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2" r:id="rId2"/>
  </p:sldIdLst>
  <p:sldSz cx="7561263" cy="10693400"/>
  <p:notesSz cx="6735763" cy="9866313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AD36652-6013-4163-BDD1-093E706D1B4E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67" d="100"/>
          <a:sy n="67" d="100"/>
        </p:scale>
        <p:origin x="1590" y="66"/>
      </p:cViewPr>
      <p:guideLst>
        <p:guide orient="horz" pos="3368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r">
              <a:defRPr sz="1200"/>
            </a:lvl1pPr>
          </a:lstStyle>
          <a:p>
            <a:fld id="{0BA57D6A-7D6D-48BA-BB73-7CBE224EF7C1}" type="datetimeFigureOut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41363"/>
            <a:ext cx="2614613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8" tIns="47429" rIns="94858" bIns="4742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4858" tIns="47429" rIns="94858" bIns="4742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r">
              <a:defRPr sz="1200"/>
            </a:lvl1pPr>
          </a:lstStyle>
          <a:p>
            <a:fld id="{C254ED02-5254-4F58-A73F-E4518F5D1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143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4ED02-5254-4F58-A73F-E4518F5D112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189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97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E4A57-DD7D-4EC4-8BFC-B6529276FCFA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515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0776-3D34-4C37-885B-C88EFBA40421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48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1916" y="428244"/>
            <a:ext cx="1701284" cy="912404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8063" y="428244"/>
            <a:ext cx="4977831" cy="91240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FEC6-CD6A-496A-8EFB-CAF2E720CBD9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16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A07CD-4891-4D0F-B2CF-FCC81C58A7F2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89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32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53B19-86F6-4AAB-8C7E-665D01BA3A3F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71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8063" y="249513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3642" y="249513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97221-2387-4E3B-9180-12259D479B7B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915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6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6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25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25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AB7DD-04B1-41FC-83AC-FCCEAA1C1061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10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A4A37-4174-42B3-9742-889B20B2D596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54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088F-5487-4C1E-B235-C24DB658315E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04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71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51" y="425768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71" y="2237706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5276-4A7C-498F-9C23-2A2F136F0DB5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54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2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4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A209-D107-4F6B-A5D1-F2682531C11A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74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3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211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6022D-556A-4915-966F-745D2C990A81}" type="datetime1">
              <a:rPr kumimoji="1" lang="ja-JP" altLang="en-US" smtClean="0"/>
              <a:t>2018/2/2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211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211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47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6765" y="90116"/>
            <a:ext cx="7561262" cy="673675"/>
          </a:xfrm>
        </p:spPr>
        <p:txBody>
          <a:bodyPr>
            <a:noAutofit/>
          </a:bodyPr>
          <a:lstStyle/>
          <a:p>
            <a:r>
              <a:rPr lang="ja-JP" altLang="en-US" sz="3600" b="1" spc="-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選　挙　公　報</a:t>
            </a:r>
            <a:endParaRPr lang="ja-JP" altLang="en-US" sz="3600" b="1" spc="-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83600" y="954212"/>
            <a:ext cx="7143306" cy="3024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3385" rIns="104306" bIns="52153" rtlCol="0" anchor="t"/>
          <a:lstStyle/>
          <a:p>
            <a:r>
              <a:rPr lang="ja-JP" altLang="en-US" sz="3200" dirty="0">
                <a:ln w="0">
                  <a:noFill/>
                </a:ln>
                <a:solidFill>
                  <a:schemeClr val="tx1"/>
                </a:solidFill>
                <a:effectLst>
                  <a:glow rad="139700">
                    <a:schemeClr val="bg1"/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みなさん</a:t>
            </a:r>
            <a:r>
              <a:rPr lang="ja-JP" altLang="en-US" sz="3200" dirty="0" smtClean="0">
                <a:ln w="0">
                  <a:noFill/>
                </a:ln>
                <a:solidFill>
                  <a:schemeClr val="tx1"/>
                </a:solidFill>
                <a:effectLst>
                  <a:glow rad="139700">
                    <a:schemeClr val="bg1"/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の生活を便利にします</a:t>
            </a:r>
            <a:r>
              <a:rPr lang="ja-JP" altLang="en-US" sz="3200" dirty="0">
                <a:ln w="0">
                  <a:noFill/>
                </a:ln>
                <a:solidFill>
                  <a:schemeClr val="tx1"/>
                </a:solidFill>
                <a:effectLst>
                  <a:glow rad="139700">
                    <a:schemeClr val="bg1"/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！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lang="en-US" altLang="ja-JP" dirty="0" smtClean="0">
              <a:solidFill>
                <a:schemeClr val="tx1"/>
              </a:solidFill>
            </a:endParaRPr>
          </a:p>
          <a:p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83600" y="7290916"/>
            <a:ext cx="7143306" cy="3024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t"/>
          <a:lstStyle/>
          <a:p>
            <a:r>
              <a:rPr lang="ja-JP" altLang="en-US" sz="3200" dirty="0">
                <a:ln w="0">
                  <a:noFill/>
                </a:ln>
                <a:solidFill>
                  <a:schemeClr val="tx1"/>
                </a:solidFill>
                <a:effectLst>
                  <a:glow rad="139700">
                    <a:schemeClr val="bg1"/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みなさんの命と生活を守ります！ </a:t>
            </a:r>
            <a:endParaRPr lang="en-US" altLang="ja-JP" sz="3200" dirty="0">
              <a:ln w="0">
                <a:noFill/>
              </a:ln>
              <a:solidFill>
                <a:schemeClr val="tx1"/>
              </a:solidFill>
              <a:effectLst>
                <a:glow rad="139700">
                  <a:schemeClr val="bg1"/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63424" y="8010996"/>
            <a:ext cx="5800871" cy="2145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</a:rPr>
              <a:t>行政にしかできないことがある！空き地を緑地・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2000" b="1" dirty="0">
                <a:solidFill>
                  <a:schemeClr val="tx1"/>
                </a:solidFill>
              </a:rPr>
              <a:t>防災公園に整備し、住民に安心を！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</a:rPr>
              <a:t>　　</a:t>
            </a:r>
            <a:r>
              <a:rPr lang="ja-JP" altLang="en-US" sz="1600" dirty="0" smtClean="0">
                <a:solidFill>
                  <a:schemeClr val="tx1"/>
                </a:solidFill>
              </a:rPr>
              <a:t>土地</a:t>
            </a:r>
            <a:r>
              <a:rPr lang="ja-JP" altLang="en-US" sz="1600" dirty="0">
                <a:solidFill>
                  <a:schemeClr val="tx1"/>
                </a:solidFill>
              </a:rPr>
              <a:t>を売却しても、一時的な利益しか生まれない</a:t>
            </a:r>
            <a:r>
              <a:rPr lang="ja-JP" altLang="en-US" sz="1600" dirty="0" smtClean="0">
                <a:solidFill>
                  <a:schemeClr val="tx1"/>
                </a:solidFill>
              </a:rPr>
              <a:t>。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ja-JP" sz="1600" dirty="0">
                <a:solidFill>
                  <a:schemeClr val="tx1"/>
                </a:solidFill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</a:rPr>
              <a:t>     </a:t>
            </a:r>
            <a:r>
              <a:rPr lang="ja-JP" altLang="en-US" sz="1600" dirty="0" smtClean="0">
                <a:solidFill>
                  <a:schemeClr val="tx1"/>
                </a:solidFill>
              </a:rPr>
              <a:t>行政</a:t>
            </a:r>
            <a:r>
              <a:rPr lang="ja-JP" altLang="en-US" sz="1600" dirty="0">
                <a:solidFill>
                  <a:schemeClr val="tx1"/>
                </a:solidFill>
              </a:rPr>
              <a:t>でしか</a:t>
            </a:r>
            <a:r>
              <a:rPr lang="ja-JP" altLang="en-US" sz="1600" dirty="0" smtClean="0">
                <a:solidFill>
                  <a:schemeClr val="tx1"/>
                </a:solidFill>
              </a:rPr>
              <a:t>できない</a:t>
            </a:r>
            <a:r>
              <a:rPr lang="ja-JP" altLang="en-US" sz="1600" dirty="0">
                <a:solidFill>
                  <a:schemeClr val="tx1"/>
                </a:solidFill>
              </a:rPr>
              <a:t>ことに使うべき！</a:t>
            </a:r>
            <a:endParaRPr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</a:rPr>
              <a:t>　　</a:t>
            </a:r>
            <a:r>
              <a:rPr lang="ja-JP" altLang="en-US" sz="1600" dirty="0" smtClean="0">
                <a:solidFill>
                  <a:schemeClr val="tx1"/>
                </a:solidFill>
              </a:rPr>
              <a:t>緑地</a:t>
            </a:r>
            <a:r>
              <a:rPr lang="ja-JP" altLang="en-US" sz="1600" dirty="0">
                <a:solidFill>
                  <a:schemeClr val="tx1"/>
                </a:solidFill>
              </a:rPr>
              <a:t>として整備し、憩いの場として安らぎの時間を提供します。</a:t>
            </a:r>
            <a:endParaRPr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</a:rPr>
              <a:t>　　</a:t>
            </a:r>
            <a:r>
              <a:rPr lang="ja-JP" altLang="en-US" sz="1600" dirty="0" smtClean="0">
                <a:solidFill>
                  <a:schemeClr val="tx1"/>
                </a:solidFill>
              </a:rPr>
              <a:t>災害</a:t>
            </a:r>
            <a:r>
              <a:rPr lang="ja-JP" altLang="en-US" sz="1600" dirty="0">
                <a:solidFill>
                  <a:schemeClr val="tx1"/>
                </a:solidFill>
              </a:rPr>
              <a:t>時に防災公園として機能するようにし、安心感を高めます。</a:t>
            </a:r>
            <a:endParaRPr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84811" y="4149066"/>
            <a:ext cx="7143306" cy="30173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t"/>
          <a:lstStyle/>
          <a:p>
            <a:r>
              <a:rPr lang="ja-JP" altLang="en-US" sz="3200" dirty="0">
                <a:ln w="0">
                  <a:noFill/>
                </a:ln>
                <a:solidFill>
                  <a:schemeClr val="tx1"/>
                </a:solidFill>
                <a:effectLst>
                  <a:glow rad="1397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発展性のある街にします！</a:t>
            </a:r>
            <a:endParaRPr lang="en-US" altLang="ja-JP" sz="3200" dirty="0">
              <a:ln w="0">
                <a:noFill/>
              </a:ln>
              <a:solidFill>
                <a:schemeClr val="tx1"/>
              </a:solidFill>
              <a:effectLst>
                <a:glow rad="1397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300911" y="2316364"/>
            <a:ext cx="530915" cy="151816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kumimoji="1" lang="ja-JP" altLang="en-US" sz="2000" b="1" dirty="0" smtClean="0"/>
              <a:t>石井</a:t>
            </a:r>
            <a:endParaRPr kumimoji="1" lang="en-US" altLang="ja-JP" sz="2000" b="1" dirty="0" smtClean="0"/>
          </a:p>
          <a:p>
            <a:pPr>
              <a:lnSpc>
                <a:spcPts val="900"/>
              </a:lnSpc>
            </a:pPr>
            <a:endParaRPr lang="en-US" altLang="ja-JP" sz="2000" b="1" dirty="0"/>
          </a:p>
          <a:p>
            <a:pPr>
              <a:lnSpc>
                <a:spcPts val="900"/>
              </a:lnSpc>
            </a:pPr>
            <a:r>
              <a:rPr kumimoji="1" lang="ja-JP" altLang="en-US" sz="2000" b="1" dirty="0" smtClean="0"/>
              <a:t>　  たかひろ　</a:t>
            </a:r>
            <a:endParaRPr kumimoji="1" lang="ja-JP" altLang="en-US" sz="2000" b="1" dirty="0"/>
          </a:p>
        </p:txBody>
      </p:sp>
      <p:sp>
        <p:nvSpPr>
          <p:cNvPr id="42" name="正方形/長方形 41"/>
          <p:cNvSpPr/>
          <p:nvPr/>
        </p:nvSpPr>
        <p:spPr>
          <a:xfrm>
            <a:off x="284965" y="4842643"/>
            <a:ext cx="5779331" cy="21702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</a:rPr>
              <a:t>空き地を保育施設付大規模マンションに！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2000" b="1" dirty="0">
                <a:solidFill>
                  <a:schemeClr val="tx1"/>
                </a:solidFill>
              </a:rPr>
              <a:t>子育て世代を呼び込みます！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ctr"/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</a:rPr>
              <a:t>子育て</a:t>
            </a:r>
            <a:r>
              <a:rPr lang="ja-JP" altLang="en-US" sz="1600" dirty="0" smtClean="0">
                <a:solidFill>
                  <a:schemeClr val="tx1"/>
                </a:solidFill>
              </a:rPr>
              <a:t>環境を充実させて、少子化に歯止めをかけます！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</a:rPr>
              <a:t>　　</a:t>
            </a:r>
            <a:r>
              <a:rPr lang="ja-JP" altLang="en-US" sz="1600" dirty="0" smtClean="0">
                <a:solidFill>
                  <a:schemeClr val="tx1"/>
                </a:solidFill>
              </a:rPr>
              <a:t> </a:t>
            </a:r>
            <a:r>
              <a:rPr lang="ja-JP" altLang="en-US" sz="1600" dirty="0">
                <a:solidFill>
                  <a:schemeClr val="tx1"/>
                </a:solidFill>
              </a:rPr>
              <a:t>「子供が育てやすい街」としての街のブランド力アップを</a:t>
            </a:r>
            <a:r>
              <a:rPr lang="ja-JP" altLang="en-US" sz="1600" dirty="0" smtClean="0">
                <a:solidFill>
                  <a:schemeClr val="tx1"/>
                </a:solidFill>
              </a:rPr>
              <a:t>！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</a:rPr>
              <a:t>建設</a:t>
            </a:r>
            <a:r>
              <a:rPr lang="ja-JP" altLang="en-US" sz="1600" dirty="0" smtClean="0">
                <a:solidFill>
                  <a:schemeClr val="tx1"/>
                </a:solidFill>
              </a:rPr>
              <a:t>・運用を民間に任せることで、お金をかけずに実施します！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92452" y="1674292"/>
            <a:ext cx="5771845" cy="21602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</a:rPr>
              <a:t>空き地にショッピングモールを作り、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2000" b="1" dirty="0">
                <a:solidFill>
                  <a:schemeClr val="tx1"/>
                </a:solidFill>
              </a:rPr>
              <a:t>便利な生活を！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</a:rPr>
              <a:t>ショッピングモール</a:t>
            </a:r>
            <a:r>
              <a:rPr lang="ja-JP" altLang="en-US" sz="1600" dirty="0">
                <a:solidFill>
                  <a:schemeClr val="tx1"/>
                </a:solidFill>
              </a:rPr>
              <a:t>を作って、全ての年齢層に豊かな生活を！</a:t>
            </a:r>
            <a:endParaRPr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</a:rPr>
              <a:t>　</a:t>
            </a:r>
            <a:r>
              <a:rPr lang="ja-JP" altLang="en-US" sz="1600" dirty="0" smtClean="0">
                <a:solidFill>
                  <a:schemeClr val="tx1"/>
                </a:solidFill>
              </a:rPr>
              <a:t>建設</a:t>
            </a:r>
            <a:r>
              <a:rPr lang="ja-JP" altLang="en-US" sz="1600" dirty="0">
                <a:solidFill>
                  <a:schemeClr val="tx1"/>
                </a:solidFill>
              </a:rPr>
              <a:t>と併せて周りの道路等も整備され、より便利になります！</a:t>
            </a:r>
            <a:endParaRPr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</a:rPr>
              <a:t>　　</a:t>
            </a:r>
            <a:r>
              <a:rPr lang="ja-JP" altLang="en-US" sz="1600" dirty="0" smtClean="0">
                <a:solidFill>
                  <a:schemeClr val="tx1"/>
                </a:solidFill>
              </a:rPr>
              <a:t>街</a:t>
            </a:r>
            <a:r>
              <a:rPr lang="ja-JP" altLang="en-US" sz="1600" dirty="0">
                <a:solidFill>
                  <a:schemeClr val="tx1"/>
                </a:solidFill>
              </a:rPr>
              <a:t>の外からも来客が見込まれ、街に活気が生まれます</a:t>
            </a:r>
            <a:r>
              <a:rPr lang="ja-JP" altLang="en-US" sz="1600" dirty="0" smtClean="0">
                <a:solidFill>
                  <a:schemeClr val="tx1"/>
                </a:solidFill>
              </a:rPr>
              <a:t>！</a:t>
            </a:r>
            <a:endParaRPr lang="en-US" altLang="ja-JP" sz="1600" dirty="0" smtClean="0">
              <a:solidFill>
                <a:schemeClr val="tx1"/>
              </a:solidFill>
            </a:endParaRPr>
          </a:p>
          <a:p>
            <a:endParaRPr lang="en-US" altLang="ja-JP" sz="1600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919684" y="2332960"/>
            <a:ext cx="300082" cy="110965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ja-JP" altLang="en-US" sz="2000" b="1" dirty="0"/>
              <a:t>便利党</a:t>
            </a:r>
            <a:endParaRPr kumimoji="1" lang="ja-JP" altLang="en-US" sz="2000" b="1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872222" y="5605197"/>
            <a:ext cx="300082" cy="110965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ja-JP" altLang="en-US" sz="2000" b="1" dirty="0" smtClean="0"/>
              <a:t>発展党</a:t>
            </a:r>
            <a:endParaRPr kumimoji="1" lang="ja-JP" altLang="en-US" sz="2000" b="1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918691" y="8638165"/>
            <a:ext cx="300082" cy="110965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ja-JP" altLang="en-US" sz="2000" b="1" dirty="0"/>
              <a:t>安心党</a:t>
            </a:r>
            <a:endParaRPr kumimoji="1" lang="ja-JP" altLang="en-US" sz="2000" b="1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300911" y="8638165"/>
            <a:ext cx="530915" cy="151816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ja-JP" altLang="en-US" sz="2000" b="1" dirty="0" smtClean="0"/>
              <a:t>奥村</a:t>
            </a:r>
            <a:endParaRPr lang="en-US" altLang="ja-JP" sz="2000" b="1" dirty="0" smtClean="0"/>
          </a:p>
          <a:p>
            <a:pPr>
              <a:lnSpc>
                <a:spcPts val="900"/>
              </a:lnSpc>
            </a:pPr>
            <a:endParaRPr lang="en-US" altLang="ja-JP" sz="2000" b="1" dirty="0"/>
          </a:p>
          <a:p>
            <a:pPr>
              <a:lnSpc>
                <a:spcPts val="900"/>
              </a:lnSpc>
            </a:pPr>
            <a:r>
              <a:rPr lang="ja-JP" altLang="en-US" sz="2000" b="1" dirty="0" smtClean="0"/>
              <a:t>　　　</a:t>
            </a:r>
            <a:r>
              <a:rPr lang="ja-JP" altLang="en-US" sz="2000" b="1" dirty="0"/>
              <a:t>たろう</a:t>
            </a:r>
            <a:endParaRPr kumimoji="1" lang="ja-JP" altLang="en-US" sz="2000" b="1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300911" y="5611547"/>
            <a:ext cx="530915" cy="169655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kumimoji="1" lang="ja-JP" altLang="en-US" sz="2000" b="1" dirty="0" smtClean="0"/>
              <a:t>西田</a:t>
            </a:r>
            <a:endParaRPr kumimoji="1" lang="en-US" altLang="ja-JP" sz="2000" b="1" dirty="0" smtClean="0"/>
          </a:p>
          <a:p>
            <a:pPr>
              <a:lnSpc>
                <a:spcPts val="900"/>
              </a:lnSpc>
            </a:pPr>
            <a:endParaRPr kumimoji="1" lang="en-US" altLang="ja-JP" sz="2000" b="1" dirty="0" smtClean="0"/>
          </a:p>
          <a:p>
            <a:pPr>
              <a:lnSpc>
                <a:spcPts val="900"/>
              </a:lnSpc>
            </a:pPr>
            <a:r>
              <a:rPr lang="ja-JP" altLang="en-US" sz="2000" b="1" dirty="0"/>
              <a:t>　</a:t>
            </a:r>
            <a:r>
              <a:rPr lang="ja-JP" altLang="en-US" sz="2000" b="1" dirty="0" smtClean="0"/>
              <a:t>　　マユミ</a:t>
            </a:r>
            <a:r>
              <a:rPr kumimoji="1" lang="ja-JP" altLang="en-US" sz="2000" b="1" dirty="0" smtClean="0"/>
              <a:t>　</a:t>
            </a:r>
            <a:endParaRPr kumimoji="1" lang="ja-JP" altLang="en-US" sz="2000" b="1" dirty="0"/>
          </a:p>
        </p:txBody>
      </p:sp>
      <p:pic>
        <p:nvPicPr>
          <p:cNvPr id="29" name="Picture 2" descr="C:\Users\T0521154\Desktop\石井候補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21" r="18211"/>
          <a:stretch/>
        </p:blipFill>
        <p:spPr bwMode="auto">
          <a:xfrm>
            <a:off x="6172011" y="1010117"/>
            <a:ext cx="1100447" cy="1077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" descr="C:\Users\T0521154\Desktop\西田候補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62" t="1177" r="18063" b="48797"/>
          <a:stretch/>
        </p:blipFill>
        <p:spPr bwMode="auto">
          <a:xfrm>
            <a:off x="6172010" y="4210694"/>
            <a:ext cx="1100447" cy="1141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C:\Users\T0521154\Desktop\奥村候補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80" t="5953" r="26762" b="6908"/>
          <a:stretch/>
        </p:blipFill>
        <p:spPr bwMode="auto">
          <a:xfrm>
            <a:off x="6219840" y="7329016"/>
            <a:ext cx="1060155" cy="116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145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78</Words>
  <Application>Microsoft Office PowerPoint</Application>
  <PresentationFormat>ユーザー設定</PresentationFormat>
  <Paragraphs>38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選　挙　公　報</vt:lpstr>
    </vt:vector>
  </TitlesOfParts>
  <Company>TAIMS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senkyo-user01</cp:lastModifiedBy>
  <cp:revision>61</cp:revision>
  <cp:lastPrinted>2015-12-03T05:31:17Z</cp:lastPrinted>
  <dcterms:created xsi:type="dcterms:W3CDTF">2015-06-17T06:27:40Z</dcterms:created>
  <dcterms:modified xsi:type="dcterms:W3CDTF">2018-02-02T01:49:20Z</dcterms:modified>
</cp:coreProperties>
</file>