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1.xml" ContentType="application/vnd.openxmlformats-officedocument.presentationml.tags+xml"/>
  <Override PartName="/ppt/notesSlides/notesSlide2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  <p:sldMasterId id="2147483677" r:id="rId3"/>
    <p:sldMasterId id="2147483749" r:id="rId4"/>
  </p:sldMasterIdLst>
  <p:notesMasterIdLst>
    <p:notesMasterId r:id="rId42"/>
  </p:notesMasterIdLst>
  <p:handoutMasterIdLst>
    <p:handoutMasterId r:id="rId43"/>
  </p:handoutMasterIdLst>
  <p:sldIdLst>
    <p:sldId id="271" r:id="rId5"/>
    <p:sldId id="404" r:id="rId6"/>
    <p:sldId id="499" r:id="rId7"/>
    <p:sldId id="500" r:id="rId8"/>
    <p:sldId id="501" r:id="rId9"/>
    <p:sldId id="502" r:id="rId10"/>
    <p:sldId id="442" r:id="rId11"/>
    <p:sldId id="503" r:id="rId12"/>
    <p:sldId id="504" r:id="rId13"/>
    <p:sldId id="505" r:id="rId14"/>
    <p:sldId id="449" r:id="rId15"/>
    <p:sldId id="448" r:id="rId16"/>
    <p:sldId id="443" r:id="rId17"/>
    <p:sldId id="452" r:id="rId18"/>
    <p:sldId id="453" r:id="rId19"/>
    <p:sldId id="485" r:id="rId20"/>
    <p:sldId id="486" r:id="rId21"/>
    <p:sldId id="487" r:id="rId22"/>
    <p:sldId id="488" r:id="rId23"/>
    <p:sldId id="489" r:id="rId24"/>
    <p:sldId id="490" r:id="rId25"/>
    <p:sldId id="474" r:id="rId26"/>
    <p:sldId id="475" r:id="rId27"/>
    <p:sldId id="476" r:id="rId28"/>
    <p:sldId id="477" r:id="rId29"/>
    <p:sldId id="478" r:id="rId30"/>
    <p:sldId id="479" r:id="rId31"/>
    <p:sldId id="480" r:id="rId32"/>
    <p:sldId id="481" r:id="rId33"/>
    <p:sldId id="482" r:id="rId34"/>
    <p:sldId id="483" r:id="rId35"/>
    <p:sldId id="484" r:id="rId36"/>
    <p:sldId id="427" r:id="rId37"/>
    <p:sldId id="263" r:id="rId38"/>
    <p:sldId id="374" r:id="rId39"/>
    <p:sldId id="291" r:id="rId40"/>
    <p:sldId id="373" r:id="rId41"/>
  </p:sldIdLst>
  <p:sldSz cx="9144000" cy="6858000" type="screen4x3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08">
          <p15:clr>
            <a:srgbClr val="A4A3A4"/>
          </p15:clr>
        </p15:guide>
        <p15:guide id="2" pos="2122">
          <p15:clr>
            <a:srgbClr val="A4A3A4"/>
          </p15:clr>
        </p15:guide>
        <p15:guide id="3" orient="horz" pos="3131">
          <p15:clr>
            <a:srgbClr val="A4A3A4"/>
          </p15:clr>
        </p15:guide>
        <p15:guide id="4" pos="2145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  <a:srgbClr val="FFFF66"/>
    <a:srgbClr val="E46C0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テーマ スタイル 1 - アクセント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2" autoAdjust="0"/>
    <p:restoredTop sz="57746" autoAdjust="0"/>
  </p:normalViewPr>
  <p:slideViewPr>
    <p:cSldViewPr>
      <p:cViewPr varScale="1">
        <p:scale>
          <a:sx n="51" d="100"/>
          <a:sy n="51" d="100"/>
        </p:scale>
        <p:origin x="2352" y="43"/>
      </p:cViewPr>
      <p:guideLst>
        <p:guide orient="horz" pos="2160"/>
        <p:guide pos="28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114"/>
      </p:cViewPr>
      <p:guideLst>
        <p:guide orient="horz" pos="3108"/>
        <p:guide pos="2122"/>
        <p:guide orient="horz" pos="3131"/>
        <p:guide pos="2145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4E055A-6D79-4451-85A3-8A4DDDC63F38}" type="doc">
      <dgm:prSet loTypeId="urn:microsoft.com/office/officeart/2005/8/layout/arrow2" loCatId="process" qsTypeId="urn:microsoft.com/office/officeart/2005/8/quickstyle/3d1" qsCatId="3D" csTypeId="urn:microsoft.com/office/officeart/2005/8/colors/colorful1" csCatId="colorful" phldr="1"/>
      <dgm:spPr/>
    </dgm:pt>
    <dgm:pt modelId="{DEE508B5-AC1D-4681-8A81-DC1AD42BA8FD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情報を集める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01335A98-ECD3-492E-A3A8-2556F01F48CF}" type="parTrans" cxnId="{B3CB0578-F2B4-4DF1-A106-05A97EC17C15}">
      <dgm:prSet/>
      <dgm:spPr/>
      <dgm:t>
        <a:bodyPr/>
        <a:lstStyle/>
        <a:p>
          <a:endParaRPr kumimoji="1" lang="ja-JP" altLang="en-US"/>
        </a:p>
      </dgm:t>
    </dgm:pt>
    <dgm:pt modelId="{25BD3A4A-0482-4FA2-8AE7-436A7320874A}" type="sibTrans" cxnId="{B3CB0578-F2B4-4DF1-A106-05A97EC17C15}">
      <dgm:prSet/>
      <dgm:spPr/>
      <dgm:t>
        <a:bodyPr/>
        <a:lstStyle/>
        <a:p>
          <a:endParaRPr kumimoji="1" lang="ja-JP" altLang="en-US"/>
        </a:p>
      </dgm:t>
    </dgm:pt>
    <dgm:pt modelId="{B77358EE-1EA0-4FDE-967C-0B574D69596F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よく考える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D8502F44-8DF5-4B99-B71A-9F17A9307198}" type="parTrans" cxnId="{5800DD59-9EC7-4903-B070-7997F5002259}">
      <dgm:prSet/>
      <dgm:spPr/>
      <dgm:t>
        <a:bodyPr/>
        <a:lstStyle/>
        <a:p>
          <a:endParaRPr kumimoji="1" lang="ja-JP" altLang="en-US"/>
        </a:p>
      </dgm:t>
    </dgm:pt>
    <dgm:pt modelId="{0297277B-88E2-40A5-ACDC-92D3E891E950}" type="sibTrans" cxnId="{5800DD59-9EC7-4903-B070-7997F5002259}">
      <dgm:prSet/>
      <dgm:spPr/>
      <dgm:t>
        <a:bodyPr/>
        <a:lstStyle/>
        <a:p>
          <a:endParaRPr kumimoji="1" lang="ja-JP" altLang="en-US"/>
        </a:p>
      </dgm:t>
    </dgm:pt>
    <dgm:pt modelId="{66C5274C-9E10-48AC-8941-B1349777A7CC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投票先を決める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847C71C0-6F38-44F4-B558-5803DD46F8B9}" type="parTrans" cxnId="{F99A507A-3138-4EA4-A2C7-3BC755E07934}">
      <dgm:prSet/>
      <dgm:spPr/>
      <dgm:t>
        <a:bodyPr/>
        <a:lstStyle/>
        <a:p>
          <a:endParaRPr kumimoji="1" lang="ja-JP" altLang="en-US"/>
        </a:p>
      </dgm:t>
    </dgm:pt>
    <dgm:pt modelId="{07170150-A74D-4B11-80FD-1D82220B6C2C}" type="sibTrans" cxnId="{F99A507A-3138-4EA4-A2C7-3BC755E07934}">
      <dgm:prSet/>
      <dgm:spPr/>
      <dgm:t>
        <a:bodyPr/>
        <a:lstStyle/>
        <a:p>
          <a:endParaRPr kumimoji="1" lang="ja-JP" altLang="en-US"/>
        </a:p>
      </dgm:t>
    </dgm:pt>
    <dgm:pt modelId="{F3AD5469-2C04-44FC-A0C1-D9DDB472A140}">
      <dgm:prSet phldrT="[テキスト]" custT="1"/>
      <dgm:spPr/>
      <dgm:t>
        <a:bodyPr/>
        <a:lstStyle/>
        <a:p>
          <a:r>
            <a:rPr kumimoji="1" lang="ja-JP" altLang="en-US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投票に行く</a:t>
          </a:r>
          <a:endParaRPr kumimoji="1" lang="ja-JP" altLang="en-US" sz="4000" b="1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2D748BC8-4710-408A-96DD-ED904186D641}" type="parTrans" cxnId="{58FCC83F-AD33-4264-AD05-7B2A20FF2771}">
      <dgm:prSet/>
      <dgm:spPr/>
      <dgm:t>
        <a:bodyPr/>
        <a:lstStyle/>
        <a:p>
          <a:endParaRPr kumimoji="1" lang="ja-JP" altLang="en-US"/>
        </a:p>
      </dgm:t>
    </dgm:pt>
    <dgm:pt modelId="{0872D5B9-9FB4-46C2-AC11-FF6A95A1D9F9}" type="sibTrans" cxnId="{58FCC83F-AD33-4264-AD05-7B2A20FF2771}">
      <dgm:prSet/>
      <dgm:spPr/>
      <dgm:t>
        <a:bodyPr/>
        <a:lstStyle/>
        <a:p>
          <a:endParaRPr kumimoji="1" lang="ja-JP" altLang="en-US"/>
        </a:p>
      </dgm:t>
    </dgm:pt>
    <dgm:pt modelId="{4E95B93B-B1C9-4A44-830F-B4C82A52F246}" type="pres">
      <dgm:prSet presAssocID="{174E055A-6D79-4451-85A3-8A4DDDC63F38}" presName="arrowDiagram" presStyleCnt="0">
        <dgm:presLayoutVars>
          <dgm:chMax val="5"/>
          <dgm:dir/>
          <dgm:resizeHandles val="exact"/>
        </dgm:presLayoutVars>
      </dgm:prSet>
      <dgm:spPr/>
    </dgm:pt>
    <dgm:pt modelId="{C62B47DD-0FB3-4D24-BFAB-5DB870778247}" type="pres">
      <dgm:prSet presAssocID="{174E055A-6D79-4451-85A3-8A4DDDC63F38}" presName="arrow" presStyleLbl="bgShp" presStyleIdx="0" presStyleCnt="1" custLinFactNeighborX="-758" custLinFactNeighborY="1462"/>
      <dgm:spPr/>
      <dgm:t>
        <a:bodyPr/>
        <a:lstStyle/>
        <a:p>
          <a:endParaRPr kumimoji="1" lang="ja-JP" altLang="en-US"/>
        </a:p>
      </dgm:t>
    </dgm:pt>
    <dgm:pt modelId="{454A7F57-8063-4F47-8438-38D09FF6F294}" type="pres">
      <dgm:prSet presAssocID="{174E055A-6D79-4451-85A3-8A4DDDC63F38}" presName="arrowDiagram4" presStyleCnt="0"/>
      <dgm:spPr/>
    </dgm:pt>
    <dgm:pt modelId="{159BE8CF-FDE1-4229-A136-A541DB3B9C57}" type="pres">
      <dgm:prSet presAssocID="{DEE508B5-AC1D-4681-8A81-DC1AD42BA8FD}" presName="bullet4a" presStyleLbl="node1" presStyleIdx="0" presStyleCnt="4"/>
      <dgm:spPr/>
    </dgm:pt>
    <dgm:pt modelId="{95CD1AA6-1C1C-4065-99CD-1B1590255E76}" type="pres">
      <dgm:prSet presAssocID="{DEE508B5-AC1D-4681-8A81-DC1AD42BA8FD}" presName="textBox4a" presStyleLbl="revTx" presStyleIdx="0" presStyleCnt="4" custScaleX="298117" custLinFactNeighborX="58151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5195660F-E15B-436F-8781-3481BE6BB663}" type="pres">
      <dgm:prSet presAssocID="{B77358EE-1EA0-4FDE-967C-0B574D69596F}" presName="bullet4b" presStyleLbl="node1" presStyleIdx="1" presStyleCnt="4"/>
      <dgm:spPr/>
    </dgm:pt>
    <dgm:pt modelId="{0E8F53C5-36B6-4329-AD9B-69576AE8380F}" type="pres">
      <dgm:prSet presAssocID="{B77358EE-1EA0-4FDE-967C-0B574D69596F}" presName="textBox4b" presStyleLbl="revTx" presStyleIdx="1" presStyleCnt="4" custScaleX="159304" custScaleY="75133" custLinFactNeighborX="16974" custLinFactNeighborY="-5684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6B9DC05-D311-492F-979F-07DA941A71E4}" type="pres">
      <dgm:prSet presAssocID="{66C5274C-9E10-48AC-8941-B1349777A7CC}" presName="bullet4c" presStyleLbl="node1" presStyleIdx="2" presStyleCnt="4"/>
      <dgm:spPr/>
    </dgm:pt>
    <dgm:pt modelId="{D15389BC-F20C-481D-B9E6-B13956DDC8A4}" type="pres">
      <dgm:prSet presAssocID="{66C5274C-9E10-48AC-8941-B1349777A7CC}" presName="textBox4c" presStyleLbl="revTx" presStyleIdx="2" presStyleCnt="4" custScaleX="253581" custScaleY="33746" custLinFactNeighborX="62651" custLinFactNeighborY="-28796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87A54844-97A9-4D62-93DE-45BD28B64FEB}" type="pres">
      <dgm:prSet presAssocID="{F3AD5469-2C04-44FC-A0C1-D9DDB472A140}" presName="bullet4d" presStyleLbl="node1" presStyleIdx="3" presStyleCnt="4"/>
      <dgm:spPr/>
      <dgm:t>
        <a:bodyPr/>
        <a:lstStyle/>
        <a:p>
          <a:endParaRPr kumimoji="1" lang="ja-JP" altLang="en-US"/>
        </a:p>
      </dgm:t>
    </dgm:pt>
    <dgm:pt modelId="{486288D8-9419-4D88-B889-4993049617A5}" type="pres">
      <dgm:prSet presAssocID="{F3AD5469-2C04-44FC-A0C1-D9DDB472A140}" presName="textBox4d" presStyleLbl="revTx" presStyleIdx="3" presStyleCnt="4" custScaleX="162792" custScaleY="33587" custLinFactNeighborX="5012" custLinFactNeighborY="-62481">
        <dgm:presLayoutVars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70942524-60DC-4660-BA23-F2944609388F}" type="presOf" srcId="{B77358EE-1EA0-4FDE-967C-0B574D69596F}" destId="{0E8F53C5-36B6-4329-AD9B-69576AE8380F}" srcOrd="0" destOrd="0" presId="urn:microsoft.com/office/officeart/2005/8/layout/arrow2"/>
    <dgm:cxn modelId="{F99A507A-3138-4EA4-A2C7-3BC755E07934}" srcId="{174E055A-6D79-4451-85A3-8A4DDDC63F38}" destId="{66C5274C-9E10-48AC-8941-B1349777A7CC}" srcOrd="2" destOrd="0" parTransId="{847C71C0-6F38-44F4-B558-5803DD46F8B9}" sibTransId="{07170150-A74D-4B11-80FD-1D82220B6C2C}"/>
    <dgm:cxn modelId="{B3CB0578-F2B4-4DF1-A106-05A97EC17C15}" srcId="{174E055A-6D79-4451-85A3-8A4DDDC63F38}" destId="{DEE508B5-AC1D-4681-8A81-DC1AD42BA8FD}" srcOrd="0" destOrd="0" parTransId="{01335A98-ECD3-492E-A3A8-2556F01F48CF}" sibTransId="{25BD3A4A-0482-4FA2-8AE7-436A7320874A}"/>
    <dgm:cxn modelId="{58FCC83F-AD33-4264-AD05-7B2A20FF2771}" srcId="{174E055A-6D79-4451-85A3-8A4DDDC63F38}" destId="{F3AD5469-2C04-44FC-A0C1-D9DDB472A140}" srcOrd="3" destOrd="0" parTransId="{2D748BC8-4710-408A-96DD-ED904186D641}" sibTransId="{0872D5B9-9FB4-46C2-AC11-FF6A95A1D9F9}"/>
    <dgm:cxn modelId="{B1E30FA5-FF94-41EA-AF93-D9DDCF321DC8}" type="presOf" srcId="{DEE508B5-AC1D-4681-8A81-DC1AD42BA8FD}" destId="{95CD1AA6-1C1C-4065-99CD-1B1590255E76}" srcOrd="0" destOrd="0" presId="urn:microsoft.com/office/officeart/2005/8/layout/arrow2"/>
    <dgm:cxn modelId="{5800DD59-9EC7-4903-B070-7997F5002259}" srcId="{174E055A-6D79-4451-85A3-8A4DDDC63F38}" destId="{B77358EE-1EA0-4FDE-967C-0B574D69596F}" srcOrd="1" destOrd="0" parTransId="{D8502F44-8DF5-4B99-B71A-9F17A9307198}" sibTransId="{0297277B-88E2-40A5-ACDC-92D3E891E950}"/>
    <dgm:cxn modelId="{D012439A-9FDD-486B-A830-8507849DFB9F}" type="presOf" srcId="{F3AD5469-2C04-44FC-A0C1-D9DDB472A140}" destId="{486288D8-9419-4D88-B889-4993049617A5}" srcOrd="0" destOrd="0" presId="urn:microsoft.com/office/officeart/2005/8/layout/arrow2"/>
    <dgm:cxn modelId="{C82E69B7-16F8-4D59-93AF-83F6F42950C6}" type="presOf" srcId="{66C5274C-9E10-48AC-8941-B1349777A7CC}" destId="{D15389BC-F20C-481D-B9E6-B13956DDC8A4}" srcOrd="0" destOrd="0" presId="urn:microsoft.com/office/officeart/2005/8/layout/arrow2"/>
    <dgm:cxn modelId="{0890FF4D-7EC8-4C7B-A6CD-D6D0935FE28C}" type="presOf" srcId="{174E055A-6D79-4451-85A3-8A4DDDC63F38}" destId="{4E95B93B-B1C9-4A44-830F-B4C82A52F246}" srcOrd="0" destOrd="0" presId="urn:microsoft.com/office/officeart/2005/8/layout/arrow2"/>
    <dgm:cxn modelId="{CE134052-CADB-4B63-BB2C-BE2DD6320ADB}" type="presParOf" srcId="{4E95B93B-B1C9-4A44-830F-B4C82A52F246}" destId="{C62B47DD-0FB3-4D24-BFAB-5DB870778247}" srcOrd="0" destOrd="0" presId="urn:microsoft.com/office/officeart/2005/8/layout/arrow2"/>
    <dgm:cxn modelId="{D26D3493-0CC2-444E-9ACC-50C0E5D4ACB1}" type="presParOf" srcId="{4E95B93B-B1C9-4A44-830F-B4C82A52F246}" destId="{454A7F57-8063-4F47-8438-38D09FF6F294}" srcOrd="1" destOrd="0" presId="urn:microsoft.com/office/officeart/2005/8/layout/arrow2"/>
    <dgm:cxn modelId="{378090C8-EB7E-44C6-9526-27617BA3E8F9}" type="presParOf" srcId="{454A7F57-8063-4F47-8438-38D09FF6F294}" destId="{159BE8CF-FDE1-4229-A136-A541DB3B9C57}" srcOrd="0" destOrd="0" presId="urn:microsoft.com/office/officeart/2005/8/layout/arrow2"/>
    <dgm:cxn modelId="{B6E8DE2C-C562-479B-818C-AA8A9F2D62E8}" type="presParOf" srcId="{454A7F57-8063-4F47-8438-38D09FF6F294}" destId="{95CD1AA6-1C1C-4065-99CD-1B1590255E76}" srcOrd="1" destOrd="0" presId="urn:microsoft.com/office/officeart/2005/8/layout/arrow2"/>
    <dgm:cxn modelId="{54A7A75C-3240-4666-A57F-5D45A0459C41}" type="presParOf" srcId="{454A7F57-8063-4F47-8438-38D09FF6F294}" destId="{5195660F-E15B-436F-8781-3481BE6BB663}" srcOrd="2" destOrd="0" presId="urn:microsoft.com/office/officeart/2005/8/layout/arrow2"/>
    <dgm:cxn modelId="{A0622F22-4069-474A-A70C-8F30FD69B68B}" type="presParOf" srcId="{454A7F57-8063-4F47-8438-38D09FF6F294}" destId="{0E8F53C5-36B6-4329-AD9B-69576AE8380F}" srcOrd="3" destOrd="0" presId="urn:microsoft.com/office/officeart/2005/8/layout/arrow2"/>
    <dgm:cxn modelId="{BB88659E-FF6C-4DF8-91B1-1357A0A0329E}" type="presParOf" srcId="{454A7F57-8063-4F47-8438-38D09FF6F294}" destId="{A6B9DC05-D311-492F-979F-07DA941A71E4}" srcOrd="4" destOrd="0" presId="urn:microsoft.com/office/officeart/2005/8/layout/arrow2"/>
    <dgm:cxn modelId="{5E0C3E90-A666-4D16-95E6-3BAC9047D35A}" type="presParOf" srcId="{454A7F57-8063-4F47-8438-38D09FF6F294}" destId="{D15389BC-F20C-481D-B9E6-B13956DDC8A4}" srcOrd="5" destOrd="0" presId="urn:microsoft.com/office/officeart/2005/8/layout/arrow2"/>
    <dgm:cxn modelId="{91269B98-B57C-4F01-8D8C-6EFA8AC4338F}" type="presParOf" srcId="{454A7F57-8063-4F47-8438-38D09FF6F294}" destId="{87A54844-97A9-4D62-93DE-45BD28B64FEB}" srcOrd="6" destOrd="0" presId="urn:microsoft.com/office/officeart/2005/8/layout/arrow2"/>
    <dgm:cxn modelId="{9F04BF6B-5433-411E-A23A-FEF14C344342}" type="presParOf" srcId="{454A7F57-8063-4F47-8438-38D09FF6F294}" destId="{486288D8-9419-4D88-B889-4993049617A5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9198D05-D267-47AF-B1D4-83227D722F23}" type="doc">
      <dgm:prSet loTypeId="urn:microsoft.com/office/officeart/2005/8/layout/vList5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kumimoji="1" lang="ja-JP" altLang="en-US"/>
        </a:p>
      </dgm:t>
    </dgm:pt>
    <dgm:pt modelId="{F62AC78F-FD2B-43FA-BD64-84E6CF676C0D}">
      <dgm:prSet custT="1"/>
      <dgm:spPr/>
      <dgm:t>
        <a:bodyPr/>
        <a:lstStyle/>
        <a:p>
          <a:r>
            <a:rPr kumimoji="1"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社会の様々なことに目を向けよう</a:t>
          </a:r>
          <a:endParaRPr kumimoji="1" lang="en-US" altLang="ja-JP" sz="4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E01C083C-7002-4763-A44C-5F684C1D3E81}" type="parTrans" cxnId="{EA0A586B-B7AF-4493-B50B-03A94ED23A6A}">
      <dgm:prSet/>
      <dgm:spPr/>
      <dgm:t>
        <a:bodyPr/>
        <a:lstStyle/>
        <a:p>
          <a:endParaRPr kumimoji="1" lang="ja-JP" altLang="en-US"/>
        </a:p>
      </dgm:t>
    </dgm:pt>
    <dgm:pt modelId="{45B56A6B-1307-46E4-BF54-C34ED579F67C}" type="sibTrans" cxnId="{EA0A586B-B7AF-4493-B50B-03A94ED23A6A}">
      <dgm:prSet/>
      <dgm:spPr/>
      <dgm:t>
        <a:bodyPr/>
        <a:lstStyle/>
        <a:p>
          <a:endParaRPr kumimoji="1" lang="ja-JP" altLang="en-US"/>
        </a:p>
      </dgm:t>
    </dgm:pt>
    <dgm:pt modelId="{FB00052A-8F1E-478D-8439-3CD2B16B7566}">
      <dgm:prSet custT="1"/>
      <dgm:spPr/>
      <dgm:t>
        <a:bodyPr/>
        <a:lstStyle/>
        <a:p>
          <a:r>
            <a:rPr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基準は今のあなたの中にある</a:t>
          </a:r>
          <a:endParaRPr lang="en-US" altLang="ja-JP" sz="4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A1D9437F-9964-46B6-A2A4-1AF48CD2084E}" type="parTrans" cxnId="{1115E54A-0C31-40B9-84F2-95D60518B04A}">
      <dgm:prSet/>
      <dgm:spPr/>
      <dgm:t>
        <a:bodyPr/>
        <a:lstStyle/>
        <a:p>
          <a:endParaRPr kumimoji="1" lang="ja-JP" altLang="en-US"/>
        </a:p>
      </dgm:t>
    </dgm:pt>
    <dgm:pt modelId="{601361FF-5CD1-4FAB-A895-1A3AABD52855}" type="sibTrans" cxnId="{1115E54A-0C31-40B9-84F2-95D60518B04A}">
      <dgm:prSet/>
      <dgm:spPr/>
      <dgm:t>
        <a:bodyPr/>
        <a:lstStyle/>
        <a:p>
          <a:endParaRPr kumimoji="1" lang="ja-JP" altLang="en-US"/>
        </a:p>
      </dgm:t>
    </dgm:pt>
    <dgm:pt modelId="{F4FC9B50-AC10-49FE-8EBB-6F8BFE09159E}">
      <dgm:prSet custT="1"/>
      <dgm:spPr/>
      <dgm:t>
        <a:bodyPr/>
        <a:lstStyle/>
        <a:p>
          <a:r>
            <a:rPr kumimoji="1"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あなたの判断は正しく尊重されます</a:t>
          </a:r>
          <a:endParaRPr kumimoji="1" lang="en-US" altLang="ja-JP" sz="4000" b="1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166725EF-D10B-414A-9C51-94404AE211B0}" type="parTrans" cxnId="{C9027C66-8BD8-4BDD-87B8-46429370C418}">
      <dgm:prSet/>
      <dgm:spPr/>
      <dgm:t>
        <a:bodyPr/>
        <a:lstStyle/>
        <a:p>
          <a:endParaRPr kumimoji="1" lang="ja-JP" altLang="en-US"/>
        </a:p>
      </dgm:t>
    </dgm:pt>
    <dgm:pt modelId="{14F7A247-CC1C-4B4E-9276-37BC4FD180E2}" type="sibTrans" cxnId="{C9027C66-8BD8-4BDD-87B8-46429370C418}">
      <dgm:prSet/>
      <dgm:spPr/>
      <dgm:t>
        <a:bodyPr/>
        <a:lstStyle/>
        <a:p>
          <a:endParaRPr kumimoji="1" lang="ja-JP" altLang="en-US"/>
        </a:p>
      </dgm:t>
    </dgm:pt>
    <dgm:pt modelId="{399CAB32-E54F-40F6-8FD5-09CA5365F1A4}">
      <dgm:prSet custT="1"/>
      <dgm:spPr/>
      <dgm:t>
        <a:bodyPr/>
        <a:lstStyle/>
        <a:p>
          <a:r>
            <a:rPr lang="ja-JP" altLang="en-US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自信をもって投票に行こう</a:t>
          </a:r>
          <a:endParaRPr kumimoji="1" lang="ja-JP" altLang="en-US" sz="4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51D2B467-525C-4325-A018-9286F5618F77}" type="parTrans" cxnId="{9CDFCA16-ABF3-420D-9C9C-941CE1D98689}">
      <dgm:prSet/>
      <dgm:spPr/>
      <dgm:t>
        <a:bodyPr/>
        <a:lstStyle/>
        <a:p>
          <a:endParaRPr kumimoji="1" lang="ja-JP" altLang="en-US"/>
        </a:p>
      </dgm:t>
    </dgm:pt>
    <dgm:pt modelId="{2B02C1F1-4E3C-4ADD-89BA-0BE9C9CA1985}" type="sibTrans" cxnId="{9CDFCA16-ABF3-420D-9C9C-941CE1D98689}">
      <dgm:prSet/>
      <dgm:spPr/>
      <dgm:t>
        <a:bodyPr/>
        <a:lstStyle/>
        <a:p>
          <a:endParaRPr kumimoji="1" lang="ja-JP" altLang="en-US"/>
        </a:p>
      </dgm:t>
    </dgm:pt>
    <dgm:pt modelId="{A31F6E76-4AEE-4BA3-A6B0-FF4E936C1532}" type="pres">
      <dgm:prSet presAssocID="{29198D05-D267-47AF-B1D4-83227D722F2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887D91D5-F4C2-4A59-9F0F-9C271E43D6DD}" type="pres">
      <dgm:prSet presAssocID="{F62AC78F-FD2B-43FA-BD64-84E6CF676C0D}" presName="linNode" presStyleCnt="0"/>
      <dgm:spPr/>
      <dgm:t>
        <a:bodyPr/>
        <a:lstStyle/>
        <a:p>
          <a:endParaRPr kumimoji="1" lang="ja-JP" altLang="en-US"/>
        </a:p>
      </dgm:t>
    </dgm:pt>
    <dgm:pt modelId="{D645CD3E-7625-49C6-8B9E-5FB62FB9F05E}" type="pres">
      <dgm:prSet presAssocID="{F62AC78F-FD2B-43FA-BD64-84E6CF676C0D}" presName="parentText" presStyleLbl="node1" presStyleIdx="0" presStyleCnt="4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C27894ED-41FD-469D-BAEC-8EB195D2ED88}" type="pres">
      <dgm:prSet presAssocID="{45B56A6B-1307-46E4-BF54-C34ED579F67C}" presName="sp" presStyleCnt="0"/>
      <dgm:spPr/>
      <dgm:t>
        <a:bodyPr/>
        <a:lstStyle/>
        <a:p>
          <a:endParaRPr kumimoji="1" lang="ja-JP" altLang="en-US"/>
        </a:p>
      </dgm:t>
    </dgm:pt>
    <dgm:pt modelId="{7BE67A65-3291-4E92-A7F2-0BED1503198B}" type="pres">
      <dgm:prSet presAssocID="{FB00052A-8F1E-478D-8439-3CD2B16B7566}" presName="linNode" presStyleCnt="0"/>
      <dgm:spPr/>
      <dgm:t>
        <a:bodyPr/>
        <a:lstStyle/>
        <a:p>
          <a:endParaRPr kumimoji="1" lang="ja-JP" altLang="en-US"/>
        </a:p>
      </dgm:t>
    </dgm:pt>
    <dgm:pt modelId="{BD64564C-A30D-4F7B-BC8C-3C65CC5CE5F8}" type="pres">
      <dgm:prSet presAssocID="{FB00052A-8F1E-478D-8439-3CD2B16B7566}" presName="parentText" presStyleLbl="node1" presStyleIdx="1" presStyleCnt="4" custScaleX="27777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AEAE075A-3D51-41D0-9504-3C47D92CA1DB}" type="pres">
      <dgm:prSet presAssocID="{601361FF-5CD1-4FAB-A895-1A3AABD52855}" presName="sp" presStyleCnt="0"/>
      <dgm:spPr/>
      <dgm:t>
        <a:bodyPr/>
        <a:lstStyle/>
        <a:p>
          <a:endParaRPr kumimoji="1" lang="ja-JP" altLang="en-US"/>
        </a:p>
      </dgm:t>
    </dgm:pt>
    <dgm:pt modelId="{FDBF27AC-CCE5-4E0C-B2CD-C8A4502CA11F}" type="pres">
      <dgm:prSet presAssocID="{F4FC9B50-AC10-49FE-8EBB-6F8BFE09159E}" presName="linNode" presStyleCnt="0"/>
      <dgm:spPr/>
      <dgm:t>
        <a:bodyPr/>
        <a:lstStyle/>
        <a:p>
          <a:endParaRPr kumimoji="1" lang="ja-JP" altLang="en-US"/>
        </a:p>
      </dgm:t>
    </dgm:pt>
    <dgm:pt modelId="{CC44770E-CCCA-4A4F-9D37-8FEA3F76C20E}" type="pres">
      <dgm:prSet presAssocID="{F4FC9B50-AC10-49FE-8EBB-6F8BFE09159E}" presName="parentText" presStyleLbl="node1" presStyleIdx="2" presStyleCnt="4" custScaleX="277778" custLinFactNeighborX="136" custLinFactNeighborY="2283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5C3293CE-682D-40BD-A013-8CB324193559}" type="pres">
      <dgm:prSet presAssocID="{14F7A247-CC1C-4B4E-9276-37BC4FD180E2}" presName="sp" presStyleCnt="0"/>
      <dgm:spPr/>
      <dgm:t>
        <a:bodyPr/>
        <a:lstStyle/>
        <a:p>
          <a:endParaRPr kumimoji="1" lang="ja-JP" altLang="en-US"/>
        </a:p>
      </dgm:t>
    </dgm:pt>
    <dgm:pt modelId="{C91D9CA8-46D8-49DA-A4F4-F90B1933392E}" type="pres">
      <dgm:prSet presAssocID="{399CAB32-E54F-40F6-8FD5-09CA5365F1A4}" presName="linNode" presStyleCnt="0"/>
      <dgm:spPr/>
      <dgm:t>
        <a:bodyPr/>
        <a:lstStyle/>
        <a:p>
          <a:endParaRPr kumimoji="1" lang="ja-JP" altLang="en-US"/>
        </a:p>
      </dgm:t>
    </dgm:pt>
    <dgm:pt modelId="{3C079D7F-15C6-477E-8F49-48435DB0EC11}" type="pres">
      <dgm:prSet presAssocID="{399CAB32-E54F-40F6-8FD5-09CA5365F1A4}" presName="parentText" presStyleLbl="node1" presStyleIdx="3" presStyleCnt="4" custScaleX="277778" custLinFactNeighborY="3031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001FA3A1-7DF9-4495-9A35-25EF34D37DA5}" type="presOf" srcId="{FB00052A-8F1E-478D-8439-3CD2B16B7566}" destId="{BD64564C-A30D-4F7B-BC8C-3C65CC5CE5F8}" srcOrd="0" destOrd="0" presId="urn:microsoft.com/office/officeart/2005/8/layout/vList5"/>
    <dgm:cxn modelId="{8C4F88D2-2DD2-4AAD-A9A0-7E7F7851D024}" type="presOf" srcId="{399CAB32-E54F-40F6-8FD5-09CA5365F1A4}" destId="{3C079D7F-15C6-477E-8F49-48435DB0EC11}" srcOrd="0" destOrd="0" presId="urn:microsoft.com/office/officeart/2005/8/layout/vList5"/>
    <dgm:cxn modelId="{C9027C66-8BD8-4BDD-87B8-46429370C418}" srcId="{29198D05-D267-47AF-B1D4-83227D722F23}" destId="{F4FC9B50-AC10-49FE-8EBB-6F8BFE09159E}" srcOrd="2" destOrd="0" parTransId="{166725EF-D10B-414A-9C51-94404AE211B0}" sibTransId="{14F7A247-CC1C-4B4E-9276-37BC4FD180E2}"/>
    <dgm:cxn modelId="{EA0A586B-B7AF-4493-B50B-03A94ED23A6A}" srcId="{29198D05-D267-47AF-B1D4-83227D722F23}" destId="{F62AC78F-FD2B-43FA-BD64-84E6CF676C0D}" srcOrd="0" destOrd="0" parTransId="{E01C083C-7002-4763-A44C-5F684C1D3E81}" sibTransId="{45B56A6B-1307-46E4-BF54-C34ED579F67C}"/>
    <dgm:cxn modelId="{79559587-BCE7-4A31-BEEE-05C9BFBA9930}" type="presOf" srcId="{F4FC9B50-AC10-49FE-8EBB-6F8BFE09159E}" destId="{CC44770E-CCCA-4A4F-9D37-8FEA3F76C20E}" srcOrd="0" destOrd="0" presId="urn:microsoft.com/office/officeart/2005/8/layout/vList5"/>
    <dgm:cxn modelId="{8E03B8E5-8043-4A12-9959-FD23974BDAD3}" type="presOf" srcId="{F62AC78F-FD2B-43FA-BD64-84E6CF676C0D}" destId="{D645CD3E-7625-49C6-8B9E-5FB62FB9F05E}" srcOrd="0" destOrd="0" presId="urn:microsoft.com/office/officeart/2005/8/layout/vList5"/>
    <dgm:cxn modelId="{9CDFCA16-ABF3-420D-9C9C-941CE1D98689}" srcId="{29198D05-D267-47AF-B1D4-83227D722F23}" destId="{399CAB32-E54F-40F6-8FD5-09CA5365F1A4}" srcOrd="3" destOrd="0" parTransId="{51D2B467-525C-4325-A018-9286F5618F77}" sibTransId="{2B02C1F1-4E3C-4ADD-89BA-0BE9C9CA1985}"/>
    <dgm:cxn modelId="{9F11881B-90C9-449E-A9D2-D9FFAF3C0943}" type="presOf" srcId="{29198D05-D267-47AF-B1D4-83227D722F23}" destId="{A31F6E76-4AEE-4BA3-A6B0-FF4E936C1532}" srcOrd="0" destOrd="0" presId="urn:microsoft.com/office/officeart/2005/8/layout/vList5"/>
    <dgm:cxn modelId="{1115E54A-0C31-40B9-84F2-95D60518B04A}" srcId="{29198D05-D267-47AF-B1D4-83227D722F23}" destId="{FB00052A-8F1E-478D-8439-3CD2B16B7566}" srcOrd="1" destOrd="0" parTransId="{A1D9437F-9964-46B6-A2A4-1AF48CD2084E}" sibTransId="{601361FF-5CD1-4FAB-A895-1A3AABD52855}"/>
    <dgm:cxn modelId="{B6BABBE4-AB5F-4142-BEFA-A75C7C81262F}" type="presParOf" srcId="{A31F6E76-4AEE-4BA3-A6B0-FF4E936C1532}" destId="{887D91D5-F4C2-4A59-9F0F-9C271E43D6DD}" srcOrd="0" destOrd="0" presId="urn:microsoft.com/office/officeart/2005/8/layout/vList5"/>
    <dgm:cxn modelId="{47EF0926-1058-4687-8331-999FB236A0E5}" type="presParOf" srcId="{887D91D5-F4C2-4A59-9F0F-9C271E43D6DD}" destId="{D645CD3E-7625-49C6-8B9E-5FB62FB9F05E}" srcOrd="0" destOrd="0" presId="urn:microsoft.com/office/officeart/2005/8/layout/vList5"/>
    <dgm:cxn modelId="{4A2B3768-C6F2-4BC6-A06C-85293536F38E}" type="presParOf" srcId="{A31F6E76-4AEE-4BA3-A6B0-FF4E936C1532}" destId="{C27894ED-41FD-469D-BAEC-8EB195D2ED88}" srcOrd="1" destOrd="0" presId="urn:microsoft.com/office/officeart/2005/8/layout/vList5"/>
    <dgm:cxn modelId="{46F5D5F0-EA2C-4B62-AFDF-8362AACC46D0}" type="presParOf" srcId="{A31F6E76-4AEE-4BA3-A6B0-FF4E936C1532}" destId="{7BE67A65-3291-4E92-A7F2-0BED1503198B}" srcOrd="2" destOrd="0" presId="urn:microsoft.com/office/officeart/2005/8/layout/vList5"/>
    <dgm:cxn modelId="{4C101491-F348-4240-AA59-60C63B4B0C0E}" type="presParOf" srcId="{7BE67A65-3291-4E92-A7F2-0BED1503198B}" destId="{BD64564C-A30D-4F7B-BC8C-3C65CC5CE5F8}" srcOrd="0" destOrd="0" presId="urn:microsoft.com/office/officeart/2005/8/layout/vList5"/>
    <dgm:cxn modelId="{990633F7-F570-4970-AAAA-F48014F96FB0}" type="presParOf" srcId="{A31F6E76-4AEE-4BA3-A6B0-FF4E936C1532}" destId="{AEAE075A-3D51-41D0-9504-3C47D92CA1DB}" srcOrd="3" destOrd="0" presId="urn:microsoft.com/office/officeart/2005/8/layout/vList5"/>
    <dgm:cxn modelId="{74645119-2E1F-4A9C-A3D2-9C9C19EB6D50}" type="presParOf" srcId="{A31F6E76-4AEE-4BA3-A6B0-FF4E936C1532}" destId="{FDBF27AC-CCE5-4E0C-B2CD-C8A4502CA11F}" srcOrd="4" destOrd="0" presId="urn:microsoft.com/office/officeart/2005/8/layout/vList5"/>
    <dgm:cxn modelId="{6CB05995-81EB-4A5D-830A-51055F5E29D5}" type="presParOf" srcId="{FDBF27AC-CCE5-4E0C-B2CD-C8A4502CA11F}" destId="{CC44770E-CCCA-4A4F-9D37-8FEA3F76C20E}" srcOrd="0" destOrd="0" presId="urn:microsoft.com/office/officeart/2005/8/layout/vList5"/>
    <dgm:cxn modelId="{7F00D61E-17A4-4191-98DC-6F081C4A6A8F}" type="presParOf" srcId="{A31F6E76-4AEE-4BA3-A6B0-FF4E936C1532}" destId="{5C3293CE-682D-40BD-A013-8CB324193559}" srcOrd="5" destOrd="0" presId="urn:microsoft.com/office/officeart/2005/8/layout/vList5"/>
    <dgm:cxn modelId="{D4E01FC3-39E2-42A5-91AD-690646E2D7C4}" type="presParOf" srcId="{A31F6E76-4AEE-4BA3-A6B0-FF4E936C1532}" destId="{C91D9CA8-46D8-49DA-A4F4-F90B1933392E}" srcOrd="6" destOrd="0" presId="urn:microsoft.com/office/officeart/2005/8/layout/vList5"/>
    <dgm:cxn modelId="{70016CEA-0641-41B8-BCAE-B46CF0F76B27}" type="presParOf" srcId="{C91D9CA8-46D8-49DA-A4F4-F90B1933392E}" destId="{3C079D7F-15C6-477E-8F49-48435DB0EC1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198D05-D267-47AF-B1D4-83227D722F23}" type="doc">
      <dgm:prSet loTypeId="urn:microsoft.com/office/officeart/2005/8/layout/vList5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kumimoji="1" lang="ja-JP" altLang="en-US"/>
        </a:p>
      </dgm:t>
    </dgm:pt>
    <dgm:pt modelId="{81AD3274-7553-4B22-80C6-C1DDEFDFA976}">
      <dgm:prSet phldrT="[テキスト]" custT="1"/>
      <dgm:spPr/>
      <dgm:t>
        <a:bodyPr/>
        <a:lstStyle/>
        <a:p>
          <a:pPr algn="l"/>
          <a:r>
            <a:rPr lang="ja-JP" altLang="en-U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「投票」という行為を通じて、社会と対等に向き合ってください。</a:t>
          </a:r>
          <a:endParaRPr kumimoji="1" lang="ja-JP" altLang="en-US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25A405A5-E428-4812-86C2-DB4943D2442B}" type="parTrans" cxnId="{105A3A6D-9385-4ACE-A644-034F817BDE77}">
      <dgm:prSet/>
      <dgm:spPr/>
      <dgm:t>
        <a:bodyPr/>
        <a:lstStyle/>
        <a:p>
          <a:endParaRPr kumimoji="1" lang="ja-JP" altLang="en-US"/>
        </a:p>
      </dgm:t>
    </dgm:pt>
    <dgm:pt modelId="{1326720F-AB2E-4401-92CB-2FC5188F9DF6}" type="sibTrans" cxnId="{105A3A6D-9385-4ACE-A644-034F817BDE77}">
      <dgm:prSet/>
      <dgm:spPr/>
      <dgm:t>
        <a:bodyPr/>
        <a:lstStyle/>
        <a:p>
          <a:endParaRPr kumimoji="1" lang="ja-JP" altLang="en-US"/>
        </a:p>
      </dgm:t>
    </dgm:pt>
    <dgm:pt modelId="{D2FF1B8B-DE7C-4932-A111-BCB34B234E11}">
      <dgm:prSet phldrT="[テキスト]" custT="1"/>
      <dgm:spPr/>
      <dgm:t>
        <a:bodyPr/>
        <a:lstStyle/>
        <a:p>
          <a:pPr algn="l"/>
          <a:r>
            <a:rPr lang="ja-JP" altLang="en-U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あなたが一生懸命考えて出した答えに間違いはありません。　　　　　　　　　　素直な思いを伝えてください。</a:t>
          </a:r>
          <a:endParaRPr kumimoji="1" lang="ja-JP" altLang="en-US" sz="44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gm:t>
    </dgm:pt>
    <dgm:pt modelId="{0F2E402C-9D8F-4868-B9E2-7F5AF9AD5758}" type="parTrans" cxnId="{72DF5619-7D12-4AA5-AB57-4BF3A1D09C18}">
      <dgm:prSet/>
      <dgm:spPr/>
      <dgm:t>
        <a:bodyPr/>
        <a:lstStyle/>
        <a:p>
          <a:endParaRPr kumimoji="1" lang="ja-JP" altLang="en-US"/>
        </a:p>
      </dgm:t>
    </dgm:pt>
    <dgm:pt modelId="{F5A00ABC-E9EC-447A-BF86-51ABD83051FD}" type="sibTrans" cxnId="{72DF5619-7D12-4AA5-AB57-4BF3A1D09C18}">
      <dgm:prSet/>
      <dgm:spPr/>
      <dgm:t>
        <a:bodyPr/>
        <a:lstStyle/>
        <a:p>
          <a:endParaRPr kumimoji="1" lang="ja-JP" altLang="en-US"/>
        </a:p>
      </dgm:t>
    </dgm:pt>
    <dgm:pt modelId="{A31F6E76-4AEE-4BA3-A6B0-FF4E936C1532}" type="pres">
      <dgm:prSet presAssocID="{29198D05-D267-47AF-B1D4-83227D722F2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kumimoji="1" lang="ja-JP" altLang="en-US"/>
        </a:p>
      </dgm:t>
    </dgm:pt>
    <dgm:pt modelId="{941CF521-DB4D-4F50-8BA6-DCDDBAA41D0B}" type="pres">
      <dgm:prSet presAssocID="{81AD3274-7553-4B22-80C6-C1DDEFDFA976}" presName="linNode" presStyleCnt="0"/>
      <dgm:spPr/>
      <dgm:t>
        <a:bodyPr/>
        <a:lstStyle/>
        <a:p>
          <a:endParaRPr kumimoji="1" lang="ja-JP" altLang="en-US"/>
        </a:p>
      </dgm:t>
    </dgm:pt>
    <dgm:pt modelId="{AC073904-E356-416E-84A2-A034B2E3CC9A}" type="pres">
      <dgm:prSet presAssocID="{81AD3274-7553-4B22-80C6-C1DDEFDFA976}" presName="parentText" presStyleLbl="node1" presStyleIdx="0" presStyleCnt="2" custScaleX="252774" custLinFactNeighborY="-2348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  <dgm:pt modelId="{259842C1-87BC-4ED8-9BC1-9FB97144FF02}" type="pres">
      <dgm:prSet presAssocID="{1326720F-AB2E-4401-92CB-2FC5188F9DF6}" presName="sp" presStyleCnt="0"/>
      <dgm:spPr/>
      <dgm:t>
        <a:bodyPr/>
        <a:lstStyle/>
        <a:p>
          <a:endParaRPr kumimoji="1" lang="ja-JP" altLang="en-US"/>
        </a:p>
      </dgm:t>
    </dgm:pt>
    <dgm:pt modelId="{04EA5A46-AAB6-4F60-B24D-4F71B34408FB}" type="pres">
      <dgm:prSet presAssocID="{D2FF1B8B-DE7C-4932-A111-BCB34B234E11}" presName="linNode" presStyleCnt="0"/>
      <dgm:spPr/>
      <dgm:t>
        <a:bodyPr/>
        <a:lstStyle/>
        <a:p>
          <a:endParaRPr kumimoji="1" lang="ja-JP" altLang="en-US"/>
        </a:p>
      </dgm:t>
    </dgm:pt>
    <dgm:pt modelId="{9FE57052-2B18-4DC4-B210-302DAA1BD522}" type="pres">
      <dgm:prSet presAssocID="{D2FF1B8B-DE7C-4932-A111-BCB34B234E11}" presName="parentText" presStyleLbl="node1" presStyleIdx="1" presStyleCnt="2" custScaleX="252774">
        <dgm:presLayoutVars>
          <dgm:chMax val="1"/>
          <dgm:bulletEnabled val="1"/>
        </dgm:presLayoutVars>
      </dgm:prSet>
      <dgm:spPr/>
      <dgm:t>
        <a:bodyPr/>
        <a:lstStyle/>
        <a:p>
          <a:endParaRPr kumimoji="1" lang="ja-JP" altLang="en-US"/>
        </a:p>
      </dgm:t>
    </dgm:pt>
  </dgm:ptLst>
  <dgm:cxnLst>
    <dgm:cxn modelId="{3048ACFE-95D2-4FCA-B3F7-F3BEC562B6D1}" type="presOf" srcId="{29198D05-D267-47AF-B1D4-83227D722F23}" destId="{A31F6E76-4AEE-4BA3-A6B0-FF4E936C1532}" srcOrd="0" destOrd="0" presId="urn:microsoft.com/office/officeart/2005/8/layout/vList5"/>
    <dgm:cxn modelId="{07E5D12F-0946-422E-94CC-8D60F5961760}" type="presOf" srcId="{D2FF1B8B-DE7C-4932-A111-BCB34B234E11}" destId="{9FE57052-2B18-4DC4-B210-302DAA1BD522}" srcOrd="0" destOrd="0" presId="urn:microsoft.com/office/officeart/2005/8/layout/vList5"/>
    <dgm:cxn modelId="{105A3A6D-9385-4ACE-A644-034F817BDE77}" srcId="{29198D05-D267-47AF-B1D4-83227D722F23}" destId="{81AD3274-7553-4B22-80C6-C1DDEFDFA976}" srcOrd="0" destOrd="0" parTransId="{25A405A5-E428-4812-86C2-DB4943D2442B}" sibTransId="{1326720F-AB2E-4401-92CB-2FC5188F9DF6}"/>
    <dgm:cxn modelId="{72DF5619-7D12-4AA5-AB57-4BF3A1D09C18}" srcId="{29198D05-D267-47AF-B1D4-83227D722F23}" destId="{D2FF1B8B-DE7C-4932-A111-BCB34B234E11}" srcOrd="1" destOrd="0" parTransId="{0F2E402C-9D8F-4868-B9E2-7F5AF9AD5758}" sibTransId="{F5A00ABC-E9EC-447A-BF86-51ABD83051FD}"/>
    <dgm:cxn modelId="{DCD904BD-4D53-4E79-A8FB-7717254AD7D8}" type="presOf" srcId="{81AD3274-7553-4B22-80C6-C1DDEFDFA976}" destId="{AC073904-E356-416E-84A2-A034B2E3CC9A}" srcOrd="0" destOrd="0" presId="urn:microsoft.com/office/officeart/2005/8/layout/vList5"/>
    <dgm:cxn modelId="{FB004D99-5A36-41B8-9366-E086221ED101}" type="presParOf" srcId="{A31F6E76-4AEE-4BA3-A6B0-FF4E936C1532}" destId="{941CF521-DB4D-4F50-8BA6-DCDDBAA41D0B}" srcOrd="0" destOrd="0" presId="urn:microsoft.com/office/officeart/2005/8/layout/vList5"/>
    <dgm:cxn modelId="{7FFAD494-7EE9-4037-BC95-877C9CA7C20B}" type="presParOf" srcId="{941CF521-DB4D-4F50-8BA6-DCDDBAA41D0B}" destId="{AC073904-E356-416E-84A2-A034B2E3CC9A}" srcOrd="0" destOrd="0" presId="urn:microsoft.com/office/officeart/2005/8/layout/vList5"/>
    <dgm:cxn modelId="{39B1CCB3-023B-4818-963B-EF56356B7A3A}" type="presParOf" srcId="{A31F6E76-4AEE-4BA3-A6B0-FF4E936C1532}" destId="{259842C1-87BC-4ED8-9BC1-9FB97144FF02}" srcOrd="1" destOrd="0" presId="urn:microsoft.com/office/officeart/2005/8/layout/vList5"/>
    <dgm:cxn modelId="{B83BEF34-B7A1-4F4A-B7FB-931266250779}" type="presParOf" srcId="{A31F6E76-4AEE-4BA3-A6B0-FF4E936C1532}" destId="{04EA5A46-AAB6-4F60-B24D-4F71B34408FB}" srcOrd="2" destOrd="0" presId="urn:microsoft.com/office/officeart/2005/8/layout/vList5"/>
    <dgm:cxn modelId="{F8FD7252-0AE0-4750-B117-E4BC062307F8}" type="presParOf" srcId="{04EA5A46-AAB6-4F60-B24D-4F71B34408FB}" destId="{9FE57052-2B18-4DC4-B210-302DAA1BD522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B47DD-0FB3-4D24-BFAB-5DB870778247}">
      <dsp:nvSpPr>
        <dsp:cNvPr id="0" name=""/>
        <dsp:cNvSpPr/>
      </dsp:nvSpPr>
      <dsp:spPr>
        <a:xfrm>
          <a:off x="531265" y="0"/>
          <a:ext cx="7880230" cy="4925144"/>
        </a:xfrm>
        <a:prstGeom prst="swooshArrow">
          <a:avLst>
            <a:gd name="adj1" fmla="val 25000"/>
            <a:gd name="adj2" fmla="val 25000"/>
          </a:avLst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159BE8CF-FDE1-4229-A136-A541DB3B9C57}">
      <dsp:nvSpPr>
        <dsp:cNvPr id="0" name=""/>
        <dsp:cNvSpPr/>
      </dsp:nvSpPr>
      <dsp:spPr>
        <a:xfrm>
          <a:off x="1367199" y="3662337"/>
          <a:ext cx="181245" cy="18124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5CD1AA6-1C1C-4065-99CD-1B1590255E76}">
      <dsp:nvSpPr>
        <dsp:cNvPr id="0" name=""/>
        <dsp:cNvSpPr/>
      </dsp:nvSpPr>
      <dsp:spPr>
        <a:xfrm>
          <a:off x="906586" y="3752959"/>
          <a:ext cx="4017184" cy="1172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038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情報を集める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906586" y="3752959"/>
        <a:ext cx="4017184" cy="1172184"/>
      </dsp:txXfrm>
    </dsp:sp>
    <dsp:sp modelId="{5195660F-E15B-436F-8781-3481BE6BB663}">
      <dsp:nvSpPr>
        <dsp:cNvPr id="0" name=""/>
        <dsp:cNvSpPr/>
      </dsp:nvSpPr>
      <dsp:spPr>
        <a:xfrm>
          <a:off x="2647737" y="2516748"/>
          <a:ext cx="315209" cy="315209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E8F53C5-36B6-4329-AD9B-69576AE8380F}">
      <dsp:nvSpPr>
        <dsp:cNvPr id="0" name=""/>
        <dsp:cNvSpPr/>
      </dsp:nvSpPr>
      <dsp:spPr>
        <a:xfrm>
          <a:off x="2595540" y="2826270"/>
          <a:ext cx="2636239" cy="169108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7023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よく考える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2595540" y="2826270"/>
        <a:ext cx="2636239" cy="1691086"/>
      </dsp:txXfrm>
    </dsp:sp>
    <dsp:sp modelId="{A6B9DC05-D311-492F-979F-07DA941A71E4}">
      <dsp:nvSpPr>
        <dsp:cNvPr id="0" name=""/>
        <dsp:cNvSpPr/>
      </dsp:nvSpPr>
      <dsp:spPr>
        <a:xfrm>
          <a:off x="4282885" y="1672578"/>
          <a:ext cx="417652" cy="41765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15389BC-F20C-481D-B9E6-B13956DDC8A4}">
      <dsp:nvSpPr>
        <dsp:cNvPr id="0" name=""/>
        <dsp:cNvSpPr/>
      </dsp:nvSpPr>
      <dsp:spPr>
        <a:xfrm>
          <a:off x="4257723" y="2013229"/>
          <a:ext cx="4196381" cy="10271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1305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投票先を決める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4257723" y="2013229"/>
        <a:ext cx="4196381" cy="1027140"/>
      </dsp:txXfrm>
    </dsp:sp>
    <dsp:sp modelId="{87A54844-97A9-4D62-93DE-45BD28B64FEB}">
      <dsp:nvSpPr>
        <dsp:cNvPr id="0" name=""/>
        <dsp:cNvSpPr/>
      </dsp:nvSpPr>
      <dsp:spPr>
        <a:xfrm>
          <a:off x="6063817" y="1114067"/>
          <a:ext cx="559496" cy="559496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6288D8-9419-4D88-B889-4993049617A5}">
      <dsp:nvSpPr>
        <dsp:cNvPr id="0" name=""/>
        <dsp:cNvSpPr/>
      </dsp:nvSpPr>
      <dsp:spPr>
        <a:xfrm>
          <a:off x="5906950" y="360037"/>
          <a:ext cx="2693960" cy="11860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6466" tIns="0" rIns="0" bIns="0" numCol="1" spcCol="1270" anchor="t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投票に行く</a:t>
          </a:r>
          <a:endParaRPr kumimoji="1" lang="ja-JP" altLang="en-US" sz="4000" b="1" kern="1200" dirty="0"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906950" y="360037"/>
        <a:ext cx="2693960" cy="118606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45CD3E-7625-49C6-8B9E-5FB62FB9F05E}">
      <dsp:nvSpPr>
        <dsp:cNvPr id="0" name=""/>
        <dsp:cNvSpPr/>
      </dsp:nvSpPr>
      <dsp:spPr>
        <a:xfrm>
          <a:off x="4015" y="2265"/>
          <a:ext cx="8221569" cy="1089501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社会の様々なことに目を向けよう</a:t>
          </a:r>
          <a:endParaRPr kumimoji="1" lang="en-US" altLang="ja-JP" sz="4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55450"/>
        <a:ext cx="8115199" cy="983131"/>
      </dsp:txXfrm>
    </dsp:sp>
    <dsp:sp modelId="{BD64564C-A30D-4F7B-BC8C-3C65CC5CE5F8}">
      <dsp:nvSpPr>
        <dsp:cNvPr id="0" name=""/>
        <dsp:cNvSpPr/>
      </dsp:nvSpPr>
      <dsp:spPr>
        <a:xfrm>
          <a:off x="4015" y="1146242"/>
          <a:ext cx="8221569" cy="1089501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基準は今のあなたの中にある</a:t>
          </a:r>
          <a:endParaRPr lang="en-US" altLang="ja-JP" sz="4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1199427"/>
        <a:ext cx="8115199" cy="983131"/>
      </dsp:txXfrm>
    </dsp:sp>
    <dsp:sp modelId="{CC44770E-CCCA-4A4F-9D37-8FEA3F76C20E}">
      <dsp:nvSpPr>
        <dsp:cNvPr id="0" name=""/>
        <dsp:cNvSpPr/>
      </dsp:nvSpPr>
      <dsp:spPr>
        <a:xfrm>
          <a:off x="8030" y="2315092"/>
          <a:ext cx="8221569" cy="1089501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あなたの判断は正しく尊重されます</a:t>
          </a:r>
          <a:endParaRPr kumimoji="1" lang="en-US" altLang="ja-JP" sz="4000" b="1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61215" y="2368277"/>
        <a:ext cx="8115199" cy="983131"/>
      </dsp:txXfrm>
    </dsp:sp>
    <dsp:sp modelId="{3C079D7F-15C6-477E-8F49-48435DB0EC11}">
      <dsp:nvSpPr>
        <dsp:cNvPr id="0" name=""/>
        <dsp:cNvSpPr/>
      </dsp:nvSpPr>
      <dsp:spPr>
        <a:xfrm>
          <a:off x="4015" y="3436461"/>
          <a:ext cx="8221569" cy="1089501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76200" rIns="152400" bIns="762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40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自信をもって投票に行こう</a:t>
          </a:r>
          <a:endParaRPr kumimoji="1" lang="ja-JP" altLang="en-US" sz="4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7200" y="3489646"/>
        <a:ext cx="8115199" cy="98313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073904-E356-416E-84A2-A034B2E3CC9A}">
      <dsp:nvSpPr>
        <dsp:cNvPr id="0" name=""/>
        <dsp:cNvSpPr/>
      </dsp:nvSpPr>
      <dsp:spPr>
        <a:xfrm>
          <a:off x="411542" y="0"/>
          <a:ext cx="8320915" cy="2564124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4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「投票」という行為を通じて、社会と対等に向き合ってください。</a:t>
          </a:r>
          <a:endParaRPr kumimoji="1" lang="ja-JP" altLang="en-US" sz="4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36712" y="125170"/>
        <a:ext cx="8070575" cy="2313784"/>
      </dsp:txXfrm>
    </dsp:sp>
    <dsp:sp modelId="{9FE57052-2B18-4DC4-B210-302DAA1BD522}">
      <dsp:nvSpPr>
        <dsp:cNvPr id="0" name=""/>
        <dsp:cNvSpPr/>
      </dsp:nvSpPr>
      <dsp:spPr>
        <a:xfrm>
          <a:off x="411542" y="2692395"/>
          <a:ext cx="8320915" cy="2564124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7640" tIns="83820" rIns="167640" bIns="83820" numCol="1" spcCol="1270" anchor="ctr" anchorCtr="0">
          <a:noAutofit/>
        </a:bodyPr>
        <a:lstStyle/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ja-JP" altLang="en-US" sz="44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rPr>
            <a:t>あなたが一生懸命考えて出した答えに間違いはありません。　　　　　　　　　　素直な思いを伝えてください。</a:t>
          </a:r>
          <a:endParaRPr kumimoji="1" lang="ja-JP" altLang="en-US" sz="44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Meiryo UI" panose="020B0604030504040204" pitchFamily="50" charset="-128"/>
            <a:ea typeface="Meiryo UI" panose="020B0604030504040204" pitchFamily="50" charset="-128"/>
            <a:cs typeface="Meiryo UI" panose="020B0604030504040204" pitchFamily="50" charset="-128"/>
          </a:endParaRPr>
        </a:p>
      </dsp:txBody>
      <dsp:txXfrm>
        <a:off x="536712" y="2817565"/>
        <a:ext cx="8070575" cy="23137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2"/>
            <a:ext cx="2949575" cy="496888"/>
          </a:xfrm>
          <a:prstGeom prst="rect">
            <a:avLst/>
          </a:prstGeom>
        </p:spPr>
        <p:txBody>
          <a:bodyPr vert="horz" lIns="91389" tIns="45693" rIns="91389" bIns="45693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6044" y="2"/>
            <a:ext cx="2949575" cy="496888"/>
          </a:xfrm>
          <a:prstGeom prst="rect">
            <a:avLst/>
          </a:prstGeom>
        </p:spPr>
        <p:txBody>
          <a:bodyPr vert="horz" lIns="91389" tIns="45693" rIns="91389" bIns="45693" rtlCol="0"/>
          <a:lstStyle>
            <a:lvl1pPr algn="r">
              <a:defRPr sz="1200"/>
            </a:lvl1pPr>
          </a:lstStyle>
          <a:p>
            <a:fld id="{D796E18B-A541-459C-8B54-D89AC7050811}" type="datetimeFigureOut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7" y="9440868"/>
            <a:ext cx="2949575" cy="496887"/>
          </a:xfrm>
          <a:prstGeom prst="rect">
            <a:avLst/>
          </a:prstGeom>
        </p:spPr>
        <p:txBody>
          <a:bodyPr vert="horz" lIns="91389" tIns="45693" rIns="91389" bIns="45693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6044" y="9440868"/>
            <a:ext cx="2949575" cy="496887"/>
          </a:xfrm>
          <a:prstGeom prst="rect">
            <a:avLst/>
          </a:prstGeom>
        </p:spPr>
        <p:txBody>
          <a:bodyPr vert="horz" lIns="91389" tIns="45693" rIns="91389" bIns="45693" rtlCol="0" anchor="b"/>
          <a:lstStyle>
            <a:lvl1pPr algn="r">
              <a:defRPr sz="1200"/>
            </a:lvl1pPr>
          </a:lstStyle>
          <a:p>
            <a:fld id="{0D4AD1B6-FD13-471E-AB69-275A07F81DC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96535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7" y="2"/>
            <a:ext cx="2949787" cy="496967"/>
          </a:xfrm>
          <a:prstGeom prst="rect">
            <a:avLst/>
          </a:prstGeom>
        </p:spPr>
        <p:txBody>
          <a:bodyPr vert="horz" lIns="91382" tIns="45688" rIns="91382" bIns="45688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5845" y="2"/>
            <a:ext cx="2949787" cy="496967"/>
          </a:xfrm>
          <a:prstGeom prst="rect">
            <a:avLst/>
          </a:prstGeom>
        </p:spPr>
        <p:txBody>
          <a:bodyPr vert="horz" lIns="91382" tIns="45688" rIns="91382" bIns="45688" rtlCol="0"/>
          <a:lstStyle>
            <a:lvl1pPr algn="r">
              <a:defRPr sz="1200"/>
            </a:lvl1pPr>
          </a:lstStyle>
          <a:p>
            <a:fld id="{8D45320C-145F-47EF-A8FC-D7874FD29E34}" type="datetimeFigureOut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68875" cy="372586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2" tIns="45688" rIns="91382" bIns="45688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721" y="4721191"/>
            <a:ext cx="5445760" cy="4472702"/>
          </a:xfrm>
          <a:prstGeom prst="rect">
            <a:avLst/>
          </a:prstGeom>
        </p:spPr>
        <p:txBody>
          <a:bodyPr vert="horz" lIns="91382" tIns="45688" rIns="91382" bIns="45688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7" y="9440648"/>
            <a:ext cx="2949787" cy="496967"/>
          </a:xfrm>
          <a:prstGeom prst="rect">
            <a:avLst/>
          </a:prstGeom>
        </p:spPr>
        <p:txBody>
          <a:bodyPr vert="horz" lIns="91382" tIns="45688" rIns="91382" bIns="45688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5845" y="9440648"/>
            <a:ext cx="2949787" cy="496967"/>
          </a:xfrm>
          <a:prstGeom prst="rect">
            <a:avLst/>
          </a:prstGeom>
        </p:spPr>
        <p:txBody>
          <a:bodyPr vert="horz" lIns="91382" tIns="45688" rIns="91382" bIns="45688" rtlCol="0" anchor="b"/>
          <a:lstStyle>
            <a:lvl1pPr algn="r">
              <a:defRPr sz="1200"/>
            </a:lvl1pPr>
          </a:lstStyle>
          <a:p>
            <a:fld id="{40C01550-6BF9-471B-8152-6FE406A7BAE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54653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8888005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57094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14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16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18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20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0992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8845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21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4532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77870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004761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lang="ja-JP" altLang="en-US" smtClean="0">
                <a:solidFill>
                  <a:prstClr val="black"/>
                </a:solidFill>
              </a:rPr>
              <a:pPr/>
              <a:t>35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57487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653422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19163" y="746125"/>
            <a:ext cx="4968875" cy="3725863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lang="ja-JP" altLang="en-US" smtClean="0">
                <a:solidFill>
                  <a:prstClr val="black"/>
                </a:solidFill>
              </a:rPr>
              <a:pPr/>
              <a:t>37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47447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3288" y="741363"/>
            <a:ext cx="4929187" cy="3697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3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4635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3288" y="741363"/>
            <a:ext cx="4929187" cy="3697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4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136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3288" y="741363"/>
            <a:ext cx="4929187" cy="3697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5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264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3288" y="741363"/>
            <a:ext cx="4929187" cy="3697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599498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C01550-6BF9-471B-8152-6FE406A7BAE7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75709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3288" y="741363"/>
            <a:ext cx="4929187" cy="3697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8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1518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>
          <a:xfrm>
            <a:off x="903288" y="741363"/>
            <a:ext cx="4929187" cy="3697287"/>
          </a:xfrm>
        </p:spPr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D4C2E0-AA84-4A64-A1A0-97582651783F}" type="slidenum">
              <a:rPr lang="ja-JP" altLang="en-US" smtClean="0">
                <a:solidFill>
                  <a:prstClr val="black"/>
                </a:solidFill>
              </a:rPr>
              <a:pPr/>
              <a:t>9</a:t>
            </a:fld>
            <a:endParaRPr lang="ja-JP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9183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40962F-E362-41E1-8DA2-E3C006FCD61B}" type="datetime1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05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E4ED1-BBFC-484E-AE1A-37C592DC587B}" type="datetime1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583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083ED-3931-4B8B-A7E5-19099DA2938B}" type="datetime1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9010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4212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/>
              <a:pPr/>
              <a:t>‹#›</a:t>
            </a:fld>
            <a:endParaRPr lang="ja-JP" altLang="en-US"/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solidFill>
                <a:schemeClr val="accent6">
                  <a:lumMod val="75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8622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58D6E6-2FF7-4501-9B4B-F3FB85173AB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0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8A407A-A261-461C-8A6D-AC2C069BA18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9734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37B56-AB04-444F-A727-EB0A44CA5E6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2300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63C49-79BD-48B7-8CB7-944FA8980DD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549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43401-6332-4A56-A206-9DB01A3FA2A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88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D95FDD-5C0D-4E06-A743-B35868CB0E2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642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A5571D-4910-4270-A9A9-2508410BA6C1}" type="datetime1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880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40086-1A0E-478E-9BC4-1679446DCF6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BE2AA-C755-407C-88DB-59E3664BAC2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72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3CE2-A826-433E-82FA-A9F61DC8EDA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184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26ED3-67D0-44D0-A650-0CF05AE5DF3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498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4DBC4A-12F3-4E0F-A35E-25D408571CBD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2477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6841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44372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304684-F59A-4593-8BA1-F12F65AA8CF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653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E07A70-4C5C-407A-8247-5D72AF6AE239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0838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C20E-CCDC-40CB-8321-406E2BCF472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6560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6894A7-4745-4BD1-868D-3AD756766EAE}" type="datetime1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87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C4FE53-A836-4DD8-A08E-1F2146F0ADA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652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C766E-0FA8-46D7-A806-C63D0EAC43C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40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A7B6A-414F-4955-AAF3-93EF4D95F8A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704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616A3C-3ACD-4D12-BB04-7BFC9863E0F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14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AF4AEC-B11E-48A6-8C81-BF46092C3A7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071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40E11-C3BD-4070-BF4E-A73ACE77D00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17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B6F37-7A0D-48B4-B88F-149686C1820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937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6D984-82FE-47EE-9114-DA9417C0080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329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365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368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66F4C6-5F59-43D1-A96E-2168AA237065}" type="datetime1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2980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1" cy="1470025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D89AD-45E6-4015-B721-5209AD7EC088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671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4C7CC6-6C3C-40BF-A245-3B51BD743D4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6727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2" y="4406900"/>
            <a:ext cx="7772401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22312" y="2906713"/>
            <a:ext cx="77724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48FD29-CA83-4624-866D-712FA47B826A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425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493BA7-3A8B-4D8E-9005-E0050F20080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164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F48318-F6AC-4AC8-AD21-9BD3D3D4DCD3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1292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C69ED-FCC5-4EFA-8DF9-4B1BE4ED3FE2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05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868D05-BEAA-49F2-8DDE-375A33CFEBCF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003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C70C3-D472-4E69-BA8C-80F17E8A9240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3282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5C0E8-FCF4-44BD-897B-B0B371E7248B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05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EB82E8-7735-4FB2-A2D7-7CC938FF6F91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4492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77E58A-A204-48E6-B23E-CFAE7BD7F324}" type="datetime1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1829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57202" y="274640"/>
            <a:ext cx="6019799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C2CFC7-31EC-4EFF-B854-DD195FC4B7A6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1938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895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クイズ背景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designers-tips.com/wp-content/uploads/2012/08/911.gif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88" r="7479"/>
          <a:stretch/>
        </p:blipFill>
        <p:spPr bwMode="gray">
          <a:xfrm>
            <a:off x="2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正方形/長方形 2"/>
          <p:cNvSpPr/>
          <p:nvPr userDrawn="1"/>
        </p:nvSpPr>
        <p:spPr bwMode="gray">
          <a:xfrm>
            <a:off x="162001" y="171001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2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2" name="正方形/長方形 1"/>
          <p:cNvSpPr/>
          <p:nvPr userDrawn="1"/>
        </p:nvSpPr>
        <p:spPr bwMode="gray">
          <a:xfrm>
            <a:off x="323530" y="594000"/>
            <a:ext cx="4139999" cy="5940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正方形/長方形 5"/>
          <p:cNvSpPr/>
          <p:nvPr userDrawn="1"/>
        </p:nvSpPr>
        <p:spPr bwMode="gray">
          <a:xfrm>
            <a:off x="413528" y="710705"/>
            <a:ext cx="3960000" cy="1800000"/>
          </a:xfrm>
          <a:prstGeom prst="rect">
            <a:avLst/>
          </a:prstGeom>
          <a:pattFill prst="wdDnDiag">
            <a:fgClr>
              <a:schemeClr val="accent6">
                <a:lumMod val="75000"/>
              </a:schemeClr>
            </a:fgClr>
            <a:bgClr>
              <a:schemeClr val="accent6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7" name="正方形/長方形 6"/>
          <p:cNvSpPr/>
          <p:nvPr userDrawn="1"/>
        </p:nvSpPr>
        <p:spPr bwMode="gray">
          <a:xfrm>
            <a:off x="481399" y="782705"/>
            <a:ext cx="3816000" cy="1656000"/>
          </a:xfrm>
          <a:prstGeom prst="rect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 sz="1600" dirty="0">
              <a:solidFill>
                <a:srgbClr val="F79646">
                  <a:lumMod val="75000"/>
                </a:srgbClr>
              </a:solidFill>
              <a:latin typeface="ＭＳ Ｐゴシック"/>
            </a:endParaRPr>
          </a:p>
        </p:txBody>
      </p:sp>
      <p:sp>
        <p:nvSpPr>
          <p:cNvPr id="4" name="角丸四角形 3"/>
          <p:cNvSpPr/>
          <p:nvPr userDrawn="1"/>
        </p:nvSpPr>
        <p:spPr bwMode="gray">
          <a:xfrm>
            <a:off x="4625058" y="594000"/>
            <a:ext cx="4195417" cy="5940000"/>
          </a:xfrm>
          <a:prstGeom prst="roundRect">
            <a:avLst>
              <a:gd name="adj" fmla="val 6100"/>
            </a:avLst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8" name="二等辺三角形 7"/>
          <p:cNvSpPr/>
          <p:nvPr userDrawn="1"/>
        </p:nvSpPr>
        <p:spPr bwMode="gray">
          <a:xfrm rot="16200000">
            <a:off x="3680808" y="2979029"/>
            <a:ext cx="936104" cy="1169944"/>
          </a:xfrm>
          <a:prstGeom prst="triangle">
            <a:avLst/>
          </a:prstGeom>
          <a:solidFill>
            <a:schemeClr val="bg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12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モデル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 userDrawn="1"/>
        </p:nvSpPr>
        <p:spPr bwMode="gray">
          <a:xfrm rot="10800000"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</a:schemeClr>
              </a:gs>
              <a:gs pos="40000">
                <a:schemeClr val="accent6">
                  <a:lumMod val="40000"/>
                  <a:lumOff val="60000"/>
                </a:schemeClr>
              </a:gs>
              <a:gs pos="100000">
                <a:schemeClr val="accent6"/>
              </a:gs>
            </a:gsLst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3" name="正方形/長方形 2"/>
          <p:cNvSpPr/>
          <p:nvPr userDrawn="1"/>
        </p:nvSpPr>
        <p:spPr bwMode="gray">
          <a:xfrm>
            <a:off x="162000" y="171000"/>
            <a:ext cx="8820000" cy="6516000"/>
          </a:xfrm>
          <a:prstGeom prst="rect">
            <a:avLst/>
          </a:prstGeom>
          <a:solidFill>
            <a:schemeClr val="bg1">
              <a:alpha val="20000"/>
            </a:schemeClr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5" name="スライド番号プレースホルダー 5"/>
          <p:cNvSpPr>
            <a:spLocks noGrp="1"/>
          </p:cNvSpPr>
          <p:nvPr>
            <p:ph type="sldNum" sz="quarter" idx="12"/>
          </p:nvPr>
        </p:nvSpPr>
        <p:spPr bwMode="gray">
          <a:xfrm>
            <a:off x="8604000" y="6534000"/>
            <a:ext cx="540000" cy="324000"/>
          </a:xfrm>
          <a:solidFill>
            <a:schemeClr val="bg1"/>
          </a:solidFill>
        </p:spPr>
        <p:txBody>
          <a:bodyPr wrap="none" lIns="36000" tIns="36000" rIns="36000" bIns="36000"/>
          <a:lstStyle>
            <a:lvl1pPr algn="ctr">
              <a:defRPr sz="1000"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639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F7A6F6-627A-4C7C-87CA-3B72FD077346}" type="datetime1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7591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6FBE35-3EB0-4400-B687-948DD7F445F8}" type="datetime1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1835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3" y="273050"/>
            <a:ext cx="3008312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57203" y="1435102"/>
            <a:ext cx="3008312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65FBE5-16E7-4165-949D-B8582EC72B17}" type="datetime1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7119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7B3FB-89B5-4DE2-B8F7-16BB81BA642E}" type="datetime1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4797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B63756-AF27-492D-AE77-7F95F1F26654}" type="datetime1">
              <a:rPr kumimoji="1" lang="ja-JP" altLang="en-US" smtClean="0"/>
              <a:t>2020/11/13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5223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7A1A6-9BCF-4820-8417-9103B406CF37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5254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334A5-0CC7-42D2-A41D-6F4B2F82365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586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57202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57202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57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6374AA-225C-4F20-83D0-D1C59EBED8B4}" type="datetime1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t>2020/11/13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124201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6553202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B774D-D434-4BA5-8B90-CE99C49010A2}" type="slidenum">
              <a:rPr lang="ja-JP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ja-JP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5821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  <p:sldLayoutId id="2147483761" r:id="rId12"/>
    <p:sldLayoutId id="2147483762" r:id="rId13"/>
    <p:sldLayoutId id="2147483763" r:id="rId14"/>
  </p:sldLayoutIdLst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notesSlide" Target="../notesSlides/notesSlide22.xml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5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468660" y="2130426"/>
            <a:ext cx="8206680" cy="1470025"/>
          </a:xfrm>
        </p:spPr>
        <p:txBody>
          <a:bodyPr>
            <a:noAutofit/>
          </a:bodyPr>
          <a:lstStyle/>
          <a:p>
            <a:r>
              <a:rPr kumimoji="1" lang="ja-JP" alt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選挙のはなしをしよう</a:t>
            </a:r>
            <a:endParaRPr kumimoji="1" lang="ja-JP" alt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050" name="Picture 2" descr="\\10.66.163.2\default\選挙課啓発係\啓発キャラクター\３　その他デザイン\いらすとや\投票関係\senkyo_touhyou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2" y="3631332"/>
            <a:ext cx="2808312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テキスト ボックス 5"/>
          <p:cNvSpPr txBox="1"/>
          <p:nvPr/>
        </p:nvSpPr>
        <p:spPr>
          <a:xfrm>
            <a:off x="251518" y="620688"/>
            <a:ext cx="8568953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4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○○高等学校</a:t>
            </a:r>
            <a:endParaRPr kumimoji="1" lang="ja-JP" altLang="en-US" sz="4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8" name="サブタイトル 2"/>
          <p:cNvSpPr txBox="1">
            <a:spLocks/>
          </p:cNvSpPr>
          <p:nvPr/>
        </p:nvSpPr>
        <p:spPr>
          <a:xfrm>
            <a:off x="4067944" y="5877272"/>
            <a:ext cx="4968552" cy="7560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ja-JP" altLang="en-US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◎東京都選挙管理委員会</a:t>
            </a:r>
            <a:endParaRPr lang="en-US" altLang="ja-JP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8141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266134"/>
    </mc:Choice>
    <mc:Fallback xmlns="">
      <p:transition advTm="266134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国民審査投票用紙</a:t>
            </a:r>
            <a:endParaRPr kumimoji="1" lang="ja-JP" altLang="en-US" sz="6000" dirty="0"/>
          </a:p>
        </p:txBody>
      </p:sp>
      <p:pic>
        <p:nvPicPr>
          <p:cNvPr id="5" name="コンテンツ プレースホルダー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22029" y="1556792"/>
            <a:ext cx="5503118" cy="367594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DB774D-D434-4BA5-8B90-CE99C49010A2}" type="slidenum">
              <a:rPr kumimoji="1" lang="ja-JP" altLang="en-US" smtClean="0"/>
              <a:t>10</a:t>
            </a:fld>
            <a:endParaRPr kumimoji="1" lang="ja-JP" altLang="en-US"/>
          </a:p>
        </p:txBody>
      </p:sp>
      <p:sp>
        <p:nvSpPr>
          <p:cNvPr id="6" name="タイトル 1"/>
          <p:cNvSpPr txBox="1">
            <a:spLocks/>
          </p:cNvSpPr>
          <p:nvPr/>
        </p:nvSpPr>
        <p:spPr>
          <a:xfrm>
            <a:off x="755576" y="5454352"/>
            <a:ext cx="756084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辞めさせたい裁判官の氏名の上に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l"/>
            <a:r>
              <a:rPr lang="en-US" altLang="ja-JP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×</a:t>
            </a: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を記入します。</a:t>
            </a:r>
            <a:endParaRPr lang="ja-JP" altLang="en-US" sz="4800" dirty="0"/>
          </a:p>
        </p:txBody>
      </p:sp>
    </p:spTree>
    <p:extLst>
      <p:ext uri="{BB962C8B-B14F-4D97-AF65-F5344CB8AC3E}">
        <p14:creationId xmlns:p14="http://schemas.microsoft.com/office/powerpoint/2010/main" val="42372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11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7147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選挙権年齢の改正は</a:t>
            </a:r>
            <a:endParaRPr lang="en-US" altLang="ja-JP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何年ぶり？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７０年ぶり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９０年ぶり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5751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12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595" y="593831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7" y="76139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396044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644008" y="1484784"/>
            <a:ext cx="4104456" cy="39333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終戦後、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歳以上の男女と定められてから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lang="en-US" altLang="ja-JP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70</a:t>
            </a: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年ぶり</a:t>
            </a:r>
            <a:endParaRPr lang="en-US" altLang="ja-JP" sz="40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の大改正</a:t>
            </a:r>
            <a:endParaRPr lang="en-US" altLang="ja-JP" sz="2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ちなみ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</a:t>
            </a:r>
            <a:r>
              <a:rPr lang="en-US" altLang="ja-JP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90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年前は、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25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歳以上の男性のみに選挙権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が付与さられました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。</a:t>
            </a:r>
          </a:p>
        </p:txBody>
      </p:sp>
      <p:sp>
        <p:nvSpPr>
          <p:cNvPr id="3" name="円/楕円 2"/>
          <p:cNvSpPr/>
          <p:nvPr/>
        </p:nvSpPr>
        <p:spPr>
          <a:xfrm>
            <a:off x="1007738" y="3296004"/>
            <a:ext cx="2772175" cy="26532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1037076" y="4114810"/>
            <a:ext cx="27428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７０年</a:t>
            </a:r>
          </a:p>
        </p:txBody>
      </p:sp>
    </p:spTree>
    <p:extLst>
      <p:ext uri="{BB962C8B-B14F-4D97-AF65-F5344CB8AC3E}">
        <p14:creationId xmlns:p14="http://schemas.microsoft.com/office/powerpoint/2010/main" val="767523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ja-JP" sz="60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  <a:r>
              <a:rPr lang="ja-JP" altLang="ja-JP" sz="59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の歴史をみてみよう</a:t>
            </a:r>
            <a:endParaRPr kumimoji="1" lang="ja-JP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" y="1252632"/>
            <a:ext cx="9141048" cy="5224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740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0298"/>
    </mc:Choice>
    <mc:Fallback xmlns="">
      <p:transition advTm="110298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14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88189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自宅のインターネットやスマホで投票はできる？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できる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できない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360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" y="3285635"/>
            <a:ext cx="2798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15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600" y="5962160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92540" y="7609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4032448" cy="105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514009"/>
            <a:ext cx="4032448" cy="2619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現行法ではできません。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投票は、原則、投票所で行うことになります。</a:t>
            </a:r>
          </a:p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必ず、自分で投票に行ってください。</a:t>
            </a: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634440" y="41160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できない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2870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16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71334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投票は何時までできる？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１８時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２０時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268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" y="3285635"/>
            <a:ext cx="2798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17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600" y="5962160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92540" y="7609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4032448" cy="105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514009"/>
            <a:ext cx="40324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ほとんどの投票所が</a:t>
            </a:r>
          </a:p>
          <a:p>
            <a:pPr>
              <a:lnSpc>
                <a:spcPct val="120000"/>
              </a:lnSpc>
            </a:pPr>
            <a:r>
              <a:rPr lang="ja-JP" altLang="en-US" sz="44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２０時</a:t>
            </a:r>
            <a:endParaRPr lang="en-US" altLang="ja-JP" sz="44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　　　　　まで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開いています</a:t>
            </a:r>
          </a:p>
          <a:p>
            <a:pPr>
              <a:lnSpc>
                <a:spcPct val="120000"/>
              </a:lnSpc>
            </a:pPr>
            <a:endParaRPr lang="ja-JP" altLang="en-US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２０時までに投票所に入場すれば、投票箱への投票は２０時を過ぎても有効です。</a:t>
            </a:r>
            <a:endParaRPr lang="ja-JP" altLang="en-US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593629" y="41160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２０時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2464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18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71334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</a:t>
            </a: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日は用事で投票所に行くことができません。</a:t>
            </a:r>
            <a:endParaRPr lang="en-US" altLang="ja-JP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どう</a:t>
            </a: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したらいい？</a:t>
            </a:r>
            <a:endParaRPr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あきらめる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投票する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312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kumimoji="1"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063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491882" y="5962156"/>
            <a:ext cx="9028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24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2400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71056" y="692696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5038697" y="1277471"/>
            <a:ext cx="32400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641705" y="1509171"/>
            <a:ext cx="4033983" cy="44504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投票日当日に予定がある場合は、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期日前投票</a:t>
            </a:r>
            <a:endParaRPr lang="en-US" altLang="ja-JP" sz="40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ができるので、投票をあきらめることはありません。</a:t>
            </a:r>
            <a:endParaRPr lang="en-US" altLang="ja-JP" sz="28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区役所などで、当日の投票所と同様、２０時まで投票</a:t>
            </a:r>
            <a:r>
              <a:rPr lang="ja-JP" altLang="en-US" sz="28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可能</a:t>
            </a:r>
            <a:r>
              <a:rPr lang="ja-JP" altLang="en-US" sz="28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ja-JP" altLang="en-US" sz="28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円/楕円 2"/>
          <p:cNvSpPr/>
          <p:nvPr/>
        </p:nvSpPr>
        <p:spPr>
          <a:xfrm>
            <a:off x="1007738" y="3296004"/>
            <a:ext cx="2772175" cy="2653276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899593" y="3709481"/>
            <a:ext cx="316835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ja-JP" altLang="en-US" sz="6000" b="1" dirty="0" smtClean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期日前投票する</a:t>
            </a:r>
            <a:endParaRPr kumimoji="1" lang="ja-JP" altLang="en-US" sz="6000" b="1" dirty="0">
              <a:ln w="19050">
                <a:solidFill>
                  <a:schemeClr val="bg1"/>
                </a:solidFill>
              </a:ln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719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9150"/>
    </mc:Choice>
    <mc:Fallback xmlns="">
      <p:transition advTm="3915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3131843" y="2060849"/>
            <a:ext cx="3024336" cy="3024336"/>
          </a:xfrm>
          <a:prstGeom prst="rect">
            <a:avLst/>
          </a:prstGeom>
        </p:spPr>
      </p:pic>
      <p:pic>
        <p:nvPicPr>
          <p:cNvPr id="2050" name="Picture 2" descr="\\10.66.163.2\default\選挙課啓発係\啓発キャラクター\３　その他デザイン\いらすとや\quiz_man_batsu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4" y="188640"/>
            <a:ext cx="3303599" cy="4249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\\10.66.163.2\default\選挙課啓発係\啓発キャラクター\３　その他デザイン\いらすとや\quiz_woman_maru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9227" y="3068960"/>
            <a:ext cx="296726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正方形/長方形 7"/>
          <p:cNvSpPr/>
          <p:nvPr/>
        </p:nvSpPr>
        <p:spPr bwMode="gray">
          <a:xfrm>
            <a:off x="2212663" y="2420888"/>
            <a:ext cx="5275803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8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選挙クイズ</a:t>
            </a:r>
          </a:p>
        </p:txBody>
      </p:sp>
    </p:spTree>
    <p:extLst>
      <p:ext uri="{BB962C8B-B14F-4D97-AF65-F5344CB8AC3E}">
        <p14:creationId xmlns:p14="http://schemas.microsoft.com/office/powerpoint/2010/main" val="1918986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9402"/>
    </mc:Choice>
    <mc:Fallback xmlns="">
      <p:transition advTm="9402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20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88189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</a:t>
            </a:r>
            <a:r>
              <a:rPr lang="en-US" altLang="ja-JP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10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パーセントを切った場合、選挙の結果はどうなる？</a:t>
            </a: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選挙のやり直し</a:t>
            </a: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選挙結果は確定</a:t>
            </a: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9911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48" y="3285635"/>
            <a:ext cx="2798763" cy="267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21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9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7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600" y="5962160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92540" y="760907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4032448" cy="1054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514009"/>
            <a:ext cx="4032448" cy="49675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投票率が低く、国民の意思を反映していないと考えられたとしても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、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やり直しはしません</a:t>
            </a:r>
            <a:endParaRPr lang="ja-JP" altLang="en-US" sz="40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にかかわらず、結果は確定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します。</a:t>
            </a:r>
            <a:endParaRPr lang="en-US" altLang="ja-JP" sz="28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「自分</a:t>
            </a:r>
            <a:r>
              <a:rPr lang="ja-JP" altLang="en-US" sz="28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達の代表者を選挙で決める」という選挙制度の趣旨</a:t>
            </a:r>
            <a:r>
              <a:rPr lang="ja-JP" altLang="en-US" sz="28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と違ってしまいます。</a:t>
            </a:r>
            <a:endParaRPr lang="ja-JP" altLang="en-US" sz="28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576726" y="4116065"/>
            <a:ext cx="3600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結果確定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923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投票までのながれ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79512" y="1772816"/>
            <a:ext cx="8784976" cy="452596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１．</a:t>
            </a:r>
            <a:r>
              <a:rPr kumimoji="1"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入場整理券を受け取る</a:t>
            </a:r>
            <a:endParaRPr kumimoji="1"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２．</a:t>
            </a: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投票所へ行く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３．投票用紙をもらう</a:t>
            </a:r>
            <a:endParaRPr kumimoji="1"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４．投票用紙に候補者の名前を書く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kumimoji="1"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５．投票箱に入れ</a:t>
            </a: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る</a:t>
            </a:r>
            <a:endParaRPr kumimoji="1"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9944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</a:t>
            </a:r>
            <a:r>
              <a:rPr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整理券を受け取る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お住まいに、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入場整理券が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送られてきます。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15" y="1484784"/>
            <a:ext cx="4217493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3214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47500">
            <a:off x="804817" y="1665427"/>
            <a:ext cx="7750548" cy="4313085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406931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投票所へ行きます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</a:t>
            </a: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整理券に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書かれている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投票所へ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行きます。</a:t>
            </a:r>
            <a:endParaRPr lang="ja-JP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pic>
        <p:nvPicPr>
          <p:cNvPr id="7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4320479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9559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受付をします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入場整理券を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受付に出します。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556792"/>
            <a:ext cx="4542342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0365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投票できるかの確認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投票できる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本人かどうかの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確認をします。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69625"/>
            <a:ext cx="4176464" cy="5127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52432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投票用紙の交付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投票用紙を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もらいます。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681" y="1412776"/>
            <a:ext cx="4238319" cy="4824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52805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</a:t>
            </a:r>
            <a:r>
              <a:rPr lang="ja-JP" altLang="en-US" sz="6000" b="1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記載台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候補者等の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名前を書きます。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43406"/>
            <a:ext cx="4176464" cy="5005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291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3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7147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今年の７月に行われた選挙</a:t>
            </a:r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は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？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東京都知事選挙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衆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議院議員選挙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25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投票箱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投票用紙を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投票箱に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入れます。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06767"/>
            <a:ext cx="4248472" cy="4730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1298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見守る人がいます</a:t>
            </a:r>
            <a:endParaRPr kumimoji="1" lang="ja-JP" altLang="en-US" sz="6000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投票管理者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>
              <a:buNone/>
            </a:pPr>
            <a:r>
              <a:rPr lang="ja-JP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投票立会人</a:t>
            </a:r>
            <a:endParaRPr lang="en-US" altLang="ja-JP" sz="4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5308" y="3609280"/>
            <a:ext cx="1960163" cy="23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1484784"/>
            <a:ext cx="4320481" cy="47293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00802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636019"/>
            <a:ext cx="9036496" cy="49613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タイトル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6000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投票のながれ</a:t>
            </a:r>
            <a:r>
              <a:rPr lang="ja-JP" altLang="en-US" b="1" dirty="0" smtClean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（まとめ）</a:t>
            </a:r>
            <a:endParaRPr lang="ja-JP" altLang="en-US" b="1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角丸四角形 4"/>
          <p:cNvSpPr/>
          <p:nvPr/>
        </p:nvSpPr>
        <p:spPr>
          <a:xfrm>
            <a:off x="467544" y="2159882"/>
            <a:ext cx="8219256" cy="2520000"/>
          </a:xfrm>
          <a:prstGeom prst="roundRect">
            <a:avLst/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これはどの選挙の</a:t>
            </a:r>
            <a:endParaRPr kumimoji="1" lang="en-US" altLang="ja-JP" sz="60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ctr"/>
            <a:r>
              <a:rPr kumimoji="1" lang="ja-JP" altLang="en-US" sz="60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投票でも同じです</a:t>
            </a:r>
            <a:endParaRPr kumimoji="1" lang="ja-JP" altLang="en-US" sz="60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458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 advTm="187304">
        <p:cut/>
      </p:transition>
    </mc:Choice>
    <mc:Fallback xmlns="">
      <p:transition advTm="187304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100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2" y="548680"/>
            <a:ext cx="8229600" cy="5577483"/>
          </a:xfrm>
        </p:spPr>
        <p:txBody>
          <a:bodyPr/>
          <a:lstStyle/>
          <a:p>
            <a:pPr marL="0" indent="0" algn="ctr">
              <a:buNone/>
            </a:pPr>
            <a:endParaRPr kumimoji="1" lang="en-US" altLang="ja-JP" dirty="0" smtClean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 algn="ctr">
              <a:buNone/>
            </a:pPr>
            <a:endParaRPr lang="en-US" altLang="ja-JP" dirty="0" smtClean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 algn="ctr">
              <a:buNone/>
            </a:pP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marL="0" indent="0" algn="ctr">
              <a:buNone/>
            </a:pPr>
            <a:r>
              <a:rPr kumimoji="1" lang="ja-JP" altLang="en-US" sz="7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動画視聴</a:t>
            </a:r>
            <a:endParaRPr kumimoji="1" lang="en-US" altLang="ja-JP" sz="72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marL="0" indent="0" algn="ctr">
              <a:buNone/>
            </a:pP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（選挙のススメ）</a:t>
            </a:r>
            <a:endParaRPr kumimoji="1"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3851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7491"/>
    </mc:Choice>
    <mc:Fallback xmlns="">
      <p:transition advTm="37491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35496" y="274638"/>
            <a:ext cx="9108504" cy="1143000"/>
          </a:xfrm>
        </p:spPr>
        <p:txBody>
          <a:bodyPr>
            <a:noAutofit/>
          </a:bodyPr>
          <a:lstStyle/>
          <a:p>
            <a:pPr lvl="0"/>
            <a:r>
              <a:rPr lang="ja-JP" altLang="en-US" sz="60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終わりではなく始まり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6" name="コンテンツ プレースホルダー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46416169"/>
              </p:ext>
            </p:extLst>
          </p:nvPr>
        </p:nvGraphicFramePr>
        <p:xfrm>
          <a:off x="26248" y="1268760"/>
          <a:ext cx="8640960" cy="4925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9" name="グループ化 8"/>
          <p:cNvGrpSpPr/>
          <p:nvPr/>
        </p:nvGrpSpPr>
        <p:grpSpPr>
          <a:xfrm>
            <a:off x="3203848" y="3795544"/>
            <a:ext cx="5665557" cy="3062456"/>
            <a:chOff x="3203848" y="3795544"/>
            <a:chExt cx="5665557" cy="3062456"/>
          </a:xfrm>
        </p:grpSpPr>
        <p:sp>
          <p:nvSpPr>
            <p:cNvPr id="5" name="図形 4"/>
            <p:cNvSpPr/>
            <p:nvPr/>
          </p:nvSpPr>
          <p:spPr>
            <a:xfrm rot="10800000">
              <a:off x="3203848" y="3795544"/>
              <a:ext cx="4968552" cy="3062456"/>
            </a:xfrm>
            <a:prstGeom prst="swooshArrow">
              <a:avLst>
                <a:gd name="adj1" fmla="val 25000"/>
                <a:gd name="adj2" fmla="val 25000"/>
              </a:avLst>
            </a:prstGeom>
            <a:scene3d>
              <a:camera prst="orthographicFront"/>
              <a:lightRig rig="flat" dir="t"/>
            </a:scene3d>
            <a:sp3d z="-190500" extrusionH="12700" prstMaterial="plastic">
              <a:bevelT w="50800" h="50800"/>
            </a:sp3d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grpSp>
          <p:nvGrpSpPr>
            <p:cNvPr id="8" name="グループ化 7"/>
            <p:cNvGrpSpPr/>
            <p:nvPr/>
          </p:nvGrpSpPr>
          <p:grpSpPr>
            <a:xfrm>
              <a:off x="3995936" y="5326772"/>
              <a:ext cx="4873469" cy="1284934"/>
              <a:chOff x="3995936" y="5326772"/>
              <a:chExt cx="4873469" cy="1284934"/>
            </a:xfrm>
          </p:grpSpPr>
          <p:sp>
            <p:nvSpPr>
              <p:cNvPr id="7" name="円/楕円 6"/>
              <p:cNvSpPr/>
              <p:nvPr/>
            </p:nvSpPr>
            <p:spPr>
              <a:xfrm>
                <a:off x="5653451" y="5326772"/>
                <a:ext cx="559496" cy="559496"/>
              </a:xfrm>
              <a:prstGeom prst="ellipse">
                <a:avLst/>
              </a:prstGeom>
              <a:gradFill>
                <a:gsLst>
                  <a:gs pos="0">
                    <a:srgbClr val="FFFF00"/>
                  </a:gs>
                  <a:gs pos="80000">
                    <a:schemeClr val="accent5">
                      <a:hueOff val="0"/>
                      <a:satOff val="0"/>
                      <a:lumOff val="0"/>
                      <a:alphaOff val="0"/>
                      <a:shade val="93000"/>
                      <a:satMod val="130000"/>
                    </a:schemeClr>
                  </a:gs>
                  <a:gs pos="100000">
                    <a:schemeClr val="accent5">
                      <a:hueOff val="0"/>
                      <a:satOff val="0"/>
                      <a:lumOff val="0"/>
                      <a:alphaOff val="0"/>
                      <a:shade val="94000"/>
                      <a:satMod val="135000"/>
                    </a:schemeClr>
                  </a:gs>
                </a:gsLst>
              </a:gradFill>
              <a:scene3d>
                <a:camera prst="orthographicFront"/>
                <a:lightRig rig="flat" dir="t"/>
              </a:scene3d>
              <a:sp3d prstMaterial="plastic">
                <a:bevelT w="120900" h="88900"/>
                <a:bevelB w="88900" h="31750" prst="angle"/>
              </a:sp3d>
            </p:spPr>
            <p:style>
              <a:lnRef idx="0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3">
                <a:schemeClr val="accent5">
                  <a:hueOff val="0"/>
                  <a:satOff val="0"/>
                  <a:lumOff val="0"/>
                  <a:alphaOff val="0"/>
                </a:schemeClr>
              </a:fillRef>
              <a:effectRef idx="2">
                <a:schemeClr val="accent5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</p:sp>
          <p:sp>
            <p:nvSpPr>
              <p:cNvPr id="4" name="テキスト ボックス 3"/>
              <p:cNvSpPr txBox="1"/>
              <p:nvPr/>
            </p:nvSpPr>
            <p:spPr>
              <a:xfrm>
                <a:off x="3995936" y="5903820"/>
                <a:ext cx="487346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kumimoji="1" lang="ja-JP" altLang="en-US" sz="4000" b="1" dirty="0" smtClean="0">
                    <a:latin typeface="Meiryo UI" panose="020B0604030504040204" pitchFamily="50" charset="-128"/>
                    <a:ea typeface="Meiryo UI" panose="020B0604030504040204" pitchFamily="50" charset="-128"/>
                    <a:cs typeface="Meiryo UI" panose="020B0604030504040204" pitchFamily="50" charset="-128"/>
                  </a:rPr>
                  <a:t>選挙の結果を見守る</a:t>
                </a:r>
                <a:endParaRPr kumimoji="1" lang="ja-JP" altLang="en-US" sz="4000" b="1" dirty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endParaRP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944975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58816"/>
    </mc:Choice>
    <mc:Fallback xmlns="">
      <p:transition advTm="158816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4746" y="188640"/>
            <a:ext cx="8229600" cy="1143000"/>
          </a:xfrm>
        </p:spPr>
        <p:txBody>
          <a:bodyPr>
            <a:normAutofit/>
          </a:bodyPr>
          <a:lstStyle/>
          <a:p>
            <a:pPr lvl="0"/>
            <a:r>
              <a:rPr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情報を集める方法は？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 bwMode="gray">
          <a:xfrm>
            <a:off x="323528" y="1653153"/>
            <a:ext cx="2700000" cy="1512000"/>
          </a:xfrm>
          <a:prstGeom prst="rect">
            <a:avLst/>
          </a:prstGeom>
          <a:solidFill>
            <a:srgbClr val="FFB9B9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algn="ctr"/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選挙ポスター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5" name="正方形/長方形 4"/>
          <p:cNvSpPr/>
          <p:nvPr/>
        </p:nvSpPr>
        <p:spPr bwMode="gray">
          <a:xfrm>
            <a:off x="3254944" y="1650901"/>
            <a:ext cx="2700000" cy="1512000"/>
          </a:xfrm>
          <a:prstGeom prst="rect">
            <a:avLst/>
          </a:prstGeom>
          <a:solidFill>
            <a:schemeClr val="accent5">
              <a:lumMod val="20000"/>
              <a:lumOff val="80000"/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dirty="0" smtClean="0">
                <a:solidFill>
                  <a:srgbClr val="007033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選挙公報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6" name="正方形/長方形 5"/>
          <p:cNvSpPr/>
          <p:nvPr/>
        </p:nvSpPr>
        <p:spPr bwMode="gray">
          <a:xfrm>
            <a:off x="6156472" y="1642393"/>
            <a:ext cx="2700000" cy="1512000"/>
          </a:xfrm>
          <a:prstGeom prst="rect">
            <a:avLst/>
          </a:prstGeom>
          <a:solidFill>
            <a:srgbClr val="66FF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国政</a:t>
            </a:r>
            <a:r>
              <a:rPr lang="ja-JP" altLang="en-US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  <a:r>
              <a:rPr lang="ja-JP" altLang="en-US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・知事</a:t>
            </a:r>
            <a:r>
              <a:rPr lang="ja-JP" altLang="en-US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選挙の</a:t>
            </a:r>
            <a:r>
              <a:rPr lang="ja-JP" altLang="en-US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場合</a:t>
            </a:r>
            <a:endParaRPr lang="en-US" altLang="ja-JP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政見放送</a:t>
            </a:r>
          </a:p>
        </p:txBody>
      </p:sp>
      <p:sp>
        <p:nvSpPr>
          <p:cNvPr id="7" name="正方形/長方形 6"/>
          <p:cNvSpPr/>
          <p:nvPr/>
        </p:nvSpPr>
        <p:spPr bwMode="gray">
          <a:xfrm>
            <a:off x="332036" y="3218266"/>
            <a:ext cx="2700000" cy="1512000"/>
          </a:xfrm>
          <a:prstGeom prst="rect">
            <a:avLst/>
          </a:prstGeom>
          <a:solidFill>
            <a:srgbClr val="9933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街頭演説・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街宣</a:t>
            </a:r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カー</a:t>
            </a:r>
          </a:p>
        </p:txBody>
      </p:sp>
      <p:sp>
        <p:nvSpPr>
          <p:cNvPr id="8" name="正方形/長方形 7"/>
          <p:cNvSpPr/>
          <p:nvPr/>
        </p:nvSpPr>
        <p:spPr bwMode="gray">
          <a:xfrm>
            <a:off x="3265400" y="3218266"/>
            <a:ext cx="2700000" cy="1512000"/>
          </a:xfrm>
          <a:prstGeom prst="rect">
            <a:avLst/>
          </a:prstGeom>
          <a:solidFill>
            <a:srgbClr val="FF99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endParaRPr lang="en-US" altLang="ja-JP" dirty="0">
              <a:solidFill>
                <a:srgbClr val="007033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9" name="正方形/長方形 8"/>
          <p:cNvSpPr/>
          <p:nvPr/>
        </p:nvSpPr>
        <p:spPr bwMode="gray">
          <a:xfrm>
            <a:off x="6156176" y="3239269"/>
            <a:ext cx="2700000" cy="1512000"/>
          </a:xfrm>
          <a:prstGeom prst="rect">
            <a:avLst/>
          </a:prstGeom>
          <a:solidFill>
            <a:srgbClr val="3399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</a:t>
            </a:r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や政党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ビラ・はがき等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0" name="正方形/長方形 9"/>
          <p:cNvSpPr/>
          <p:nvPr/>
        </p:nvSpPr>
        <p:spPr bwMode="gray">
          <a:xfrm>
            <a:off x="334780" y="4781234"/>
            <a:ext cx="2700000" cy="1512000"/>
          </a:xfrm>
          <a:prstGeom prst="rect">
            <a:avLst/>
          </a:prstGeom>
          <a:solidFill>
            <a:srgbClr val="FF000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候補者・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政党の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ＨＰや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ＳＮＳ等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1" name="正方形/長方形 10"/>
          <p:cNvSpPr/>
          <p:nvPr/>
        </p:nvSpPr>
        <p:spPr bwMode="gray">
          <a:xfrm>
            <a:off x="3272974" y="4781234"/>
            <a:ext cx="2700000" cy="1512000"/>
          </a:xfrm>
          <a:prstGeom prst="rect">
            <a:avLst/>
          </a:prstGeom>
          <a:solidFill>
            <a:srgbClr val="0000FF">
              <a:alpha val="3098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テレビ・新聞</a:t>
            </a:r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など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のマスメディア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による報道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正方形/長方形 11"/>
          <p:cNvSpPr/>
          <p:nvPr/>
        </p:nvSpPr>
        <p:spPr bwMode="gray">
          <a:xfrm>
            <a:off x="6156176" y="4781234"/>
            <a:ext cx="2700000" cy="1512000"/>
          </a:xfrm>
          <a:prstGeom prst="rect">
            <a:avLst/>
          </a:prstGeom>
          <a:solidFill>
            <a:srgbClr val="FFFF00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ネット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上の情報</a:t>
            </a:r>
            <a:endParaRPr lang="ja-JP" altLang="en-US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13" name="Picture 2" descr="C:\Users\T0521154\Desktop\net_senky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8965" y="4962479"/>
            <a:ext cx="1501559" cy="13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T0521154\Desktop\senkyo_car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3" y="3228769"/>
            <a:ext cx="1222618" cy="1490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C:\Users\T0521154\Desktop\tv_jikkyou_chukei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170" y="4962479"/>
            <a:ext cx="1201008" cy="1330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 descr="C:\Users\T0521154\Desktop\zei_etax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60" y="4962479"/>
            <a:ext cx="1454127" cy="1283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C:\Users\T0521154\Desktop\kubari_chirashi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9961" y="3243237"/>
            <a:ext cx="1453639" cy="1487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0" descr="C:\Users\T0521154\Desktop\shinbun_man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1347" y="1628800"/>
            <a:ext cx="1336799" cy="1525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11" descr="C:\Users\T0521154\Desktop\政見放送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7197" y="1832544"/>
            <a:ext cx="1319261" cy="141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正方形/長方形 21"/>
          <p:cNvSpPr/>
          <p:nvPr/>
        </p:nvSpPr>
        <p:spPr bwMode="gray">
          <a:xfrm>
            <a:off x="3265400" y="3218266"/>
            <a:ext cx="2700000" cy="1512000"/>
          </a:xfrm>
          <a:prstGeom prst="rect">
            <a:avLst/>
          </a:prstGeom>
          <a:solidFill>
            <a:srgbClr val="FF9933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t" anchorCtr="0"/>
          <a:lstStyle/>
          <a:p>
            <a:pPr algn="r"/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友達や身近な</a:t>
            </a:r>
            <a:endParaRPr lang="en-US" altLang="ja-JP" sz="24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r"/>
            <a:r>
              <a:rPr lang="ja-JP" altLang="en-US" sz="2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ひとに聞く</a:t>
            </a:r>
            <a:endParaRPr lang="en-US" altLang="ja-JP" sz="2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6300" y="3508121"/>
            <a:ext cx="1083693" cy="1228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 descr="http://2.bp.blogspot.com/-EvAEgJgx5A0/V34vPgngwcI/AAAAAAAA8JI/dcZNCQ0AAPc4SoBVdwLvbyIjT26J1iqegCLcB/s800/senkyo_keijiban_poster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19001" y="1832544"/>
            <a:ext cx="2131557" cy="1787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9780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55215"/>
    </mc:Choice>
    <mc:Fallback xmlns="">
      <p:transition advTm="55215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kumimoji="1" lang="ja-JP" altLang="en-US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投票先を選ぶ基準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5" name="コンテンツ プレースホルダー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9119527"/>
              </p:ext>
            </p:extLst>
          </p:nvPr>
        </p:nvGraphicFramePr>
        <p:xfrm>
          <a:off x="518865" y="17526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0190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50426"/>
    </mc:Choice>
    <mc:Fallback xmlns="">
      <p:transition advTm="1150426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2" y="116633"/>
            <a:ext cx="8229600" cy="1143000"/>
          </a:xfrm>
        </p:spPr>
        <p:txBody>
          <a:bodyPr>
            <a:noAutofit/>
          </a:bodyPr>
          <a:lstStyle/>
          <a:p>
            <a:r>
              <a:rPr kumimoji="1" lang="ja-JP" alt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さいごに</a:t>
            </a:r>
            <a:r>
              <a:rPr kumimoji="1" lang="en-US" altLang="ja-JP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…</a:t>
            </a:r>
            <a:endParaRPr kumimoji="1" lang="ja-JP" alt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aphicFrame>
        <p:nvGraphicFramePr>
          <p:cNvPr id="10" name="コンテンツ プレースホルダー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5089724"/>
              </p:ext>
            </p:extLst>
          </p:nvPr>
        </p:nvGraphicFramePr>
        <p:xfrm>
          <a:off x="0" y="1268760"/>
          <a:ext cx="9144000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56303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6534"/>
    </mc:Choice>
    <mc:Fallback xmlns="">
      <p:transition advTm="36534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円/楕円 10"/>
          <p:cNvSpPr/>
          <p:nvPr/>
        </p:nvSpPr>
        <p:spPr>
          <a:xfrm>
            <a:off x="990833" y="3300168"/>
            <a:ext cx="2772175" cy="26532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4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595" y="593831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7" y="76139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396044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484784"/>
            <a:ext cx="396044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32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令和２年</a:t>
            </a:r>
            <a:r>
              <a:rPr lang="en-US" altLang="ja-JP" sz="32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</a:t>
            </a:r>
            <a:r>
              <a:rPr lang="ja-JP" altLang="en-US" sz="32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月</a:t>
            </a:r>
            <a:r>
              <a:rPr lang="en-US" altLang="ja-JP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5</a:t>
            </a:r>
            <a:r>
              <a:rPr lang="ja-JP" altLang="en-US" sz="32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日</a:t>
            </a:r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に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</a:t>
            </a:r>
            <a:r>
              <a:rPr lang="ja-JP" altLang="en-US" sz="4000" b="1" dirty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都知事</a:t>
            </a: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選挙</a:t>
            </a:r>
            <a:endParaRPr lang="en-US" altLang="ja-JP" sz="4000" b="1" dirty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が行われました</a:t>
            </a:r>
            <a:r>
              <a:rPr lang="ja-JP" altLang="en-US" sz="32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endParaRPr lang="en-US" altLang="ja-JP" sz="3200" b="1" dirty="0" smtClean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32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過去最多の</a:t>
            </a:r>
            <a:r>
              <a:rPr lang="en-US" altLang="ja-JP" sz="32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22</a:t>
            </a:r>
            <a:r>
              <a:rPr lang="ja-JP" altLang="en-US" sz="32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名が立候補しました。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 bwMode="gray">
          <a:xfrm>
            <a:off x="434803" y="3503421"/>
            <a:ext cx="384646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6000" b="1" dirty="0" smtClean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</a:t>
            </a:r>
            <a:endParaRPr lang="en-US" altLang="ja-JP" sz="6000" b="1" dirty="0" smtClean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algn="dist"/>
            <a:r>
              <a:rPr lang="ja-JP" altLang="en-US" sz="6000" b="1" dirty="0" smtClean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知事選挙</a:t>
            </a:r>
            <a:endParaRPr lang="ja-JP" altLang="en-US" sz="6000" b="1" dirty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1500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5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7147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東京都知事選挙の</a:t>
            </a:r>
            <a:r>
              <a:rPr lang="en-US" altLang="ja-JP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18</a:t>
            </a: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歳の</a:t>
            </a:r>
            <a:r>
              <a:rPr lang="ja-JP" altLang="en-US" sz="54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</a:t>
            </a:r>
            <a:r>
              <a:rPr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率は？</a:t>
            </a:r>
            <a:endParaRPr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</a:t>
            </a:r>
            <a:r>
              <a:rPr lang="en-US" altLang="ja-JP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40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</a:t>
            </a:r>
            <a:r>
              <a:rPr lang="en-US" altLang="ja-JP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60</a:t>
            </a:r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59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6</a:t>
            </a:fld>
            <a:endParaRPr lang="ja-JP" altLang="en-US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54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kumimoji="1" lang="ja-JP" altLang="en-US" sz="54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595" y="593831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7" y="76139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396044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484784"/>
            <a:ext cx="3960440" cy="36379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ja-JP" sz="3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18</a:t>
            </a:r>
            <a:r>
              <a:rPr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歳は</a:t>
            </a:r>
            <a:r>
              <a:rPr lang="en-US" altLang="ja-JP" sz="3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60.57</a:t>
            </a:r>
            <a:r>
              <a:rPr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endParaRPr lang="en-US" altLang="ja-JP" sz="32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3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19</a:t>
            </a:r>
            <a:r>
              <a:rPr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歳は</a:t>
            </a:r>
            <a:r>
              <a:rPr lang="en-US" altLang="ja-JP" sz="3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47.92</a:t>
            </a:r>
            <a:r>
              <a:rPr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endParaRPr lang="en-US" altLang="ja-JP" sz="6000" b="1" dirty="0" smtClean="0">
              <a:solidFill>
                <a:srgbClr val="FF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endParaRPr lang="en-US" altLang="ja-JP" sz="32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世代別の最高と最低</a:t>
            </a:r>
            <a:endParaRPr lang="en-US" altLang="ja-JP" sz="32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3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70</a:t>
            </a:r>
            <a:r>
              <a:rPr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歳代：</a:t>
            </a:r>
            <a:r>
              <a:rPr lang="en-US" altLang="ja-JP" sz="3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65.53</a:t>
            </a:r>
            <a:r>
              <a:rPr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endParaRPr lang="en-US" altLang="ja-JP" sz="32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en-US" altLang="ja-JP" sz="3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20</a:t>
            </a:r>
            <a:r>
              <a:rPr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歳代：</a:t>
            </a:r>
            <a:r>
              <a:rPr lang="en-US" altLang="ja-JP" sz="3200" b="1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 39.19</a:t>
            </a:r>
            <a:r>
              <a:rPr lang="ja-JP" altLang="en-US" sz="32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endParaRPr lang="en-US" altLang="ja-JP" sz="32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3" name="円/楕円 2"/>
          <p:cNvSpPr/>
          <p:nvPr/>
        </p:nvSpPr>
        <p:spPr>
          <a:xfrm>
            <a:off x="1007738" y="3296004"/>
            <a:ext cx="2772175" cy="2653276"/>
          </a:xfrm>
          <a:prstGeom prst="ellipse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 bwMode="gray">
          <a:xfrm>
            <a:off x="1037076" y="4114810"/>
            <a:ext cx="27428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ja-JP" altLang="en-US" sz="6000" b="1" dirty="0" smtClean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約</a:t>
            </a:r>
            <a:r>
              <a:rPr lang="en-US" altLang="ja-JP" sz="6000" b="1" dirty="0" smtClean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60</a:t>
            </a:r>
            <a:r>
              <a:rPr lang="ja-JP" altLang="en-US" sz="6000" b="1" dirty="0" smtClean="0">
                <a:ln w="19050">
                  <a:solidFill>
                    <a:schemeClr val="bg1"/>
                  </a:solidFill>
                </a:ln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％</a:t>
            </a:r>
            <a:endParaRPr kumimoji="1" lang="ja-JP" altLang="en-US" sz="6000" b="1" dirty="0">
              <a:ln w="19050">
                <a:solidFill>
                  <a:schemeClr val="bg1"/>
                </a:solidFill>
              </a:ln>
              <a:solidFill>
                <a:schemeClr val="bg1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1360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99"/>
            </a:gs>
            <a:gs pos="98000">
              <a:schemeClr val="bg1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タイトル 1"/>
          <p:cNvSpPr>
            <a:spLocks noGrp="1"/>
          </p:cNvSpPr>
          <p:nvPr>
            <p:ph type="title"/>
          </p:nvPr>
        </p:nvSpPr>
        <p:spPr>
          <a:xfrm>
            <a:off x="0" y="6648"/>
            <a:ext cx="9144000" cy="1143000"/>
          </a:xfrm>
        </p:spPr>
        <p:txBody>
          <a:bodyPr>
            <a:noAutofit/>
          </a:bodyPr>
          <a:lstStyle/>
          <a:p>
            <a:pPr lvl="0"/>
            <a:r>
              <a:rPr lang="ja-JP" altLang="ja-JP" sz="6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投票率が低いとどうなる？</a:t>
            </a:r>
            <a:endParaRPr kumimoji="1" lang="ja-JP" altLang="en-US" sz="6000" b="1" dirty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grpSp>
        <p:nvGrpSpPr>
          <p:cNvPr id="6" name="グループ化 5"/>
          <p:cNvGrpSpPr/>
          <p:nvPr/>
        </p:nvGrpSpPr>
        <p:grpSpPr>
          <a:xfrm>
            <a:off x="179517" y="1201703"/>
            <a:ext cx="8784966" cy="2437575"/>
            <a:chOff x="163518" y="61"/>
            <a:chExt cx="8784966" cy="2437575"/>
          </a:xfrm>
        </p:grpSpPr>
        <p:sp>
          <p:nvSpPr>
            <p:cNvPr id="7" name="角丸四角形 6"/>
            <p:cNvSpPr/>
            <p:nvPr/>
          </p:nvSpPr>
          <p:spPr>
            <a:xfrm>
              <a:off x="163518" y="61"/>
              <a:ext cx="8784966" cy="243757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8" name="角丸四角形 4"/>
            <p:cNvSpPr/>
            <p:nvPr/>
          </p:nvSpPr>
          <p:spPr>
            <a:xfrm>
              <a:off x="282511" y="119054"/>
              <a:ext cx="8546980" cy="21995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ja-JP" altLang="en-US" sz="4400" b="1" kern="1200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「自分達の代表者を選挙で決める」という</a:t>
              </a:r>
              <a:r>
                <a:rPr lang="ja-JP" altLang="en-US" sz="4400" b="1" kern="1200" dirty="0" smtClean="0">
                  <a:solidFill>
                    <a:schemeClr val="bg1"/>
                  </a:solidFill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選挙制度の趣旨</a:t>
              </a:r>
              <a:r>
                <a:rPr lang="ja-JP" altLang="en-US" sz="4400" b="1" kern="1200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と実際の状況に差が生じてしまいます。</a:t>
              </a:r>
              <a:endParaRPr kumimoji="1" lang="ja-JP" altLang="en-US" sz="4400" b="1" kern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  <p:grpSp>
        <p:nvGrpSpPr>
          <p:cNvPr id="9" name="グループ化 8"/>
          <p:cNvGrpSpPr/>
          <p:nvPr/>
        </p:nvGrpSpPr>
        <p:grpSpPr>
          <a:xfrm>
            <a:off x="163518" y="3789039"/>
            <a:ext cx="8816963" cy="2437575"/>
            <a:chOff x="163518" y="2559515"/>
            <a:chExt cx="8816963" cy="2437575"/>
          </a:xfrm>
        </p:grpSpPr>
        <p:sp>
          <p:nvSpPr>
            <p:cNvPr id="10" name="角丸四角形 9"/>
            <p:cNvSpPr/>
            <p:nvPr/>
          </p:nvSpPr>
          <p:spPr>
            <a:xfrm>
              <a:off x="163518" y="2559515"/>
              <a:ext cx="8816963" cy="2437575"/>
            </a:xfrm>
            <a:prstGeom prst="roundRect">
              <a:avLst/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0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角丸四角形 4"/>
            <p:cNvSpPr/>
            <p:nvPr/>
          </p:nvSpPr>
          <p:spPr>
            <a:xfrm>
              <a:off x="282511" y="2678508"/>
              <a:ext cx="8578977" cy="219958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67640" tIns="83820" rIns="167640" bIns="83820" numCol="1" spcCol="1270" anchor="ctr" anchorCtr="0">
              <a:noAutofit/>
            </a:bodyPr>
            <a:lstStyle/>
            <a:p>
              <a:pPr lvl="0" algn="l" defTabSz="1955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ja-JP" altLang="en-US" sz="4400" b="1" kern="1200" dirty="0" smtClean="0">
                  <a:latin typeface="Meiryo UI" panose="020B0604030504040204" pitchFamily="50" charset="-128"/>
                  <a:ea typeface="Meiryo UI" panose="020B0604030504040204" pitchFamily="50" charset="-128"/>
                  <a:cs typeface="Meiryo UI" panose="020B0604030504040204" pitchFamily="50" charset="-128"/>
                </a:rPr>
                <a:t>必ず投票する人達の要望がとおりやすくなり、政治がコントロールされる可能性が高くなります。</a:t>
              </a:r>
              <a:endParaRPr kumimoji="1" lang="ja-JP" altLang="en-US" sz="4400" b="1" kern="1200" dirty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039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10298"/>
    </mc:Choice>
    <mc:Fallback xmlns="">
      <p:transition advTm="110298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8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9" name="図 8"/>
          <p:cNvPicPr>
            <a:picLocks noChangeAspect="1"/>
          </p:cNvPicPr>
          <p:nvPr/>
        </p:nvPicPr>
        <p:blipFill rotWithShape="1">
          <a:blip r:embed="rId3"/>
          <a:srcRect l="27330" t="15767" r="25063" b="36852"/>
          <a:stretch/>
        </p:blipFill>
        <p:spPr bwMode="gray">
          <a:xfrm>
            <a:off x="251520" y="332656"/>
            <a:ext cx="1728192" cy="1728192"/>
          </a:xfrm>
          <a:prstGeom prst="rect">
            <a:avLst/>
          </a:prstGeom>
        </p:spPr>
      </p:pic>
      <p:sp>
        <p:nvSpPr>
          <p:cNvPr id="11" name="正方形/長方形 10"/>
          <p:cNvSpPr/>
          <p:nvPr/>
        </p:nvSpPr>
        <p:spPr bwMode="gray">
          <a:xfrm>
            <a:off x="2010584" y="332656"/>
            <a:ext cx="671474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今後行われる衆議院議員選挙は何票？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cxnSp>
        <p:nvCxnSpPr>
          <p:cNvPr id="14" name="直線コネクタ 13"/>
          <p:cNvCxnSpPr/>
          <p:nvPr/>
        </p:nvCxnSpPr>
        <p:spPr bwMode="gray">
          <a:xfrm>
            <a:off x="162001" y="3734984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六角形 14"/>
          <p:cNvSpPr/>
          <p:nvPr/>
        </p:nvSpPr>
        <p:spPr bwMode="gray">
          <a:xfrm>
            <a:off x="1287536" y="3284984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cxnSp>
        <p:nvCxnSpPr>
          <p:cNvPr id="18" name="直線コネクタ 17"/>
          <p:cNvCxnSpPr/>
          <p:nvPr/>
        </p:nvCxnSpPr>
        <p:spPr bwMode="gray">
          <a:xfrm>
            <a:off x="162001" y="5245357"/>
            <a:ext cx="8820000" cy="0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六角形 18"/>
          <p:cNvSpPr/>
          <p:nvPr/>
        </p:nvSpPr>
        <p:spPr bwMode="gray">
          <a:xfrm>
            <a:off x="1287536" y="4795357"/>
            <a:ext cx="6568929" cy="900000"/>
          </a:xfrm>
          <a:prstGeom prst="hexagon">
            <a:avLst>
              <a:gd name="adj" fmla="val 52050"/>
              <a:gd name="vf" fmla="val 115470"/>
            </a:avLst>
          </a:prstGeom>
          <a:ln w="38100">
            <a:solidFill>
              <a:schemeClr val="accent5">
                <a:lumMod val="50000"/>
              </a:schemeClr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l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4" name="円/楕円 3"/>
          <p:cNvSpPr/>
          <p:nvPr/>
        </p:nvSpPr>
        <p:spPr bwMode="gray">
          <a:xfrm>
            <a:off x="1979712" y="3464954"/>
            <a:ext cx="540060" cy="540060"/>
          </a:xfrm>
          <a:prstGeom prst="ellipse">
            <a:avLst/>
          </a:prstGeom>
          <a:solidFill>
            <a:srgbClr val="FF0000"/>
          </a:solidFill>
          <a:ln w="1016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6" name="テキスト ボックス 5"/>
          <p:cNvSpPr txBox="1"/>
          <p:nvPr/>
        </p:nvSpPr>
        <p:spPr bwMode="gray">
          <a:xfrm>
            <a:off x="2555776" y="3284984"/>
            <a:ext cx="52212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27" name="テキスト ボックス 26"/>
          <p:cNvSpPr txBox="1"/>
          <p:nvPr/>
        </p:nvSpPr>
        <p:spPr bwMode="gray">
          <a:xfrm>
            <a:off x="2555776" y="4797152"/>
            <a:ext cx="59766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２票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円/楕円 15"/>
          <p:cNvSpPr/>
          <p:nvPr/>
        </p:nvSpPr>
        <p:spPr bwMode="gray">
          <a:xfrm>
            <a:off x="1979712" y="4963926"/>
            <a:ext cx="540060" cy="540060"/>
          </a:xfrm>
          <a:prstGeom prst="ellipse">
            <a:avLst/>
          </a:prstGeom>
          <a:solidFill>
            <a:schemeClr val="tx2"/>
          </a:solidFill>
          <a:ln w="1016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94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円/楕円 10"/>
          <p:cNvSpPr/>
          <p:nvPr/>
        </p:nvSpPr>
        <p:spPr>
          <a:xfrm>
            <a:off x="990833" y="3300168"/>
            <a:ext cx="2772175" cy="2653276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ja-JP" altLang="en-US">
              <a:solidFill>
                <a:prstClr val="white"/>
              </a:solidFill>
            </a:endParaRPr>
          </a:p>
        </p:txBody>
      </p:sp>
      <p:sp>
        <p:nvSpPr>
          <p:cNvPr id="2" name="スライド番号プレースホルダー 1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2CBDC335-1703-4FE2-A439-FA110269A54C}" type="slidenum">
              <a:rPr lang="ja-JP" altLang="en-US" smtClean="0">
                <a:solidFill>
                  <a:prstClr val="black">
                    <a:lumMod val="75000"/>
                    <a:lumOff val="2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pPr/>
              <a:t>9</a:t>
            </a:fld>
            <a:endParaRPr lang="ja-JP" altLang="en-US">
              <a:solidFill>
                <a:prstClr val="black">
                  <a:lumMod val="75000"/>
                  <a:lumOff val="25000"/>
                </a:prstClr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3" name="テキスト ボックス 12"/>
          <p:cNvSpPr txBox="1"/>
          <p:nvPr/>
        </p:nvSpPr>
        <p:spPr bwMode="gray">
          <a:xfrm>
            <a:off x="899594" y="1124744"/>
            <a:ext cx="29546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5400" b="1" dirty="0" smtClean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正解発表</a:t>
            </a:r>
            <a:endParaRPr lang="ja-JP" altLang="en-US" sz="54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4" name="正方形/長方形 13"/>
          <p:cNvSpPr/>
          <p:nvPr/>
        </p:nvSpPr>
        <p:spPr bwMode="gray">
          <a:xfrm>
            <a:off x="461011" y="2663333"/>
            <a:ext cx="137088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正解は</a:t>
            </a:r>
          </a:p>
        </p:txBody>
      </p:sp>
      <p:sp>
        <p:nvSpPr>
          <p:cNvPr id="15" name="正方形/長方形 14"/>
          <p:cNvSpPr/>
          <p:nvPr/>
        </p:nvSpPr>
        <p:spPr bwMode="gray">
          <a:xfrm>
            <a:off x="3270595" y="5938311"/>
            <a:ext cx="11673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です。</a:t>
            </a:r>
            <a:endParaRPr lang="en-US" altLang="ja-JP" sz="3200" b="1" dirty="0">
              <a:solidFill>
                <a:prstClr val="black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6" name="正方形/長方形 15"/>
          <p:cNvSpPr/>
          <p:nvPr/>
        </p:nvSpPr>
        <p:spPr bwMode="gray">
          <a:xfrm>
            <a:off x="6084167" y="761398"/>
            <a:ext cx="10054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sz="3200" b="1" dirty="0">
                <a:solidFill>
                  <a:prstClr val="black">
                    <a:lumMod val="65000"/>
                    <a:lumOff val="35000"/>
                  </a:prstClr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解説</a:t>
            </a:r>
          </a:p>
        </p:txBody>
      </p:sp>
      <p:cxnSp>
        <p:nvCxnSpPr>
          <p:cNvPr id="17" name="直線コネクタ 16"/>
          <p:cNvCxnSpPr/>
          <p:nvPr/>
        </p:nvCxnSpPr>
        <p:spPr bwMode="gray">
          <a:xfrm>
            <a:off x="4716016" y="1346173"/>
            <a:ext cx="396044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正方形/長方形 17"/>
          <p:cNvSpPr/>
          <p:nvPr/>
        </p:nvSpPr>
        <p:spPr bwMode="gray">
          <a:xfrm>
            <a:off x="4716016" y="1484784"/>
            <a:ext cx="396044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ja-JP" altLang="en-US" sz="4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・衆議院</a:t>
            </a:r>
            <a:endParaRPr lang="en-US" altLang="ja-JP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lvl="1"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小選挙区</a:t>
            </a:r>
            <a:r>
              <a:rPr lang="ja-JP" altLang="en-US" sz="4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選出</a:t>
            </a:r>
            <a:endParaRPr lang="en-US" altLang="ja-JP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4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・衆議院</a:t>
            </a:r>
            <a:endParaRPr lang="en-US" altLang="ja-JP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 lvl="1">
              <a:lnSpc>
                <a:spcPct val="120000"/>
              </a:lnSpc>
            </a:pPr>
            <a:r>
              <a:rPr lang="ja-JP" altLang="en-US" sz="4000" b="1" dirty="0" smtClean="0">
                <a:solidFill>
                  <a:srgbClr val="FF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比例代表</a:t>
            </a:r>
            <a:r>
              <a:rPr lang="ja-JP" altLang="en-US" sz="4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選出</a:t>
            </a:r>
            <a:endParaRPr lang="en-US" altLang="ja-JP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  <a:p>
            <a:pPr>
              <a:lnSpc>
                <a:spcPct val="120000"/>
              </a:lnSpc>
            </a:pPr>
            <a:r>
              <a:rPr lang="ja-JP" altLang="en-US" sz="4000" b="1" dirty="0" smtClean="0"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・最高裁判所　　裁判官国民審査</a:t>
            </a:r>
            <a:endParaRPr lang="en-US" altLang="ja-JP" sz="4000" b="1" dirty="0" smtClean="0"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  <p:sp>
        <p:nvSpPr>
          <p:cNvPr id="12" name="テキスト ボックス 11"/>
          <p:cNvSpPr txBox="1"/>
          <p:nvPr/>
        </p:nvSpPr>
        <p:spPr bwMode="gray">
          <a:xfrm>
            <a:off x="434803" y="4069521"/>
            <a:ext cx="38464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6000" b="1" dirty="0" smtClean="0">
                <a:ln w="19050">
                  <a:solidFill>
                    <a:prstClr val="white"/>
                  </a:solidFill>
                </a:ln>
                <a:solidFill>
                  <a:prstClr val="white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Meiryo UI" panose="020B0604030504040204" pitchFamily="50" charset="-128"/>
              </a:rPr>
              <a:t>３票</a:t>
            </a:r>
            <a:endParaRPr lang="ja-JP" altLang="en-US" sz="6000" b="1" dirty="0">
              <a:ln w="19050">
                <a:solidFill>
                  <a:prstClr val="white"/>
                </a:solidFill>
              </a:ln>
              <a:solidFill>
                <a:prstClr val="white"/>
              </a:solidFill>
              <a:latin typeface="Meiryo UI" panose="020B0604030504040204" pitchFamily="50" charset="-128"/>
              <a:ea typeface="Meiryo UI" panose="020B0604030504040204" pitchFamily="50" charset="-128"/>
              <a:cs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8139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4.9"/>
</p:tagLst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7_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Wistaria</Template>
  <TotalTime>6428</TotalTime>
  <Words>873</Words>
  <Application>Microsoft Office PowerPoint</Application>
  <PresentationFormat>画面に合わせる (4:3)</PresentationFormat>
  <Paragraphs>235</Paragraphs>
  <Slides>37</Slides>
  <Notes>25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4</vt:i4>
      </vt:variant>
      <vt:variant>
        <vt:lpstr>スライド タイトル</vt:lpstr>
      </vt:variant>
      <vt:variant>
        <vt:i4>37</vt:i4>
      </vt:variant>
    </vt:vector>
  </HeadingPairs>
  <TitlesOfParts>
    <vt:vector size="48" baseType="lpstr">
      <vt:lpstr>HGP創英角ｺﾞｼｯｸUB</vt:lpstr>
      <vt:lpstr>HG丸ｺﾞｼｯｸM-PRO</vt:lpstr>
      <vt:lpstr>Meiryo UI</vt:lpstr>
      <vt:lpstr>ＭＳ Ｐゴシック</vt:lpstr>
      <vt:lpstr>Arial</vt:lpstr>
      <vt:lpstr>Calibri</vt:lpstr>
      <vt:lpstr>Century Gothic</vt:lpstr>
      <vt:lpstr>Office ​​テーマ</vt:lpstr>
      <vt:lpstr>1_Office ​​テーマ</vt:lpstr>
      <vt:lpstr>2_Office ​​テーマ</vt:lpstr>
      <vt:lpstr>7_Office ​​テーマ</vt:lpstr>
      <vt:lpstr>選挙のはなしをしよう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投票率が低いとどうなる？</vt:lpstr>
      <vt:lpstr>PowerPoint プレゼンテーション</vt:lpstr>
      <vt:lpstr>PowerPoint プレゼンテーション</vt:lpstr>
      <vt:lpstr>国民審査投票用紙</vt:lpstr>
      <vt:lpstr>PowerPoint プレゼンテーション</vt:lpstr>
      <vt:lpstr>PowerPoint プレゼンテーション</vt:lpstr>
      <vt:lpstr>選挙の歴史をみてみよう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投票までのながれ</vt:lpstr>
      <vt:lpstr>入場整理券を受け取る</vt:lpstr>
      <vt:lpstr>入場整理券</vt:lpstr>
      <vt:lpstr>投票所へ行きます</vt:lpstr>
      <vt:lpstr>受付をします</vt:lpstr>
      <vt:lpstr>投票できるかの確認</vt:lpstr>
      <vt:lpstr>投票用紙の交付</vt:lpstr>
      <vt:lpstr>投票記載台</vt:lpstr>
      <vt:lpstr>投票箱</vt:lpstr>
      <vt:lpstr>見守る人がいます</vt:lpstr>
      <vt:lpstr>PowerPoint プレゼンテーション</vt:lpstr>
      <vt:lpstr>PowerPoint プレゼンテーション</vt:lpstr>
      <vt:lpstr>終わりではなく始まり</vt:lpstr>
      <vt:lpstr>情報を集める方法は？</vt:lpstr>
      <vt:lpstr>投票先を選ぶ基準</vt:lpstr>
      <vt:lpstr>さいごに…</vt:lpstr>
    </vt:vector>
  </TitlesOfParts>
  <Company>TAIMS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そのとき、あなたはどうする？</dc:title>
  <dc:creator>東京都</dc:creator>
  <cp:lastModifiedBy>東京都
</cp:lastModifiedBy>
  <cp:revision>384</cp:revision>
  <cp:lastPrinted>2019-01-04T02:14:27Z</cp:lastPrinted>
  <dcterms:created xsi:type="dcterms:W3CDTF">2015-06-05T06:25:16Z</dcterms:created>
  <dcterms:modified xsi:type="dcterms:W3CDTF">2020-11-12T23:18:24Z</dcterms:modified>
</cp:coreProperties>
</file>