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2" r:id="rId2"/>
  </p:sldIdLst>
  <p:sldSz cx="7561263" cy="10693400"/>
  <p:notesSz cx="6735763" cy="9866313"/>
  <p:defaultTextStyle>
    <a:defPPr>
      <a:defRPr lang="ja-JP"/>
    </a:defPPr>
    <a:lvl1pPr marL="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6AD36652-6013-4163-BDD1-093E706D1B4E}">
          <p14:sldIdLst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3096" y="101"/>
      </p:cViewPr>
      <p:guideLst>
        <p:guide orient="horz" pos="3368"/>
        <p:guide pos="23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4858" tIns="47429" rIns="94858" bIns="4742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4858" tIns="47429" rIns="94858" bIns="47429" rtlCol="0"/>
          <a:lstStyle>
            <a:lvl1pPr algn="r">
              <a:defRPr sz="1200"/>
            </a:lvl1pPr>
          </a:lstStyle>
          <a:p>
            <a:fld id="{0BA57D6A-7D6D-48BA-BB73-7CBE224EF7C1}" type="datetimeFigureOut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41363"/>
            <a:ext cx="2614613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8" tIns="47429" rIns="94858" bIns="4742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4858" tIns="47429" rIns="94858" bIns="47429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0" cy="493316"/>
          </a:xfrm>
          <a:prstGeom prst="rect">
            <a:avLst/>
          </a:prstGeom>
        </p:spPr>
        <p:txBody>
          <a:bodyPr vert="horz" lIns="94858" tIns="47429" rIns="94858" bIns="4742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0" cy="493316"/>
          </a:xfrm>
          <a:prstGeom prst="rect">
            <a:avLst/>
          </a:prstGeom>
        </p:spPr>
        <p:txBody>
          <a:bodyPr vert="horz" lIns="94858" tIns="47429" rIns="94858" bIns="47429" rtlCol="0" anchor="b"/>
          <a:lstStyle>
            <a:lvl1pPr algn="r">
              <a:defRPr sz="1200"/>
            </a:lvl1pPr>
          </a:lstStyle>
          <a:p>
            <a:fld id="{C254ED02-5254-4F58-A73F-E4518F5D11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1143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54ED02-5254-4F58-A73F-E4518F5D112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9189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97"/>
            <a:ext cx="6427074" cy="2292150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E4A57-DD7D-4EC4-8BFC-B6529276FCFA}" type="datetime1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0515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0776-3D34-4C37-885B-C88EFBA40421}" type="datetime1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484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1916" y="428244"/>
            <a:ext cx="1701284" cy="9124044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8063" y="428244"/>
            <a:ext cx="4977831" cy="912404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FEC6-CD6A-496A-8EFB-CAF2E720CBD9}" type="datetime1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169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A07CD-4891-4D0F-B2CF-FCC81C58A7F2}" type="datetime1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3898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8" y="6871500"/>
            <a:ext cx="6427074" cy="212382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8" y="4532332"/>
            <a:ext cx="6427074" cy="2339180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53B19-86F6-4AAB-8C7E-665D01BA3A3F}" type="datetime1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7711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78063" y="2495139"/>
            <a:ext cx="3339558" cy="705714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43642" y="2495139"/>
            <a:ext cx="3339558" cy="705714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97221-2387-4E3B-9180-12259D479B7B}" type="datetime1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6915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6" y="2393639"/>
            <a:ext cx="3340871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6" y="3391194"/>
            <a:ext cx="3340871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25" y="2393639"/>
            <a:ext cx="3342183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25" y="3391194"/>
            <a:ext cx="3342183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AB7DD-04B1-41FC-83AC-FCCEAA1C1061}" type="datetime1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103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A4A37-4174-42B3-9742-889B20B2D596}" type="datetime1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545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088F-5487-4C1E-B235-C24DB658315E}" type="datetime1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042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71" y="425756"/>
            <a:ext cx="2487604" cy="181193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51" y="425768"/>
            <a:ext cx="4226957" cy="912652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71" y="2237706"/>
            <a:ext cx="2487604" cy="731458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5276-4A7C-498F-9C23-2A2F136F0DB5}" type="datetime1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8542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2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4"/>
            <a:ext cx="4536758" cy="125498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7A209-D107-4F6B-A5D1-F2682531C11A}" type="datetime1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743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39"/>
            <a:ext cx="6805137" cy="7057149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211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6022D-556A-4915-966F-745D2C990A81}" type="datetime1">
              <a:rPr kumimoji="1" lang="ja-JP" altLang="en-US" smtClean="0"/>
              <a:t>2023/2/2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211"/>
            <a:ext cx="2394400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211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624A9-467A-4C7A-8115-89A04B595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2473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1043056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6765" y="463237"/>
            <a:ext cx="7561262" cy="673675"/>
          </a:xfrm>
        </p:spPr>
        <p:txBody>
          <a:bodyPr>
            <a:noAutofit/>
          </a:bodyPr>
          <a:lstStyle/>
          <a:p>
            <a:r>
              <a:rPr lang="ja-JP" altLang="en-US" sz="3600" spc="-200" dirty="0" smtClean="0"/>
              <a:t>○○長選挙公報</a:t>
            </a:r>
            <a:endParaRPr lang="ja-JP" altLang="en-US" sz="3600" spc="-200" dirty="0"/>
          </a:p>
        </p:txBody>
      </p:sp>
      <p:sp>
        <p:nvSpPr>
          <p:cNvPr id="4" name="正方形/長方形 3"/>
          <p:cNvSpPr/>
          <p:nvPr/>
        </p:nvSpPr>
        <p:spPr>
          <a:xfrm>
            <a:off x="183600" y="1443365"/>
            <a:ext cx="7143306" cy="24124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3385" rIns="104306" bIns="52153" rtlCol="0" anchor="t"/>
          <a:lstStyle/>
          <a:p>
            <a:r>
              <a:rPr lang="ja-JP" altLang="en-US" sz="3200" dirty="0">
                <a:solidFill>
                  <a:schemeClr val="tx1"/>
                </a:solidFill>
              </a:rPr>
              <a:t>みなさんの生活を便利にします！</a:t>
            </a:r>
            <a:endParaRPr lang="en-US" altLang="ja-JP" dirty="0" smtClean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endParaRPr lang="en-US" altLang="ja-JP" dirty="0" smtClean="0">
              <a:solidFill>
                <a:schemeClr val="tx1"/>
              </a:solidFill>
            </a:endParaRPr>
          </a:p>
          <a:p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183600" y="6447764"/>
            <a:ext cx="7143306" cy="24124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t"/>
          <a:lstStyle/>
          <a:p>
            <a:r>
              <a:rPr lang="ja-JP" altLang="en-US" sz="3200" dirty="0">
                <a:ln w="0">
                  <a:noFill/>
                </a:ln>
                <a:solidFill>
                  <a:schemeClr val="tx1"/>
                </a:solidFill>
                <a:effectLst>
                  <a:glow rad="139700">
                    <a:schemeClr val="bg1"/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みなさんの命と生活を守ります！ </a:t>
            </a:r>
            <a:endParaRPr lang="en-US" altLang="ja-JP" sz="3200" dirty="0">
              <a:ln w="0">
                <a:noFill/>
              </a:ln>
              <a:solidFill>
                <a:schemeClr val="tx1"/>
              </a:solidFill>
              <a:effectLst>
                <a:glow rad="139700">
                  <a:schemeClr val="bg1"/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63424" y="7028430"/>
            <a:ext cx="5800871" cy="172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ja-JP" altLang="en-US" sz="2000" b="1" dirty="0"/>
              <a:t>行政にしかできないことがある！空き地を緑地・</a:t>
            </a:r>
            <a:endParaRPr lang="en-US" altLang="ja-JP" sz="2000" b="1" dirty="0"/>
          </a:p>
          <a:p>
            <a:pPr algn="ctr"/>
            <a:r>
              <a:rPr lang="ja-JP" altLang="en-US" sz="2000" b="1" dirty="0"/>
              <a:t>防災公園に整備し、住民に安心を！</a:t>
            </a:r>
            <a:endParaRPr lang="en-US" altLang="ja-JP" sz="2000" b="1" dirty="0"/>
          </a:p>
          <a:p>
            <a:pPr algn="ctr"/>
            <a:endParaRPr lang="en-US" altLang="ja-JP" sz="1200" dirty="0"/>
          </a:p>
          <a:p>
            <a:r>
              <a:rPr lang="ja-JP" altLang="en-US" sz="1200" dirty="0"/>
              <a:t>　</a:t>
            </a:r>
            <a:r>
              <a:rPr lang="ja-JP" altLang="en-US" sz="1400" dirty="0"/>
              <a:t>　・土地を売却しても、一時的な利益しか生まれない</a:t>
            </a:r>
            <a:r>
              <a:rPr lang="ja-JP" altLang="en-US" sz="1400" dirty="0" smtClean="0"/>
              <a:t>。</a:t>
            </a:r>
            <a:endParaRPr lang="en-US" altLang="ja-JP" sz="1400" dirty="0" smtClean="0"/>
          </a:p>
          <a:p>
            <a:r>
              <a:rPr lang="en-US" altLang="ja-JP" sz="1400" dirty="0"/>
              <a:t> </a:t>
            </a:r>
            <a:r>
              <a:rPr lang="en-US" altLang="ja-JP" sz="1400" dirty="0" smtClean="0"/>
              <a:t>       </a:t>
            </a:r>
            <a:r>
              <a:rPr lang="ja-JP" altLang="en-US" sz="1400" dirty="0" smtClean="0"/>
              <a:t>行政</a:t>
            </a:r>
            <a:r>
              <a:rPr lang="ja-JP" altLang="en-US" sz="1400" dirty="0"/>
              <a:t>でしか</a:t>
            </a:r>
            <a:r>
              <a:rPr lang="ja-JP" altLang="en-US" sz="1400" dirty="0" smtClean="0"/>
              <a:t>できない</a:t>
            </a:r>
            <a:r>
              <a:rPr lang="ja-JP" altLang="en-US" sz="1400" dirty="0"/>
              <a:t>ことに使うべき！</a:t>
            </a:r>
            <a:endParaRPr lang="en-US" altLang="ja-JP" sz="1400" dirty="0"/>
          </a:p>
          <a:p>
            <a:r>
              <a:rPr lang="ja-JP" altLang="en-US" sz="1400" dirty="0"/>
              <a:t>　　・緑地として整備し、憩いの場として安らぎの時間を提供します。</a:t>
            </a:r>
            <a:endParaRPr lang="en-US" altLang="ja-JP" sz="1400" dirty="0"/>
          </a:p>
          <a:p>
            <a:r>
              <a:rPr lang="ja-JP" altLang="en-US" sz="1400" dirty="0"/>
              <a:t>　　・災害時に防災公園として機能するようにし、安心感を高めます。</a:t>
            </a:r>
            <a:endParaRPr lang="en-US" altLang="ja-JP" sz="1400" dirty="0"/>
          </a:p>
        </p:txBody>
      </p:sp>
      <p:sp>
        <p:nvSpPr>
          <p:cNvPr id="21" name="正方形/長方形 20"/>
          <p:cNvSpPr/>
          <p:nvPr/>
        </p:nvSpPr>
        <p:spPr>
          <a:xfrm>
            <a:off x="184811" y="3933042"/>
            <a:ext cx="7143306" cy="24068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t"/>
          <a:lstStyle/>
          <a:p>
            <a:r>
              <a:rPr lang="ja-JP" altLang="en-US" sz="3200" dirty="0">
                <a:ln w="0">
                  <a:noFill/>
                </a:ln>
                <a:solidFill>
                  <a:schemeClr val="tx1"/>
                </a:solidFill>
                <a:effectLst>
                  <a:glow rad="139700">
                    <a:schemeClr val="bg1"/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発展性のある街にします！</a:t>
            </a:r>
            <a:endParaRPr lang="en-US" altLang="ja-JP" sz="3200" dirty="0">
              <a:ln w="0">
                <a:noFill/>
              </a:ln>
              <a:solidFill>
                <a:schemeClr val="tx1"/>
              </a:solidFill>
              <a:effectLst>
                <a:glow rad="139700">
                  <a:schemeClr val="bg1"/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300911" y="2547876"/>
            <a:ext cx="530915" cy="124503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>
              <a:lnSpc>
                <a:spcPts val="900"/>
              </a:lnSpc>
            </a:pPr>
            <a:r>
              <a:rPr kumimoji="1" lang="ja-JP" altLang="en-US" sz="1800" dirty="0" smtClean="0"/>
              <a:t>石井</a:t>
            </a:r>
            <a:endParaRPr kumimoji="1" lang="en-US" altLang="ja-JP" sz="1800" dirty="0" smtClean="0"/>
          </a:p>
          <a:p>
            <a:pPr>
              <a:lnSpc>
                <a:spcPts val="900"/>
              </a:lnSpc>
            </a:pPr>
            <a:endParaRPr lang="en-US" altLang="ja-JP" sz="1800" dirty="0"/>
          </a:p>
          <a:p>
            <a:pPr>
              <a:lnSpc>
                <a:spcPts val="900"/>
              </a:lnSpc>
            </a:pPr>
            <a:r>
              <a:rPr kumimoji="1" lang="ja-JP" altLang="en-US" sz="1800" dirty="0" smtClean="0"/>
              <a:t>　  たかひろ　</a:t>
            </a:r>
            <a:endParaRPr kumimoji="1" lang="ja-JP" altLang="en-US" sz="1800" dirty="0"/>
          </a:p>
        </p:txBody>
      </p:sp>
      <p:sp>
        <p:nvSpPr>
          <p:cNvPr id="42" name="正方形/長方形 41"/>
          <p:cNvSpPr/>
          <p:nvPr/>
        </p:nvSpPr>
        <p:spPr>
          <a:xfrm>
            <a:off x="284965" y="4511847"/>
            <a:ext cx="5779331" cy="172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ja-JP" altLang="en-US" sz="2000" b="1" dirty="0"/>
              <a:t>空き地を保育施設付大規模マンションに！</a:t>
            </a:r>
            <a:endParaRPr lang="en-US" altLang="ja-JP" sz="2000" b="1" dirty="0"/>
          </a:p>
          <a:p>
            <a:pPr algn="ctr"/>
            <a:r>
              <a:rPr lang="ja-JP" altLang="en-US" sz="2000" b="1" dirty="0"/>
              <a:t>子育て世代を呼び込みます！</a:t>
            </a:r>
            <a:endParaRPr lang="en-US" altLang="ja-JP" sz="2000" b="1" dirty="0"/>
          </a:p>
          <a:p>
            <a:pPr algn="ctr"/>
            <a:endParaRPr lang="en-US" altLang="ja-JP" sz="1200" b="1" dirty="0"/>
          </a:p>
          <a:p>
            <a:r>
              <a:rPr lang="ja-JP" altLang="en-US" sz="1200" dirty="0"/>
              <a:t>　</a:t>
            </a:r>
            <a:r>
              <a:rPr lang="ja-JP" altLang="en-US" sz="1400" dirty="0"/>
              <a:t>　・</a:t>
            </a:r>
            <a:r>
              <a:rPr lang="ja-JP" altLang="en-US" sz="1400" dirty="0" smtClean="0"/>
              <a:t>子育て環境を充実させて、少子化に歯止めをかけます！</a:t>
            </a:r>
            <a:endParaRPr lang="en-US" altLang="ja-JP" sz="1400" dirty="0" smtClean="0"/>
          </a:p>
          <a:p>
            <a:r>
              <a:rPr lang="ja-JP" altLang="en-US" sz="1400" dirty="0" smtClean="0"/>
              <a:t>　　・</a:t>
            </a:r>
            <a:r>
              <a:rPr lang="ja-JP" altLang="en-US" sz="1400" dirty="0"/>
              <a:t> 「子供が育てやすい街」としての街のブランド力アップを</a:t>
            </a:r>
            <a:r>
              <a:rPr lang="ja-JP" altLang="en-US" sz="1400" dirty="0" smtClean="0"/>
              <a:t>！</a:t>
            </a:r>
            <a:endParaRPr lang="en-US" altLang="ja-JP" sz="1400" dirty="0" smtClean="0"/>
          </a:p>
          <a:p>
            <a:r>
              <a:rPr lang="ja-JP" altLang="en-US" sz="1400" dirty="0"/>
              <a:t>　</a:t>
            </a:r>
            <a:r>
              <a:rPr lang="ja-JP" altLang="en-US" sz="1400" dirty="0" smtClean="0"/>
              <a:t>　・建設・運用を民間に任せることで、お金をかけずに実施します！</a:t>
            </a:r>
            <a:endParaRPr lang="en-US" altLang="ja-JP" sz="1400" dirty="0" smtClean="0"/>
          </a:p>
          <a:p>
            <a:endParaRPr lang="ja-JP" altLang="en-US" sz="1200" dirty="0"/>
          </a:p>
        </p:txBody>
      </p:sp>
      <p:sp>
        <p:nvSpPr>
          <p:cNvPr id="50" name="WordArt 4"/>
          <p:cNvSpPr>
            <a:spLocks noChangeArrowheads="1" noChangeShapeType="1" noTextEdit="1"/>
          </p:cNvSpPr>
          <p:nvPr/>
        </p:nvSpPr>
        <p:spPr bwMode="auto">
          <a:xfrm>
            <a:off x="612279" y="8972315"/>
            <a:ext cx="6266016" cy="432048"/>
          </a:xfrm>
          <a:prstGeom prst="rect">
            <a:avLst/>
          </a:prstGeom>
          <a:noFill/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ja-JP" altLang="en-US" sz="2800" kern="10" spc="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0"/>
                    </a:gs>
                    <a:gs pos="50000">
                      <a:srgbClr val="CCFFFF"/>
                    </a:gs>
                    <a:gs pos="100000">
                      <a:srgbClr val="000080"/>
                    </a:gs>
                  </a:gsLst>
                  <a:lin ang="5400000" scaled="1"/>
                </a:gradFill>
                <a:latin typeface="HGS創英角ﾎﾟｯﾌﾟ体"/>
                <a:ea typeface="HGS創英角ﾎﾟｯﾌﾟ体"/>
              </a:rPr>
              <a:t>選挙出前授業・模擬投票　開催！</a:t>
            </a:r>
            <a:endParaRPr lang="ja-JP" altLang="en-US" sz="2800" kern="10" spc="0" dirty="0">
              <a:ln w="12700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0080"/>
                  </a:gs>
                  <a:gs pos="50000">
                    <a:srgbClr val="CCFFFF"/>
                  </a:gs>
                  <a:gs pos="100000">
                    <a:srgbClr val="000080"/>
                  </a:gs>
                </a:gsLst>
                <a:lin ang="5400000" scaled="1"/>
              </a:gradFill>
              <a:latin typeface="HGS創英角ﾎﾟｯﾌﾟ体"/>
              <a:ea typeface="HGS創英角ﾎﾟｯﾌﾟ体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68479" y="9504580"/>
            <a:ext cx="49403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400" dirty="0"/>
              <a:t>日時</a:t>
            </a:r>
            <a:r>
              <a:rPr lang="ja-JP" altLang="ja-JP" sz="1400" dirty="0" smtClean="0"/>
              <a:t>：</a:t>
            </a:r>
            <a:r>
              <a:rPr lang="ja-JP" altLang="en-US" sz="1400" dirty="0">
                <a:latin typeface="ＭＳ Ｐゴシック 本文"/>
              </a:rPr>
              <a:t>令和</a:t>
            </a:r>
            <a:r>
              <a:rPr lang="ja-JP" altLang="en-US" sz="1400" dirty="0">
                <a:latin typeface="ＭＳ Ｐゴシック 本文"/>
              </a:rPr>
              <a:t>　</a:t>
            </a:r>
            <a:r>
              <a:rPr lang="ja-JP" altLang="en-US" sz="1400" dirty="0" smtClean="0">
                <a:latin typeface="ＭＳ Ｐゴシック 本文"/>
              </a:rPr>
              <a:t>　</a:t>
            </a:r>
            <a:r>
              <a:rPr lang="ja-JP" altLang="ja-JP" sz="1400" dirty="0" smtClean="0">
                <a:latin typeface="ＭＳ Ｐゴシック 本文"/>
              </a:rPr>
              <a:t>年</a:t>
            </a:r>
            <a:r>
              <a:rPr lang="ja-JP" altLang="en-US" sz="1400" dirty="0">
                <a:latin typeface="ＭＳ Ｐゴシック 本文"/>
              </a:rPr>
              <a:t>　</a:t>
            </a:r>
            <a:r>
              <a:rPr lang="ja-JP" altLang="en-US" sz="1400" dirty="0" smtClean="0">
                <a:latin typeface="ＭＳ Ｐゴシック 本文"/>
              </a:rPr>
              <a:t>　</a:t>
            </a:r>
            <a:r>
              <a:rPr lang="ja-JP" altLang="ja-JP" sz="1400" dirty="0" smtClean="0">
                <a:latin typeface="ＭＳ Ｐゴシック 本文"/>
              </a:rPr>
              <a:t>月</a:t>
            </a:r>
            <a:r>
              <a:rPr lang="ja-JP" altLang="en-US" sz="1400" dirty="0">
                <a:latin typeface="ＭＳ Ｐゴシック 本文"/>
              </a:rPr>
              <a:t>　</a:t>
            </a:r>
            <a:r>
              <a:rPr lang="ja-JP" altLang="en-US" sz="1400" dirty="0" smtClean="0">
                <a:latin typeface="ＭＳ Ｐゴシック 本文"/>
              </a:rPr>
              <a:t>　</a:t>
            </a:r>
            <a:r>
              <a:rPr lang="ja-JP" altLang="ja-JP" sz="1400" dirty="0" smtClean="0">
                <a:latin typeface="ＭＳ Ｐゴシック 本文"/>
              </a:rPr>
              <a:t>日（</a:t>
            </a:r>
            <a:r>
              <a:rPr lang="ja-JP" altLang="en-US" sz="1400" dirty="0">
                <a:latin typeface="ＭＳ Ｐゴシック 本文"/>
              </a:rPr>
              <a:t>　</a:t>
            </a:r>
            <a:r>
              <a:rPr lang="ja-JP" altLang="en-US" sz="1400" dirty="0" smtClean="0">
                <a:latin typeface="ＭＳ Ｐゴシック 本文"/>
              </a:rPr>
              <a:t>）　　</a:t>
            </a:r>
            <a:r>
              <a:rPr lang="ja-JP" altLang="ja-JP" sz="1400" dirty="0" smtClean="0">
                <a:latin typeface="ＭＳ Ｐゴシック 本文"/>
              </a:rPr>
              <a:t>時</a:t>
            </a:r>
            <a:r>
              <a:rPr lang="ja-JP" altLang="en-US" sz="1400" dirty="0">
                <a:latin typeface="ＭＳ Ｐゴシック 本文"/>
              </a:rPr>
              <a:t>　</a:t>
            </a:r>
            <a:r>
              <a:rPr lang="ja-JP" altLang="en-US" sz="1400" dirty="0" smtClean="0">
                <a:latin typeface="ＭＳ Ｐゴシック 本文"/>
              </a:rPr>
              <a:t>　分</a:t>
            </a:r>
            <a:r>
              <a:rPr lang="ja-JP" altLang="ja-JP" sz="1400" dirty="0" smtClean="0">
                <a:latin typeface="ＭＳ Ｐゴシック 本文"/>
              </a:rPr>
              <a:t>～</a:t>
            </a:r>
            <a:r>
              <a:rPr lang="ja-JP" altLang="en-US" sz="1400" dirty="0">
                <a:latin typeface="ＭＳ Ｐゴシック 本文"/>
              </a:rPr>
              <a:t>　</a:t>
            </a:r>
            <a:r>
              <a:rPr lang="ja-JP" altLang="en-US" sz="1400" dirty="0" smtClean="0">
                <a:latin typeface="ＭＳ Ｐゴシック 本文"/>
              </a:rPr>
              <a:t>　</a:t>
            </a:r>
            <a:r>
              <a:rPr lang="ja-JP" altLang="ja-JP" sz="1400" dirty="0" smtClean="0">
                <a:latin typeface="ＭＳ Ｐゴシック 本文"/>
              </a:rPr>
              <a:t>時</a:t>
            </a:r>
            <a:r>
              <a:rPr lang="ja-JP" altLang="en-US" sz="1400" dirty="0">
                <a:latin typeface="ＭＳ Ｐゴシック 本文"/>
              </a:rPr>
              <a:t>　</a:t>
            </a:r>
            <a:r>
              <a:rPr lang="ja-JP" altLang="en-US" sz="1400" dirty="0" smtClean="0">
                <a:latin typeface="ＭＳ Ｐゴシック 本文"/>
              </a:rPr>
              <a:t>　分</a:t>
            </a:r>
            <a:endParaRPr lang="ja-JP" altLang="ja-JP" sz="1400" dirty="0">
              <a:latin typeface="ＭＳ Ｐゴシック 本文"/>
            </a:endParaRPr>
          </a:p>
          <a:p>
            <a:r>
              <a:rPr lang="ja-JP" altLang="ja-JP" sz="1400" dirty="0">
                <a:latin typeface="ＭＳ Ｐゴシック 本文"/>
              </a:rPr>
              <a:t>場所</a:t>
            </a:r>
            <a:r>
              <a:rPr lang="ja-JP" altLang="ja-JP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r>
              <a:rPr lang="ja-JP" altLang="ja-JP" sz="1400" dirty="0" smtClean="0"/>
              <a:t>高等学校</a:t>
            </a:r>
            <a:endParaRPr lang="ja-JP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ja-JP" sz="1400" dirty="0">
                <a:latin typeface="ＭＳ Ｐゴシック 本文"/>
              </a:rPr>
              <a:t>対象</a:t>
            </a:r>
            <a:r>
              <a:rPr lang="ja-JP" altLang="ja-JP" sz="1400" dirty="0" smtClean="0">
                <a:latin typeface="ＭＳ Ｐゴシック 本文"/>
              </a:rPr>
              <a:t>：</a:t>
            </a:r>
            <a:r>
              <a:rPr lang="ja-JP" altLang="en-US" sz="1400" dirty="0" smtClean="0">
                <a:latin typeface="ＭＳ Ｐゴシック 本文"/>
              </a:rPr>
              <a:t>全学年 </a:t>
            </a:r>
            <a:r>
              <a:rPr lang="en-US" altLang="ja-JP" sz="1400" dirty="0" smtClean="0">
                <a:latin typeface="ＭＳ Ｐゴシック 本文"/>
              </a:rPr>
              <a:t>/ </a:t>
            </a:r>
            <a:r>
              <a:rPr lang="ja-JP" altLang="en-US" sz="1400" dirty="0" smtClean="0">
                <a:latin typeface="ＭＳ Ｐゴシック 本文"/>
              </a:rPr>
              <a:t>○年生</a:t>
            </a:r>
            <a:endParaRPr lang="ja-JP" altLang="ja-JP" sz="1400" dirty="0">
              <a:latin typeface="ＭＳ Ｐゴシック 本文"/>
            </a:endParaRPr>
          </a:p>
        </p:txBody>
      </p:sp>
      <p:pic>
        <p:nvPicPr>
          <p:cNvPr id="6" name="Picture 3" descr="\\10.66.163.2\default\選挙課啓発係\啓発キャラクター\３　その他デザイン\いらすとや\投票関係\cut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7388" y="9434402"/>
            <a:ext cx="1450035" cy="90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正方形/長方形 45"/>
          <p:cNvSpPr/>
          <p:nvPr/>
        </p:nvSpPr>
        <p:spPr>
          <a:xfrm>
            <a:off x="292452" y="2038671"/>
            <a:ext cx="5771845" cy="172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ja-JP" altLang="en-US" sz="2000" b="1" dirty="0"/>
              <a:t>空き地にショッピングモールを作り、</a:t>
            </a:r>
            <a:endParaRPr lang="en-US" altLang="ja-JP" sz="2000" b="1" dirty="0"/>
          </a:p>
          <a:p>
            <a:pPr algn="ctr"/>
            <a:r>
              <a:rPr lang="ja-JP" altLang="en-US" sz="2000" b="1" dirty="0"/>
              <a:t>便利な生活を！</a:t>
            </a:r>
            <a:endParaRPr lang="en-US" altLang="ja-JP" sz="2000" b="1" dirty="0"/>
          </a:p>
          <a:p>
            <a:pPr algn="ctr"/>
            <a:endParaRPr lang="en-US" altLang="ja-JP" sz="1200" dirty="0"/>
          </a:p>
          <a:p>
            <a:r>
              <a:rPr lang="ja-JP" altLang="en-US" sz="1200" dirty="0"/>
              <a:t>　</a:t>
            </a:r>
            <a:r>
              <a:rPr lang="ja-JP" altLang="en-US" sz="1400" dirty="0"/>
              <a:t>　・ショッピングモールを作って、全ての年齢層に豊かな生活を！</a:t>
            </a:r>
            <a:endParaRPr lang="en-US" altLang="ja-JP" sz="1400" dirty="0"/>
          </a:p>
          <a:p>
            <a:r>
              <a:rPr lang="ja-JP" altLang="en-US" sz="1400" dirty="0"/>
              <a:t>　　・建設と併せて周りの道路等も整備され、より便利になります！</a:t>
            </a:r>
            <a:endParaRPr lang="en-US" altLang="ja-JP" sz="1400" dirty="0"/>
          </a:p>
          <a:p>
            <a:r>
              <a:rPr lang="ja-JP" altLang="en-US" sz="1400" dirty="0"/>
              <a:t>　　・街の外からも来客が見込まれ、街に活気が生まれます</a:t>
            </a:r>
            <a:r>
              <a:rPr lang="ja-JP" altLang="en-US" sz="1400" dirty="0" smtClean="0"/>
              <a:t>！</a:t>
            </a:r>
            <a:endParaRPr lang="en-US" altLang="ja-JP" sz="1400" dirty="0" smtClean="0"/>
          </a:p>
          <a:p>
            <a:endParaRPr lang="en-US" altLang="ja-JP" sz="1200" dirty="0"/>
          </a:p>
        </p:txBody>
      </p:sp>
      <p:sp>
        <p:nvSpPr>
          <p:cNvPr id="24" name="タイトル 1"/>
          <p:cNvSpPr txBox="1">
            <a:spLocks/>
          </p:cNvSpPr>
          <p:nvPr/>
        </p:nvSpPr>
        <p:spPr>
          <a:xfrm>
            <a:off x="108223" y="234132"/>
            <a:ext cx="3952056" cy="244044"/>
          </a:xfrm>
          <a:prstGeom prst="rect">
            <a:avLst/>
          </a:prstGeom>
        </p:spPr>
        <p:txBody>
          <a:bodyPr vert="horz" lIns="104306" tIns="52153" rIns="104306" bIns="52153" rtlCol="0" anchor="ctr">
            <a:noAutofit/>
          </a:bodyPr>
          <a:lstStyle>
            <a:lvl1pPr algn="ctr" defTabSz="1043056" rtl="0" eaLnBrk="1" latinLnBrk="0" hangingPunct="1">
              <a:spcBef>
                <a:spcPct val="0"/>
              </a:spcBef>
              <a:buNone/>
              <a:defRPr kumimoji="1" sz="5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spc="-50"/>
              <a:t>令和</a:t>
            </a:r>
            <a:r>
              <a:rPr lang="ja-JP" altLang="en-US" sz="1600" spc="-50" dirty="0"/>
              <a:t>　</a:t>
            </a:r>
            <a:r>
              <a:rPr lang="ja-JP" altLang="en-US" sz="1600" spc="-50" dirty="0" smtClean="0"/>
              <a:t>　年</a:t>
            </a:r>
            <a:r>
              <a:rPr lang="ja-JP" altLang="en-US" sz="1600" spc="-50" dirty="0"/>
              <a:t>　</a:t>
            </a:r>
            <a:r>
              <a:rPr lang="ja-JP" altLang="en-US" sz="1600" spc="-50" dirty="0" smtClean="0"/>
              <a:t>　月</a:t>
            </a:r>
            <a:r>
              <a:rPr lang="ja-JP" altLang="en-US" sz="1600" spc="-50" dirty="0"/>
              <a:t>　</a:t>
            </a:r>
            <a:r>
              <a:rPr lang="ja-JP" altLang="en-US" sz="1600" spc="-50" dirty="0" smtClean="0"/>
              <a:t>　日執行</a:t>
            </a:r>
            <a:endParaRPr lang="ja-JP" altLang="en-US" sz="1600" spc="-5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919684" y="2564472"/>
            <a:ext cx="300082" cy="9100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>
              <a:lnSpc>
                <a:spcPts val="900"/>
              </a:lnSpc>
            </a:pPr>
            <a:r>
              <a:rPr lang="ja-JP" altLang="en-US" sz="1800" dirty="0"/>
              <a:t>便利党</a:t>
            </a:r>
            <a:endParaRPr kumimoji="1" lang="ja-JP" altLang="en-US" sz="18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839627" y="5138240"/>
            <a:ext cx="340478" cy="9100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>
              <a:lnSpc>
                <a:spcPts val="900"/>
              </a:lnSpc>
            </a:pPr>
            <a:r>
              <a:rPr lang="ja-JP" altLang="en-US" sz="1800" dirty="0" smtClean="0"/>
              <a:t>発展党</a:t>
            </a:r>
            <a:endParaRPr kumimoji="1" lang="ja-JP" altLang="en-US" sz="18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878295" y="7614978"/>
            <a:ext cx="340478" cy="9100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>
              <a:lnSpc>
                <a:spcPts val="900"/>
              </a:lnSpc>
            </a:pPr>
            <a:r>
              <a:rPr lang="ja-JP" altLang="en-US" sz="1800" dirty="0"/>
              <a:t>安心党</a:t>
            </a:r>
            <a:endParaRPr kumimoji="1" lang="ja-JP" altLang="en-US" sz="18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300911" y="7614978"/>
            <a:ext cx="530915" cy="124503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>
              <a:lnSpc>
                <a:spcPts val="900"/>
              </a:lnSpc>
            </a:pPr>
            <a:r>
              <a:rPr lang="ja-JP" altLang="en-US" sz="1800" dirty="0" smtClean="0"/>
              <a:t>奥村</a:t>
            </a:r>
            <a:endParaRPr lang="en-US" altLang="ja-JP" sz="1800" dirty="0" smtClean="0"/>
          </a:p>
          <a:p>
            <a:pPr>
              <a:lnSpc>
                <a:spcPts val="900"/>
              </a:lnSpc>
            </a:pPr>
            <a:endParaRPr lang="en-US" altLang="ja-JP" sz="1800" dirty="0"/>
          </a:p>
          <a:p>
            <a:pPr>
              <a:lnSpc>
                <a:spcPts val="900"/>
              </a:lnSpc>
            </a:pPr>
            <a:r>
              <a:rPr lang="ja-JP" altLang="en-US" sz="1800" dirty="0" smtClean="0"/>
              <a:t>　　　</a:t>
            </a:r>
            <a:r>
              <a:rPr lang="ja-JP" altLang="en-US" sz="1800" dirty="0"/>
              <a:t>たろう</a:t>
            </a:r>
            <a:endParaRPr kumimoji="1" lang="ja-JP" altLang="en-US" sz="1800" dirty="0"/>
          </a:p>
        </p:txBody>
      </p:sp>
      <p:pic>
        <p:nvPicPr>
          <p:cNvPr id="1029" name="Picture 5" descr="C:\Users\T0521154\Desktop\石井候補（いらすと）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0911" y="1515762"/>
            <a:ext cx="1029084" cy="1029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T0521154\Desktop\西田候補（いらすと）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339" y="4026828"/>
            <a:ext cx="1027794" cy="102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T0521154\Desktop\奥村候補（いらすとや）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173" y="6534834"/>
            <a:ext cx="1027794" cy="102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テキスト ボックス 22"/>
          <p:cNvSpPr txBox="1"/>
          <p:nvPr/>
        </p:nvSpPr>
        <p:spPr>
          <a:xfrm>
            <a:off x="6308712" y="5056428"/>
            <a:ext cx="530915" cy="13913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>
              <a:lnSpc>
                <a:spcPts val="900"/>
              </a:lnSpc>
            </a:pPr>
            <a:r>
              <a:rPr kumimoji="1" lang="ja-JP" altLang="en-US" sz="1800" dirty="0" smtClean="0"/>
              <a:t>西田</a:t>
            </a:r>
            <a:endParaRPr kumimoji="1" lang="en-US" altLang="ja-JP" sz="1800" dirty="0" smtClean="0"/>
          </a:p>
          <a:p>
            <a:pPr>
              <a:lnSpc>
                <a:spcPts val="900"/>
              </a:lnSpc>
            </a:pPr>
            <a:endParaRPr kumimoji="1" lang="en-US" altLang="ja-JP" sz="1800" dirty="0" smtClean="0"/>
          </a:p>
          <a:p>
            <a:pPr>
              <a:lnSpc>
                <a:spcPts val="900"/>
              </a:lnSpc>
            </a:pPr>
            <a:r>
              <a:rPr lang="ja-JP" altLang="en-US" sz="1800" dirty="0"/>
              <a:t>　</a:t>
            </a:r>
            <a:r>
              <a:rPr lang="ja-JP" altLang="en-US" sz="1800" dirty="0" smtClean="0"/>
              <a:t>　　マユミ</a:t>
            </a:r>
            <a:r>
              <a:rPr kumimoji="1" lang="ja-JP" altLang="en-US" sz="1800" dirty="0" smtClean="0"/>
              <a:t>　</a:t>
            </a:r>
            <a:endParaRPr kumimoji="1"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75145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853</TotalTime>
  <Words>323</Words>
  <Application>Microsoft Office PowerPoint</Application>
  <PresentationFormat>ユーザー設定</PresentationFormat>
  <Paragraphs>42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HGS創英角ﾎﾟｯﾌﾟ体</vt:lpstr>
      <vt:lpstr>ＭＳ Ｐゴシック</vt:lpstr>
      <vt:lpstr>ＭＳ Ｐゴシック 本文</vt:lpstr>
      <vt:lpstr>Arial</vt:lpstr>
      <vt:lpstr>Calibri</vt:lpstr>
      <vt:lpstr>Office ​​テーマ</vt:lpstr>
      <vt:lpstr>○○長選挙公報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花澤　美穂子</cp:lastModifiedBy>
  <cp:revision>60</cp:revision>
  <cp:lastPrinted>2015-12-03T05:31:17Z</cp:lastPrinted>
  <dcterms:created xsi:type="dcterms:W3CDTF">2015-06-17T06:27:40Z</dcterms:created>
  <dcterms:modified xsi:type="dcterms:W3CDTF">2023-02-02T05:16:09Z</dcterms:modified>
</cp:coreProperties>
</file>