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16" r:id="rId2"/>
    <p:sldId id="417" r:id="rId3"/>
    <p:sldId id="423" r:id="rId4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4" autoAdjust="0"/>
    <p:restoredTop sz="84683" autoAdjust="0"/>
  </p:normalViewPr>
  <p:slideViewPr>
    <p:cSldViewPr>
      <p:cViewPr varScale="1">
        <p:scale>
          <a:sx n="57" d="100"/>
          <a:sy n="57" d="100"/>
        </p:scale>
        <p:origin x="-114" y="-9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621" cy="493237"/>
          </a:xfrm>
          <a:prstGeom prst="rect">
            <a:avLst/>
          </a:prstGeom>
        </p:spPr>
        <p:txBody>
          <a:bodyPr vert="horz" lIns="90632" tIns="45314" rIns="90632" bIns="453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4" y="0"/>
            <a:ext cx="2918621" cy="493237"/>
          </a:xfrm>
          <a:prstGeom prst="rect">
            <a:avLst/>
          </a:prstGeom>
        </p:spPr>
        <p:txBody>
          <a:bodyPr vert="horz" lIns="90632" tIns="45314" rIns="90632" bIns="45314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503"/>
            <a:ext cx="2918621" cy="493236"/>
          </a:xfrm>
          <a:prstGeom prst="rect">
            <a:avLst/>
          </a:prstGeom>
        </p:spPr>
        <p:txBody>
          <a:bodyPr vert="horz" lIns="90632" tIns="45314" rIns="90632" bIns="453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4" y="9371503"/>
            <a:ext cx="2918621" cy="493236"/>
          </a:xfrm>
          <a:prstGeom prst="rect">
            <a:avLst/>
          </a:prstGeom>
        </p:spPr>
        <p:txBody>
          <a:bodyPr vert="horz" lIns="90632" tIns="45314" rIns="90632" bIns="45314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6"/>
          </a:xfrm>
          <a:prstGeom prst="rect">
            <a:avLst/>
          </a:prstGeom>
        </p:spPr>
        <p:txBody>
          <a:bodyPr vert="horz" lIns="90625" tIns="45310" rIns="90625" bIns="453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0"/>
            <a:ext cx="2918831" cy="493316"/>
          </a:xfrm>
          <a:prstGeom prst="rect">
            <a:avLst/>
          </a:prstGeom>
        </p:spPr>
        <p:txBody>
          <a:bodyPr vert="horz" lIns="90625" tIns="45310" rIns="90625" bIns="45310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5" tIns="45310" rIns="90625" bIns="453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lIns="90625" tIns="45310" rIns="90625" bIns="4531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1" cy="493316"/>
          </a:xfrm>
          <a:prstGeom prst="rect">
            <a:avLst/>
          </a:prstGeom>
        </p:spPr>
        <p:txBody>
          <a:bodyPr vert="horz" lIns="90625" tIns="45310" rIns="90625" bIns="453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5"/>
            <a:ext cx="2918831" cy="493316"/>
          </a:xfrm>
          <a:prstGeom prst="rect">
            <a:avLst/>
          </a:prstGeom>
        </p:spPr>
        <p:txBody>
          <a:bodyPr vert="horz" lIns="90625" tIns="45310" rIns="90625" bIns="45310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5" y="620689"/>
            <a:ext cx="6048671" cy="172819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候補者の政策を聞いて</a:t>
            </a:r>
            <a:endParaRPr kumimoji="1"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に投票するか考える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2" descr="\\10.66.163.2\default\選挙課啓発係\啓発キャラクター\３　その他デザイン\いらすとや\senkyo_rikkouh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6" y="1277766"/>
            <a:ext cx="2608454" cy="51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10.66.163.2\default\選挙課啓発係\啓発キャラクター\３　その他デザイン\いらすとや\投票関係\投票風景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1" y="2728582"/>
            <a:ext cx="4537851" cy="37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332656"/>
            <a:ext cx="4536501" cy="93610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選挙の争点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60399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・みなさんは、</a:t>
            </a:r>
            <a:r>
              <a:rPr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という架空の地域の住民です。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○街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に利便性の高い広大な空き地ができまし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この空き地の活用について、３人の候補者が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それぞれ異なった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利用方法を提案しています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4" descr="C:\Users\T0521154\Desktop\1501umekitanow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24" y="3814177"/>
            <a:ext cx="6107753" cy="256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\\10.224.175.2\default\選挙課啓発係\O 模擬投票・出前授業\ホームページ・動画コンテンツ等\２　更新（Ｈ２７年度～）\29年度\300330 更新\mogi-theme1-bullet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 b="16565"/>
          <a:stretch/>
        </p:blipFill>
        <p:spPr bwMode="auto">
          <a:xfrm>
            <a:off x="1133966" y="0"/>
            <a:ext cx="6876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3984</TotalTime>
  <Words>68</Words>
  <Application>Microsoft Office PowerPoint</Application>
  <PresentationFormat>画面に合わせる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295</cp:revision>
  <cp:lastPrinted>2018-03-01T06:38:08Z</cp:lastPrinted>
  <dcterms:created xsi:type="dcterms:W3CDTF">2015-06-05T06:25:16Z</dcterms:created>
  <dcterms:modified xsi:type="dcterms:W3CDTF">2018-03-29T08:22:38Z</dcterms:modified>
</cp:coreProperties>
</file>