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2" r:id="rId2"/>
  </p:sldIdLst>
  <p:sldSz cx="7561263" cy="10693400"/>
  <p:notesSz cx="6807200" cy="99393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AD36652-6013-4163-BDD1-093E706D1B4E}">
          <p14:sldIdLst>
            <p14:sldId id="262"/>
          </p14:sldIdLst>
        </p14:section>
      </p14:sectionLst>
    </p:ex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91" y="101"/>
      </p:cViewPr>
      <p:guideLst>
        <p:guide orient="horz" pos="3368"/>
        <p:guide pos="2382"/>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6967"/>
          </a:xfrm>
          <a:prstGeom prst="rect">
            <a:avLst/>
          </a:prstGeom>
        </p:spPr>
        <p:txBody>
          <a:bodyPr vert="horz" lIns="95683" tIns="47842" rIns="95683" bIns="478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6" cy="496967"/>
          </a:xfrm>
          <a:prstGeom prst="rect">
            <a:avLst/>
          </a:prstGeom>
        </p:spPr>
        <p:txBody>
          <a:bodyPr vert="horz" lIns="95683" tIns="47842" rIns="95683" bIns="47842" rtlCol="0"/>
          <a:lstStyle>
            <a:lvl1pPr algn="r">
              <a:defRPr sz="1200"/>
            </a:lvl1pPr>
          </a:lstStyle>
          <a:p>
            <a:fld id="{0BA57D6A-7D6D-48BA-BB73-7CBE224EF7C1}" type="datetimeFigureOut">
              <a:rPr kumimoji="1" lang="ja-JP" altLang="en-US" smtClean="0"/>
              <a:t>2023/2/2</a:t>
            </a:fld>
            <a:endParaRPr kumimoji="1" lang="ja-JP" altLang="en-US"/>
          </a:p>
        </p:txBody>
      </p:sp>
      <p:sp>
        <p:nvSpPr>
          <p:cNvPr id="4" name="スライド イメージ プレースホルダー 3"/>
          <p:cNvSpPr>
            <a:spLocks noGrp="1" noRot="1" noChangeAspect="1"/>
          </p:cNvSpPr>
          <p:nvPr>
            <p:ph type="sldImg" idx="2"/>
          </p:nvPr>
        </p:nvSpPr>
        <p:spPr>
          <a:xfrm>
            <a:off x="2085975" y="746125"/>
            <a:ext cx="2635250" cy="3727450"/>
          </a:xfrm>
          <a:prstGeom prst="rect">
            <a:avLst/>
          </a:prstGeom>
          <a:noFill/>
          <a:ln w="12700">
            <a:solidFill>
              <a:prstClr val="black"/>
            </a:solidFill>
          </a:ln>
        </p:spPr>
        <p:txBody>
          <a:bodyPr vert="horz" lIns="95683" tIns="47842" rIns="95683" bIns="47842"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5683" tIns="47842" rIns="95683" bIns="4784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6" cy="496967"/>
          </a:xfrm>
          <a:prstGeom prst="rect">
            <a:avLst/>
          </a:prstGeom>
        </p:spPr>
        <p:txBody>
          <a:bodyPr vert="horz" lIns="95683" tIns="47842" rIns="95683" bIns="478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6" cy="496967"/>
          </a:xfrm>
          <a:prstGeom prst="rect">
            <a:avLst/>
          </a:prstGeom>
        </p:spPr>
        <p:txBody>
          <a:bodyPr vert="horz" lIns="95683" tIns="47842" rIns="95683" bIns="47842" rtlCol="0" anchor="b"/>
          <a:lstStyle>
            <a:lvl1pPr algn="r">
              <a:defRPr sz="1200"/>
            </a:lvl1pPr>
          </a:lstStyle>
          <a:p>
            <a:fld id="{C254ED02-5254-4F58-A73F-E4518F5D1129}" type="slidenum">
              <a:rPr kumimoji="1" lang="ja-JP" altLang="en-US" smtClean="0"/>
              <a:t>‹#›</a:t>
            </a:fld>
            <a:endParaRPr kumimoji="1" lang="ja-JP" altLang="en-US"/>
          </a:p>
        </p:txBody>
      </p:sp>
    </p:spTree>
    <p:extLst>
      <p:ext uri="{BB962C8B-B14F-4D97-AF65-F5344CB8AC3E}">
        <p14:creationId xmlns:p14="http://schemas.microsoft.com/office/powerpoint/2010/main" val="2821143562"/>
      </p:ext>
    </p:extLst>
  </p:cSld>
  <p:clrMap bg1="lt1" tx1="dk1" bg2="lt2" tx2="dk2" accent1="accent1" accent2="accent2" accent3="accent3" accent4="accent4" accent5="accent5" accent6="accent6" hlink="hlink" folHlink="folHlink"/>
  <p:notesStyle>
    <a:lvl1pPr marL="0" algn="l" defTabSz="1043056" rtl="0" eaLnBrk="1" latinLnBrk="0" hangingPunct="1">
      <a:defRPr kumimoji="1" sz="1400" kern="1200">
        <a:solidFill>
          <a:schemeClr val="tx1"/>
        </a:solidFill>
        <a:latin typeface="+mn-lt"/>
        <a:ea typeface="+mn-ea"/>
        <a:cs typeface="+mn-cs"/>
      </a:defRPr>
    </a:lvl1pPr>
    <a:lvl2pPr marL="521528" algn="l" defTabSz="1043056" rtl="0" eaLnBrk="1" latinLnBrk="0" hangingPunct="1">
      <a:defRPr kumimoji="1" sz="1400" kern="1200">
        <a:solidFill>
          <a:schemeClr val="tx1"/>
        </a:solidFill>
        <a:latin typeface="+mn-lt"/>
        <a:ea typeface="+mn-ea"/>
        <a:cs typeface="+mn-cs"/>
      </a:defRPr>
    </a:lvl2pPr>
    <a:lvl3pPr marL="1043056" algn="l" defTabSz="1043056" rtl="0" eaLnBrk="1" latinLnBrk="0" hangingPunct="1">
      <a:defRPr kumimoji="1" sz="1400" kern="1200">
        <a:solidFill>
          <a:schemeClr val="tx1"/>
        </a:solidFill>
        <a:latin typeface="+mn-lt"/>
        <a:ea typeface="+mn-ea"/>
        <a:cs typeface="+mn-cs"/>
      </a:defRPr>
    </a:lvl3pPr>
    <a:lvl4pPr marL="1564584" algn="l" defTabSz="1043056" rtl="0" eaLnBrk="1" latinLnBrk="0" hangingPunct="1">
      <a:defRPr kumimoji="1" sz="1400" kern="1200">
        <a:solidFill>
          <a:schemeClr val="tx1"/>
        </a:solidFill>
        <a:latin typeface="+mn-lt"/>
        <a:ea typeface="+mn-ea"/>
        <a:cs typeface="+mn-cs"/>
      </a:defRPr>
    </a:lvl4pPr>
    <a:lvl5pPr marL="2086112" algn="l" defTabSz="1043056" rtl="0" eaLnBrk="1" latinLnBrk="0" hangingPunct="1">
      <a:defRPr kumimoji="1" sz="1400" kern="1200">
        <a:solidFill>
          <a:schemeClr val="tx1"/>
        </a:solidFill>
        <a:latin typeface="+mn-lt"/>
        <a:ea typeface="+mn-ea"/>
        <a:cs typeface="+mn-cs"/>
      </a:defRPr>
    </a:lvl5pPr>
    <a:lvl6pPr marL="2607640" algn="l" defTabSz="1043056" rtl="0" eaLnBrk="1" latinLnBrk="0" hangingPunct="1">
      <a:defRPr kumimoji="1" sz="1400" kern="1200">
        <a:solidFill>
          <a:schemeClr val="tx1"/>
        </a:solidFill>
        <a:latin typeface="+mn-lt"/>
        <a:ea typeface="+mn-ea"/>
        <a:cs typeface="+mn-cs"/>
      </a:defRPr>
    </a:lvl6pPr>
    <a:lvl7pPr marL="3129168" algn="l" defTabSz="1043056" rtl="0" eaLnBrk="1" latinLnBrk="0" hangingPunct="1">
      <a:defRPr kumimoji="1" sz="1400" kern="1200">
        <a:solidFill>
          <a:schemeClr val="tx1"/>
        </a:solidFill>
        <a:latin typeface="+mn-lt"/>
        <a:ea typeface="+mn-ea"/>
        <a:cs typeface="+mn-cs"/>
      </a:defRPr>
    </a:lvl7pPr>
    <a:lvl8pPr marL="3650696" algn="l" defTabSz="1043056" rtl="0" eaLnBrk="1" latinLnBrk="0" hangingPunct="1">
      <a:defRPr kumimoji="1" sz="1400" kern="1200">
        <a:solidFill>
          <a:schemeClr val="tx1"/>
        </a:solidFill>
        <a:latin typeface="+mn-lt"/>
        <a:ea typeface="+mn-ea"/>
        <a:cs typeface="+mn-cs"/>
      </a:defRPr>
    </a:lvl8pPr>
    <a:lvl9pPr marL="4172224" algn="l" defTabSz="1043056"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254ED02-5254-4F58-A73F-E4518F5D1129}" type="slidenum">
              <a:rPr kumimoji="1" lang="ja-JP" altLang="en-US" smtClean="0"/>
              <a:t>1</a:t>
            </a:fld>
            <a:endParaRPr kumimoji="1" lang="ja-JP" altLang="en-US"/>
          </a:p>
        </p:txBody>
      </p:sp>
    </p:spTree>
    <p:extLst>
      <p:ext uri="{BB962C8B-B14F-4D97-AF65-F5344CB8AC3E}">
        <p14:creationId xmlns:p14="http://schemas.microsoft.com/office/powerpoint/2010/main" val="3479189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97"/>
            <a:ext cx="6427074"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6CE4A57-DD7D-4EC4-8BFC-B6529276FCFA}" type="datetime1">
              <a:rPr kumimoji="1" lang="ja-JP" altLang="en-US" smtClean="0"/>
              <a:t>2023/2/2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3790515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F10776-3D34-4C37-885B-C88EFBA40421}" type="datetime1">
              <a:rPr kumimoji="1" lang="ja-JP" altLang="en-US" smtClean="0"/>
              <a:t>2023/2/2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059484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44"/>
            <a:ext cx="1701284" cy="912404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78063" y="428244"/>
            <a:ext cx="4977831" cy="91240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A49FEC6-CD6A-496A-8EFB-CAF2E720CBD9}" type="datetime1">
              <a:rPr kumimoji="1" lang="ja-JP" altLang="en-US" smtClean="0"/>
              <a:t>2023/2/2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3160169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54A07CD-4891-4D0F-B2CF-FCC81C58A7F2}" type="datetime1">
              <a:rPr kumimoji="1" lang="ja-JP" altLang="en-US" smtClean="0"/>
              <a:t>2023/2/2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643898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8" y="4532332"/>
            <a:ext cx="6427074" cy="2339180"/>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8953B19-86F6-4AAB-8C7E-665D01BA3A3F}" type="datetime1">
              <a:rPr kumimoji="1" lang="ja-JP" altLang="en-US" smtClean="0"/>
              <a:t>2023/2/2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36771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78063" y="249513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843642" y="249513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6D97221-2387-4E3B-9180-12259D479B7B}" type="datetime1">
              <a:rPr kumimoji="1" lang="ja-JP" altLang="en-US" smtClean="0"/>
              <a:t>2023/2/2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2796915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6" y="2393639"/>
            <a:ext cx="3340871"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6"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25" y="2393639"/>
            <a:ext cx="3342183"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25"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81AB7DD-04B1-41FC-83AC-FCCEAA1C1061}" type="datetime1">
              <a:rPr kumimoji="1" lang="ja-JP" altLang="en-US" smtClean="0"/>
              <a:t>2023/2/2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13710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91A4A37-4174-42B3-9742-889B20B2D596}" type="datetime1">
              <a:rPr kumimoji="1" lang="ja-JP" altLang="en-US" smtClean="0"/>
              <a:t>2023/2/2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67654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CA088F-5487-4C1E-B235-C24DB658315E}" type="datetime1">
              <a:rPr kumimoji="1" lang="ja-JP" altLang="en-US" smtClean="0"/>
              <a:t>2023/2/2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80404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71" y="425756"/>
            <a:ext cx="2487604" cy="1811937"/>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56251" y="425768"/>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71" y="2237706"/>
            <a:ext cx="2487604" cy="731458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9CB5276-4A7C-498F-9C23-2A2F136F0DB5}" type="datetime1">
              <a:rPr kumimoji="1" lang="ja-JP" altLang="en-US" smtClean="0"/>
              <a:t>2023/2/2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258854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2"/>
            <a:ext cx="4536758" cy="883692"/>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a:p>
        </p:txBody>
      </p:sp>
      <p:sp>
        <p:nvSpPr>
          <p:cNvPr id="4" name="テキスト プレースホルダー 3"/>
          <p:cNvSpPr>
            <a:spLocks noGrp="1"/>
          </p:cNvSpPr>
          <p:nvPr>
            <p:ph type="body" sz="half" idx="2"/>
          </p:nvPr>
        </p:nvSpPr>
        <p:spPr>
          <a:xfrm>
            <a:off x="1482060" y="8369074"/>
            <a:ext cx="4536758" cy="125498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EB7A209-D107-4F6B-A5D1-F2682531C11A}" type="datetime1">
              <a:rPr kumimoji="1" lang="ja-JP" altLang="en-US" smtClean="0"/>
              <a:t>2023/2/2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1409743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3"/>
          </a:xfrm>
          <a:prstGeom prst="rect">
            <a:avLst/>
          </a:prstGeom>
        </p:spPr>
        <p:txBody>
          <a:bodyPr vert="horz" lIns="104306" tIns="52153" rIns="104306" bIns="52153"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3" y="2495139"/>
            <a:ext cx="6805137" cy="7057149"/>
          </a:xfrm>
          <a:prstGeom prst="rect">
            <a:avLst/>
          </a:prstGeom>
        </p:spPr>
        <p:txBody>
          <a:bodyPr vert="horz" lIns="104306" tIns="52153" rIns="104306" bIns="52153"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3" y="9911211"/>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3636022D-556A-4915-966F-745D2C990A81}" type="datetime1">
              <a:rPr kumimoji="1" lang="ja-JP" altLang="en-US" smtClean="0"/>
              <a:t>2023/2/2</a:t>
            </a:fld>
            <a:endParaRPr kumimoji="1" lang="ja-JP" altLang="en-US"/>
          </a:p>
        </p:txBody>
      </p:sp>
      <p:sp>
        <p:nvSpPr>
          <p:cNvPr id="5" name="フッター プレースホルダー 4"/>
          <p:cNvSpPr>
            <a:spLocks noGrp="1"/>
          </p:cNvSpPr>
          <p:nvPr>
            <p:ph type="ftr" sz="quarter" idx="3"/>
          </p:nvPr>
        </p:nvSpPr>
        <p:spPr>
          <a:xfrm>
            <a:off x="2583432" y="9911211"/>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211"/>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F2B624A9-467A-4C7A-8115-89A04B595862}" type="slidenum">
              <a:rPr kumimoji="1" lang="ja-JP" altLang="en-US" smtClean="0"/>
              <a:t>‹#›</a:t>
            </a:fld>
            <a:endParaRPr kumimoji="1" lang="ja-JP" altLang="en-US"/>
          </a:p>
        </p:txBody>
      </p:sp>
    </p:spTree>
    <p:extLst>
      <p:ext uri="{BB962C8B-B14F-4D97-AF65-F5344CB8AC3E}">
        <p14:creationId xmlns:p14="http://schemas.microsoft.com/office/powerpoint/2010/main" val="41224737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3600" y="1170236"/>
            <a:ext cx="7143306" cy="24124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4306" tIns="53385" rIns="104306" bIns="52153" rtlCol="0" anchor="t"/>
          <a:lstStyle/>
          <a:p>
            <a:endParaRPr kumimoji="1" lang="en-US" altLang="ja-JP" dirty="0">
              <a:solidFill>
                <a:schemeClr val="tx1"/>
              </a:solidFill>
            </a:endParaRPr>
          </a:p>
          <a:p>
            <a:endParaRPr lang="en-US" altLang="ja-JP" dirty="0" smtClean="0">
              <a:solidFill>
                <a:schemeClr val="tx1"/>
              </a:solidFill>
            </a:endParaRPr>
          </a:p>
          <a:p>
            <a:endParaRPr kumimoji="1" lang="en-US" altLang="ja-JP" dirty="0" smtClean="0">
              <a:solidFill>
                <a:schemeClr val="tx1"/>
              </a:solidFill>
            </a:endParaRPr>
          </a:p>
        </p:txBody>
      </p:sp>
      <p:sp>
        <p:nvSpPr>
          <p:cNvPr id="32" name="正方形/長方形 31"/>
          <p:cNvSpPr/>
          <p:nvPr/>
        </p:nvSpPr>
        <p:spPr>
          <a:xfrm>
            <a:off x="183600" y="6174635"/>
            <a:ext cx="7143306" cy="24124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t"/>
          <a:lstStyle/>
          <a:p>
            <a:r>
              <a:rPr lang="ja-JP" altLang="en-US" sz="3200" dirty="0" smtClean="0">
                <a:ln w="0">
                  <a:noFill/>
                </a:ln>
                <a:solidFill>
                  <a:schemeClr val="tx1"/>
                </a:solidFill>
                <a:effectLst>
                  <a:glow rad="139700">
                    <a:schemeClr val="bg1"/>
                  </a:glow>
                  <a:outerShdw blurRad="50800" dist="38100" dir="2700000" algn="tl" rotWithShape="0">
                    <a:prstClr val="black">
                      <a:alpha val="40000"/>
                    </a:prstClr>
                  </a:outerShdw>
                </a:effectLst>
              </a:rPr>
              <a:t> </a:t>
            </a:r>
            <a:endParaRPr lang="en-US" altLang="ja-JP" sz="3200" dirty="0">
              <a:ln w="0">
                <a:noFill/>
              </a:ln>
              <a:solidFill>
                <a:schemeClr val="tx1"/>
              </a:solidFill>
              <a:effectLst>
                <a:glow rad="139700">
                  <a:schemeClr val="bg1"/>
                </a:glow>
                <a:outerShdw blurRad="50800" dist="38100" dir="2700000" algn="tl" rotWithShape="0">
                  <a:prstClr val="black">
                    <a:alpha val="40000"/>
                  </a:prstClr>
                </a:outerShdw>
              </a:effectLst>
            </a:endParaRPr>
          </a:p>
        </p:txBody>
      </p:sp>
      <p:sp>
        <p:nvSpPr>
          <p:cNvPr id="21" name="正方形/長方形 20"/>
          <p:cNvSpPr/>
          <p:nvPr/>
        </p:nvSpPr>
        <p:spPr>
          <a:xfrm>
            <a:off x="184811" y="3659913"/>
            <a:ext cx="7143306" cy="24068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t"/>
          <a:lstStyle/>
          <a:p>
            <a:endParaRPr lang="en-US" altLang="ja-JP" sz="3200" dirty="0">
              <a:ln w="0">
                <a:noFill/>
              </a:ln>
              <a:solidFill>
                <a:schemeClr val="tx1"/>
              </a:solidFill>
              <a:effectLst>
                <a:glow rad="139700">
                  <a:schemeClr val="bg1"/>
                </a:glow>
                <a:outerShdw blurRad="50800" dist="38100" dir="2700000" algn="tl" rotWithShape="0">
                  <a:prstClr val="black">
                    <a:alpha val="40000"/>
                  </a:prstClr>
                </a:outerShdw>
              </a:effectLst>
            </a:endParaRPr>
          </a:p>
        </p:txBody>
      </p:sp>
      <p:sp>
        <p:nvSpPr>
          <p:cNvPr id="30" name="テキスト ボックス 29"/>
          <p:cNvSpPr txBox="1"/>
          <p:nvPr/>
        </p:nvSpPr>
        <p:spPr>
          <a:xfrm>
            <a:off x="6100543" y="2512119"/>
            <a:ext cx="1200329" cy="981424"/>
          </a:xfrm>
          <a:prstGeom prst="rect">
            <a:avLst/>
          </a:prstGeom>
          <a:noFill/>
        </p:spPr>
        <p:txBody>
          <a:bodyPr vert="eaVert" wrap="square" rtlCol="0">
            <a:spAutoFit/>
          </a:bodyPr>
          <a:lstStyle/>
          <a:p>
            <a:pPr algn="dist"/>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無所属</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平 田</a:t>
            </a:r>
            <a:endParaRPr kumimoji="1"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まりえ</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p:cNvSpPr txBox="1"/>
          <p:nvPr/>
        </p:nvSpPr>
        <p:spPr>
          <a:xfrm>
            <a:off x="6134500" y="4980444"/>
            <a:ext cx="1138773" cy="1014328"/>
          </a:xfrm>
          <a:prstGeom prst="rect">
            <a:avLst/>
          </a:prstGeom>
          <a:noFill/>
        </p:spPr>
        <p:txBody>
          <a:bodyPr vert="eaVert" wrap="square" rtlCol="0">
            <a:spAutoFit/>
          </a:bodyPr>
          <a:lstStyle/>
          <a:p>
            <a:pPr algn="dist"/>
            <a:r>
              <a:rPr lang="ja-JP" altLang="en-US" sz="1800" b="1" dirty="0">
                <a:latin typeface="Meiryo UI" panose="020B0604030504040204" pitchFamily="50" charset="-128"/>
                <a:ea typeface="Meiryo UI" panose="020B0604030504040204" pitchFamily="50" charset="-128"/>
                <a:cs typeface="Meiryo UI" panose="020B0604030504040204" pitchFamily="50" charset="-128"/>
              </a:rPr>
              <a:t>無所属</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かんの</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豊</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テキスト ボックス 46"/>
          <p:cNvSpPr txBox="1"/>
          <p:nvPr/>
        </p:nvSpPr>
        <p:spPr>
          <a:xfrm>
            <a:off x="6036687" y="7506940"/>
            <a:ext cx="1200329" cy="1033248"/>
          </a:xfrm>
          <a:prstGeom prst="rect">
            <a:avLst/>
          </a:prstGeom>
          <a:noFill/>
        </p:spPr>
        <p:txBody>
          <a:bodyPr vert="eaVert" wrap="square" rtlCol="0">
            <a:spAutoFit/>
          </a:bodyPr>
          <a:lstStyle/>
          <a:p>
            <a:pPr algn="dist"/>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無所属</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丸 山</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虎</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吉</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298795" y="1274831"/>
            <a:ext cx="5786091" cy="2218712"/>
          </a:xfrm>
          <a:prstGeom prst="rect">
            <a:avLst/>
          </a:prstGeom>
        </p:spPr>
        <p:style>
          <a:lnRef idx="1">
            <a:schemeClr val="accent5"/>
          </a:lnRef>
          <a:fillRef idx="2">
            <a:schemeClr val="accent5"/>
          </a:fillRef>
          <a:effectRef idx="1">
            <a:schemeClr val="accent5"/>
          </a:effectRef>
          <a:fontRef idx="minor">
            <a:schemeClr val="dk1"/>
          </a:fontRef>
        </p:style>
        <p:txBody>
          <a:bodyPr lIns="104306" tIns="52153" rIns="104306" bIns="52153" rtlCol="0" anchor="ctr"/>
          <a:lstStyle/>
          <a:p>
            <a:endParaRPr lang="en-US" altLang="ja-JP" sz="1200" dirty="0"/>
          </a:p>
        </p:txBody>
      </p:sp>
      <p:sp>
        <p:nvSpPr>
          <p:cNvPr id="24" name="正方形/長方形 23"/>
          <p:cNvSpPr/>
          <p:nvPr/>
        </p:nvSpPr>
        <p:spPr>
          <a:xfrm>
            <a:off x="298796" y="3762524"/>
            <a:ext cx="5786091" cy="2218712"/>
          </a:xfrm>
          <a:prstGeom prst="rect">
            <a:avLst/>
          </a:prstGeom>
        </p:spPr>
        <p:style>
          <a:lnRef idx="1">
            <a:schemeClr val="accent5"/>
          </a:lnRef>
          <a:fillRef idx="2">
            <a:schemeClr val="accent5"/>
          </a:fillRef>
          <a:effectRef idx="1">
            <a:schemeClr val="accent5"/>
          </a:effectRef>
          <a:fontRef idx="minor">
            <a:schemeClr val="dk1"/>
          </a:fontRef>
        </p:style>
        <p:txBody>
          <a:bodyPr lIns="104306" tIns="52153" rIns="104306" bIns="52153" rtlCol="0" anchor="ctr"/>
          <a:lstStyle/>
          <a:p>
            <a:endParaRPr lang="en-US" altLang="ja-JP" sz="1200" dirty="0"/>
          </a:p>
        </p:txBody>
      </p:sp>
      <p:sp>
        <p:nvSpPr>
          <p:cNvPr id="28" name="正方形/長方形 27"/>
          <p:cNvSpPr/>
          <p:nvPr/>
        </p:nvSpPr>
        <p:spPr>
          <a:xfrm>
            <a:off x="298796" y="6282804"/>
            <a:ext cx="5786091" cy="2218712"/>
          </a:xfrm>
          <a:prstGeom prst="rect">
            <a:avLst/>
          </a:prstGeom>
        </p:spPr>
        <p:style>
          <a:lnRef idx="1">
            <a:schemeClr val="accent5"/>
          </a:lnRef>
          <a:fillRef idx="2">
            <a:schemeClr val="accent5"/>
          </a:fillRef>
          <a:effectRef idx="1">
            <a:schemeClr val="accent5"/>
          </a:effectRef>
          <a:fontRef idx="minor">
            <a:schemeClr val="dk1"/>
          </a:fontRef>
        </p:style>
        <p:txBody>
          <a:bodyPr lIns="104306" tIns="52153" rIns="104306" bIns="52153" rtlCol="0" anchor="ctr"/>
          <a:lstStyle/>
          <a:p>
            <a:endParaRPr lang="en-US" altLang="ja-JP" sz="1200" dirty="0"/>
          </a:p>
        </p:txBody>
      </p:sp>
      <p:sp>
        <p:nvSpPr>
          <p:cNvPr id="3" name="正方形/長方形 2"/>
          <p:cNvSpPr/>
          <p:nvPr/>
        </p:nvSpPr>
        <p:spPr>
          <a:xfrm>
            <a:off x="1043965" y="1314252"/>
            <a:ext cx="4453462" cy="707886"/>
          </a:xfrm>
          <a:prstGeom prst="rect">
            <a:avLst/>
          </a:prstGeom>
          <a:noFill/>
        </p:spPr>
        <p:txBody>
          <a:bodyPr wrap="none" lIns="91440" tIns="45720" rIns="91440" bIns="45720">
            <a:spAutoFit/>
          </a:bodyPr>
          <a:lstStyle/>
          <a:p>
            <a:pPr algn="ctr"/>
            <a:r>
              <a:rPr lang="ja-JP" alt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rPr>
              <a:t>投票ポイント制導入</a:t>
            </a:r>
            <a:endParaRPr lang="ja-JP" alt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1383357" y="3846726"/>
            <a:ext cx="3775393" cy="707886"/>
          </a:xfrm>
          <a:prstGeom prst="rect">
            <a:avLst/>
          </a:prstGeom>
          <a:noFill/>
        </p:spPr>
        <p:txBody>
          <a:bodyPr wrap="none" lIns="91440" tIns="45720" rIns="91440" bIns="45720">
            <a:spAutoFit/>
          </a:bodyPr>
          <a:lstStyle/>
          <a:p>
            <a:pPr algn="ctr"/>
            <a:r>
              <a:rPr lang="ja-JP" alt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rPr>
              <a:t>投票義務制導入</a:t>
            </a:r>
            <a:endParaRPr lang="ja-JP" alt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723374" y="6367006"/>
            <a:ext cx="5064208" cy="707886"/>
          </a:xfrm>
          <a:prstGeom prst="rect">
            <a:avLst/>
          </a:prstGeom>
          <a:noFill/>
        </p:spPr>
        <p:txBody>
          <a:bodyPr wrap="none" lIns="91440" tIns="45720" rIns="91440" bIns="45720">
            <a:spAutoFit/>
          </a:bodyPr>
          <a:lstStyle/>
          <a:p>
            <a:pPr algn="ctr"/>
            <a:r>
              <a:rPr lang="ja-JP" alt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rPr>
              <a:t>自らの意思による投票</a:t>
            </a:r>
            <a:endParaRPr lang="ja-JP" alt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396256" y="2202155"/>
            <a:ext cx="5632800" cy="1200329"/>
          </a:xfrm>
          <a:prstGeom prst="rect">
            <a:avLst/>
          </a:prstGeom>
          <a:noFill/>
        </p:spPr>
        <p:txBody>
          <a:bodyPr wrap="squar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・若者が投票に行くには「きっかけ」が必要</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・投票に行けばポイントがもらえる仕組みを</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・たまったポイントは学業の単位やサービスに使用</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・まずは投票に</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行く</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ことが大切</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396255" y="4698628"/>
            <a:ext cx="5632801" cy="1200329"/>
          </a:xfrm>
          <a:prstGeom prst="rect">
            <a:avLst/>
          </a:prstGeom>
          <a:noFill/>
        </p:spPr>
        <p:txBody>
          <a:bodyPr wrap="squar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・低投票率の選挙で選ばれた候補者は私たちの「代表」と言えるのでしょうか？</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・義務制を導入した国では、投票率は</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90</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％を超えています。</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・正当な理由なく棄権した場合は罰金を科します。</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p:cNvSpPr txBox="1"/>
          <p:nvPr/>
        </p:nvSpPr>
        <p:spPr>
          <a:xfrm>
            <a:off x="396256" y="7218908"/>
            <a:ext cx="5632800" cy="1200329"/>
          </a:xfrm>
          <a:prstGeom prst="rect">
            <a:avLst/>
          </a:prstGeom>
          <a:noFill/>
        </p:spPr>
        <p:txBody>
          <a:bodyPr wrap="squar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・投票は自らの意思を政治に反映させる唯一の方法です。</a:t>
            </a:r>
            <a:endParaRPr kumimoji="1"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・何かと引き換えや、強制されて投票することは、自らの意思で私たちの代表者を選ぶという制度を否定することです。</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b="1" smtClean="0">
                <a:latin typeface="Meiryo UI" panose="020B0604030504040204" pitchFamily="50" charset="-128"/>
                <a:ea typeface="Meiryo UI" panose="020B0604030504040204" pitchFamily="50" charset="-128"/>
                <a:cs typeface="Meiryo UI" panose="020B0604030504040204" pitchFamily="50" charset="-128"/>
              </a:rPr>
              <a:t>投票マインドの育成が求められて</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います。</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WordArt 4"/>
          <p:cNvSpPr>
            <a:spLocks noChangeArrowheads="1" noChangeShapeType="1" noTextEdit="1"/>
          </p:cNvSpPr>
          <p:nvPr/>
        </p:nvSpPr>
        <p:spPr bwMode="auto">
          <a:xfrm>
            <a:off x="612279" y="8803083"/>
            <a:ext cx="6266016" cy="432048"/>
          </a:xfrm>
          <a:prstGeom prst="rect">
            <a:avLst/>
          </a:prstGeom>
          <a:noFill/>
        </p:spPr>
        <p:txBody>
          <a:bodyPr wrap="none" fromWordArt="1">
            <a:prstTxWarp prst="textPlain">
              <a:avLst>
                <a:gd name="adj" fmla="val 50000"/>
              </a:avLst>
            </a:prstTxWarp>
          </a:bodyPr>
          <a:lstStyle/>
          <a:p>
            <a:pPr algn="ctr" rtl="0">
              <a:buNone/>
            </a:pPr>
            <a:r>
              <a:rPr lang="ja-JP" altLang="en-US" sz="2800" kern="10" spc="0" dirty="0" smtClean="0">
                <a:ln w="12700">
                  <a:solidFill>
                    <a:srgbClr val="000000"/>
                  </a:solidFill>
                  <a:round/>
                  <a:headEnd/>
                  <a:tailEnd/>
                </a:ln>
                <a:gradFill rotWithShape="1">
                  <a:gsLst>
                    <a:gs pos="0">
                      <a:srgbClr val="000080"/>
                    </a:gs>
                    <a:gs pos="50000">
                      <a:srgbClr val="CCFFFF"/>
                    </a:gs>
                    <a:gs pos="100000">
                      <a:srgbClr val="000080"/>
                    </a:gs>
                  </a:gsLst>
                  <a:lin ang="5400000" scaled="1"/>
                </a:gradFill>
                <a:latin typeface="HGS創英角ﾎﾟｯﾌﾟ体"/>
                <a:ea typeface="HGS創英角ﾎﾟｯﾌﾟ体"/>
              </a:rPr>
              <a:t>選挙出前授業・模擬投票　開催！</a:t>
            </a:r>
            <a:endParaRPr lang="ja-JP" altLang="en-US" sz="2800" kern="10" spc="0" dirty="0">
              <a:ln w="12700">
                <a:solidFill>
                  <a:srgbClr val="000000"/>
                </a:solidFill>
                <a:round/>
                <a:headEnd/>
                <a:tailEnd/>
              </a:ln>
              <a:gradFill rotWithShape="1">
                <a:gsLst>
                  <a:gs pos="0">
                    <a:srgbClr val="000080"/>
                  </a:gs>
                  <a:gs pos="50000">
                    <a:srgbClr val="CCFFFF"/>
                  </a:gs>
                  <a:gs pos="100000">
                    <a:srgbClr val="000080"/>
                  </a:gs>
                </a:gsLst>
                <a:lin ang="5400000" scaled="1"/>
              </a:gradFill>
              <a:latin typeface="HGS創英角ﾎﾟｯﾌﾟ体"/>
              <a:ea typeface="HGS創英角ﾎﾟｯﾌﾟ体"/>
            </a:endParaRPr>
          </a:p>
        </p:txBody>
      </p:sp>
      <p:sp>
        <p:nvSpPr>
          <p:cNvPr id="31" name="テキスト ボックス 30"/>
          <p:cNvSpPr txBox="1"/>
          <p:nvPr/>
        </p:nvSpPr>
        <p:spPr>
          <a:xfrm>
            <a:off x="557083" y="9576588"/>
            <a:ext cx="4940344" cy="738664"/>
          </a:xfrm>
          <a:prstGeom prst="rect">
            <a:avLst/>
          </a:prstGeom>
          <a:noFill/>
        </p:spPr>
        <p:txBody>
          <a:bodyPr wrap="square" rtlCol="0">
            <a:spAutoFit/>
          </a:bodyPr>
          <a:lstStyle/>
          <a:p>
            <a:r>
              <a:rPr lang="ja-JP" altLang="ja-JP" sz="1400" dirty="0"/>
              <a:t>日時</a:t>
            </a:r>
            <a:r>
              <a:rPr lang="ja-JP" altLang="ja-JP" sz="1400" dirty="0" smtClean="0"/>
              <a:t>：</a:t>
            </a:r>
            <a:r>
              <a:rPr lang="ja-JP" altLang="en-US" sz="1400" dirty="0">
                <a:latin typeface="ＭＳ Ｐゴシック 本文"/>
              </a:rPr>
              <a:t>令和</a:t>
            </a:r>
            <a:r>
              <a:rPr lang="ja-JP" altLang="en-US" sz="1400" dirty="0">
                <a:latin typeface="ＭＳ Ｐゴシック 本文"/>
              </a:rPr>
              <a:t>　</a:t>
            </a:r>
            <a:r>
              <a:rPr lang="ja-JP" altLang="en-US" sz="1400" dirty="0" smtClean="0">
                <a:latin typeface="ＭＳ Ｐゴシック 本文"/>
              </a:rPr>
              <a:t>　</a:t>
            </a:r>
            <a:r>
              <a:rPr lang="ja-JP" altLang="ja-JP" sz="1400" dirty="0" smtClean="0">
                <a:latin typeface="ＭＳ Ｐゴシック 本文"/>
              </a:rPr>
              <a:t>年</a:t>
            </a:r>
            <a:r>
              <a:rPr lang="ja-JP" altLang="en-US" sz="1400" dirty="0">
                <a:latin typeface="ＭＳ Ｐゴシック 本文"/>
              </a:rPr>
              <a:t>　</a:t>
            </a:r>
            <a:r>
              <a:rPr lang="ja-JP" altLang="en-US" sz="1400" dirty="0" smtClean="0">
                <a:latin typeface="ＭＳ Ｐゴシック 本文"/>
              </a:rPr>
              <a:t>　</a:t>
            </a:r>
            <a:r>
              <a:rPr lang="ja-JP" altLang="ja-JP" sz="1400" dirty="0" smtClean="0">
                <a:latin typeface="ＭＳ Ｐゴシック 本文"/>
              </a:rPr>
              <a:t>月</a:t>
            </a:r>
            <a:r>
              <a:rPr lang="ja-JP" altLang="en-US" sz="1400" dirty="0">
                <a:latin typeface="ＭＳ Ｐゴシック 本文"/>
              </a:rPr>
              <a:t>　</a:t>
            </a:r>
            <a:r>
              <a:rPr lang="ja-JP" altLang="en-US" sz="1400" dirty="0" smtClean="0">
                <a:latin typeface="ＭＳ Ｐゴシック 本文"/>
              </a:rPr>
              <a:t>　</a:t>
            </a:r>
            <a:r>
              <a:rPr lang="ja-JP" altLang="ja-JP" sz="1400" dirty="0" smtClean="0">
                <a:latin typeface="ＭＳ Ｐゴシック 本文"/>
              </a:rPr>
              <a:t>日（</a:t>
            </a:r>
            <a:r>
              <a:rPr lang="ja-JP" altLang="en-US" sz="1400" dirty="0">
                <a:latin typeface="ＭＳ Ｐゴシック 本文"/>
              </a:rPr>
              <a:t>　</a:t>
            </a:r>
            <a:r>
              <a:rPr lang="ja-JP" altLang="en-US" sz="1400" dirty="0" smtClean="0">
                <a:latin typeface="ＭＳ Ｐゴシック 本文"/>
              </a:rPr>
              <a:t>）　　</a:t>
            </a:r>
            <a:r>
              <a:rPr lang="ja-JP" altLang="ja-JP" sz="1400" dirty="0" smtClean="0">
                <a:latin typeface="ＭＳ Ｐゴシック 本文"/>
              </a:rPr>
              <a:t>時</a:t>
            </a:r>
            <a:r>
              <a:rPr lang="ja-JP" altLang="en-US" sz="1400" dirty="0">
                <a:latin typeface="ＭＳ Ｐゴシック 本文"/>
              </a:rPr>
              <a:t>　</a:t>
            </a:r>
            <a:r>
              <a:rPr lang="ja-JP" altLang="en-US" sz="1400" dirty="0" smtClean="0">
                <a:latin typeface="ＭＳ Ｐゴシック 本文"/>
              </a:rPr>
              <a:t>　分</a:t>
            </a:r>
            <a:r>
              <a:rPr lang="ja-JP" altLang="ja-JP" sz="1400" dirty="0" smtClean="0">
                <a:latin typeface="ＭＳ Ｐゴシック 本文"/>
              </a:rPr>
              <a:t>～</a:t>
            </a:r>
            <a:r>
              <a:rPr lang="ja-JP" altLang="en-US" sz="1400" dirty="0">
                <a:latin typeface="ＭＳ Ｐゴシック 本文"/>
              </a:rPr>
              <a:t>　</a:t>
            </a:r>
            <a:r>
              <a:rPr lang="ja-JP" altLang="en-US" sz="1400" dirty="0" smtClean="0">
                <a:latin typeface="ＭＳ Ｐゴシック 本文"/>
              </a:rPr>
              <a:t>　</a:t>
            </a:r>
            <a:r>
              <a:rPr lang="ja-JP" altLang="ja-JP" sz="1400" dirty="0" smtClean="0">
                <a:latin typeface="ＭＳ Ｐゴシック 本文"/>
              </a:rPr>
              <a:t>時</a:t>
            </a:r>
            <a:r>
              <a:rPr lang="ja-JP" altLang="en-US" sz="1400" dirty="0">
                <a:latin typeface="ＭＳ Ｐゴシック 本文"/>
              </a:rPr>
              <a:t>　</a:t>
            </a:r>
            <a:r>
              <a:rPr lang="ja-JP" altLang="en-US" sz="1400" dirty="0" smtClean="0">
                <a:latin typeface="ＭＳ Ｐゴシック 本文"/>
              </a:rPr>
              <a:t>　分</a:t>
            </a:r>
            <a:endParaRPr lang="ja-JP" altLang="ja-JP" sz="1400" dirty="0">
              <a:latin typeface="ＭＳ Ｐゴシック 本文"/>
            </a:endParaRPr>
          </a:p>
          <a:p>
            <a:r>
              <a:rPr lang="ja-JP" altLang="ja-JP" sz="1400" dirty="0">
                <a:latin typeface="ＭＳ Ｐゴシック 本文"/>
              </a:rPr>
              <a:t>場所</a:t>
            </a:r>
            <a:r>
              <a:rPr lang="ja-JP" altLang="ja-JP" sz="1400" dirty="0" smtClean="0">
                <a:latin typeface="ＭＳ Ｐゴシック" panose="020B0600070205080204" pitchFamily="50" charset="-128"/>
                <a:ea typeface="ＭＳ Ｐゴシック" panose="020B0600070205080204" pitchFamily="50" charset="-128"/>
              </a:rPr>
              <a:t>：</a:t>
            </a:r>
            <a:r>
              <a:rPr lang="ja-JP" altLang="en-US" sz="1400" dirty="0" smtClean="0">
                <a:latin typeface="ＭＳ Ｐゴシック" panose="020B0600070205080204" pitchFamily="50" charset="-128"/>
                <a:ea typeface="ＭＳ Ｐゴシック" panose="020B0600070205080204" pitchFamily="50" charset="-128"/>
              </a:rPr>
              <a:t>○○</a:t>
            </a:r>
            <a:r>
              <a:rPr lang="ja-JP" altLang="ja-JP" sz="1400" dirty="0" smtClean="0"/>
              <a:t>高等学校</a:t>
            </a:r>
            <a:endParaRPr lang="ja-JP" altLang="ja-JP" sz="1400" dirty="0">
              <a:latin typeface="ＭＳ Ｐゴシック" panose="020B0600070205080204" pitchFamily="50" charset="-128"/>
              <a:ea typeface="ＭＳ Ｐゴシック" panose="020B0600070205080204" pitchFamily="50" charset="-128"/>
            </a:endParaRPr>
          </a:p>
          <a:p>
            <a:r>
              <a:rPr lang="ja-JP" altLang="ja-JP" sz="1400" dirty="0">
                <a:latin typeface="ＭＳ Ｐゴシック 本文"/>
              </a:rPr>
              <a:t>対象</a:t>
            </a:r>
            <a:r>
              <a:rPr lang="ja-JP" altLang="ja-JP" sz="1400" dirty="0" smtClean="0">
                <a:latin typeface="ＭＳ Ｐゴシック 本文"/>
              </a:rPr>
              <a:t>：</a:t>
            </a:r>
            <a:r>
              <a:rPr lang="ja-JP" altLang="en-US" sz="1400" dirty="0" smtClean="0">
                <a:latin typeface="ＭＳ Ｐゴシック 本文"/>
              </a:rPr>
              <a:t>全学年 </a:t>
            </a:r>
            <a:r>
              <a:rPr lang="en-US" altLang="ja-JP" sz="1400" dirty="0" smtClean="0">
                <a:latin typeface="ＭＳ Ｐゴシック 本文"/>
              </a:rPr>
              <a:t>/ </a:t>
            </a:r>
            <a:r>
              <a:rPr lang="ja-JP" altLang="en-US" sz="1400" dirty="0" smtClean="0">
                <a:latin typeface="ＭＳ Ｐゴシック 本文"/>
              </a:rPr>
              <a:t>○年生</a:t>
            </a:r>
            <a:endParaRPr lang="ja-JP" altLang="ja-JP" sz="1400" dirty="0">
              <a:latin typeface="ＭＳ Ｐゴシック 本文"/>
            </a:endParaRPr>
          </a:p>
        </p:txBody>
      </p:sp>
      <p:pic>
        <p:nvPicPr>
          <p:cNvPr id="33" name="Picture 3" descr="\\10.66.163.2\default\選挙課啓発係\啓発キャラクター\３　その他デザイン\いらすとや\投票関係\cut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7388" y="9265170"/>
            <a:ext cx="1450035" cy="1050082"/>
          </a:xfrm>
          <a:prstGeom prst="rect">
            <a:avLst/>
          </a:prstGeom>
          <a:noFill/>
          <a:extLst>
            <a:ext uri="{909E8E84-426E-40DD-AFC4-6F175D3DCCD1}">
              <a14:hiddenFill xmlns:a14="http://schemas.microsoft.com/office/drawing/2010/main">
                <a:solidFill>
                  <a:srgbClr val="FFFFFF"/>
                </a:solidFill>
              </a14:hiddenFill>
            </a:ext>
          </a:extLst>
        </p:spPr>
      </p:pic>
      <p:sp>
        <p:nvSpPr>
          <p:cNvPr id="38" name="タイトル 1"/>
          <p:cNvSpPr txBox="1">
            <a:spLocks/>
          </p:cNvSpPr>
          <p:nvPr/>
        </p:nvSpPr>
        <p:spPr>
          <a:xfrm>
            <a:off x="-6765" y="463237"/>
            <a:ext cx="7561262" cy="673675"/>
          </a:xfrm>
          <a:prstGeom prst="rect">
            <a:avLst/>
          </a:prstGeom>
        </p:spPr>
        <p:txBody>
          <a:bodyPr vert="horz" lIns="104306" tIns="52153" rIns="104306" bIns="52153" rtlCol="0" anchor="ctr">
            <a:noAutofit/>
          </a:bodyPr>
          <a:lstStyle>
            <a:lvl1pPr algn="ctr" defTabSz="1043056" rtl="0" eaLnBrk="1" latinLnBrk="0" hangingPunct="1">
              <a:spcBef>
                <a:spcPct val="0"/>
              </a:spcBef>
              <a:buNone/>
              <a:defRPr kumimoji="1" sz="5000" kern="1200">
                <a:solidFill>
                  <a:schemeClr val="tx1"/>
                </a:solidFill>
                <a:latin typeface="+mj-lt"/>
                <a:ea typeface="+mj-ea"/>
                <a:cs typeface="+mj-cs"/>
              </a:defRPr>
            </a:lvl1pPr>
          </a:lstStyle>
          <a:p>
            <a:r>
              <a:rPr lang="ja-JP" altLang="en-US" sz="3600" spc="-200" smtClean="0"/>
              <a:t>○○長選挙公報</a:t>
            </a:r>
            <a:endParaRPr lang="ja-JP" altLang="en-US" sz="3600" spc="-200" dirty="0"/>
          </a:p>
        </p:txBody>
      </p:sp>
      <p:sp>
        <p:nvSpPr>
          <p:cNvPr id="40" name="タイトル 1"/>
          <p:cNvSpPr txBox="1">
            <a:spLocks/>
          </p:cNvSpPr>
          <p:nvPr/>
        </p:nvSpPr>
        <p:spPr>
          <a:xfrm>
            <a:off x="108223" y="234132"/>
            <a:ext cx="3952056" cy="244044"/>
          </a:xfrm>
          <a:prstGeom prst="rect">
            <a:avLst/>
          </a:prstGeom>
        </p:spPr>
        <p:txBody>
          <a:bodyPr vert="horz" lIns="104306" tIns="52153" rIns="104306" bIns="52153" rtlCol="0" anchor="ctr">
            <a:noAutofit/>
          </a:bodyPr>
          <a:lstStyle>
            <a:lvl1pPr algn="ctr" defTabSz="1043056" rtl="0" eaLnBrk="1" latinLnBrk="0" hangingPunct="1">
              <a:spcBef>
                <a:spcPct val="0"/>
              </a:spcBef>
              <a:buNone/>
              <a:defRPr kumimoji="1" sz="5000" kern="1200">
                <a:solidFill>
                  <a:schemeClr val="tx1"/>
                </a:solidFill>
                <a:latin typeface="+mj-lt"/>
                <a:ea typeface="+mj-ea"/>
                <a:cs typeface="+mj-cs"/>
              </a:defRPr>
            </a:lvl1pPr>
          </a:lstStyle>
          <a:p>
            <a:pPr algn="l"/>
            <a:r>
              <a:rPr lang="ja-JP" altLang="en-US" sz="1600" spc="-50"/>
              <a:t>令和</a:t>
            </a:r>
            <a:r>
              <a:rPr lang="ja-JP" altLang="en-US" sz="1600" spc="-50" dirty="0"/>
              <a:t>　</a:t>
            </a:r>
            <a:r>
              <a:rPr lang="ja-JP" altLang="en-US" sz="1600" spc="-50" dirty="0" smtClean="0"/>
              <a:t>　年</a:t>
            </a:r>
            <a:r>
              <a:rPr lang="ja-JP" altLang="en-US" sz="1600" spc="-50" dirty="0"/>
              <a:t>　</a:t>
            </a:r>
            <a:r>
              <a:rPr lang="ja-JP" altLang="en-US" sz="1600" spc="-50" dirty="0" smtClean="0"/>
              <a:t>　月</a:t>
            </a:r>
            <a:r>
              <a:rPr lang="ja-JP" altLang="en-US" sz="1600" spc="-50" dirty="0"/>
              <a:t>　</a:t>
            </a:r>
            <a:r>
              <a:rPr lang="ja-JP" altLang="en-US" sz="1600" spc="-50" dirty="0" smtClean="0"/>
              <a:t>　日執行</a:t>
            </a:r>
            <a:endParaRPr lang="ja-JP" altLang="en-US" sz="1600" spc="-50" dirty="0"/>
          </a:p>
        </p:txBody>
      </p:sp>
      <p:pic>
        <p:nvPicPr>
          <p:cNvPr id="34" name="Picture 6" descr="C:\Users\T0521154\Desktop\西田候補（いらすと）.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81339" y="1354587"/>
            <a:ext cx="1027794" cy="1029600"/>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7" descr="C:\Users\T0521154\Desktop\奥村候補（いらすとや）.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23173" y="3857905"/>
            <a:ext cx="1027794" cy="1029600"/>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5" descr="C:\Users\T0521154\Desktop\石井候補（いらすと）.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50911" y="6414665"/>
            <a:ext cx="1029084" cy="1029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1459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804</TotalTime>
  <Words>243</Words>
  <Application>Microsoft Office PowerPoint</Application>
  <PresentationFormat>ユーザー設定</PresentationFormat>
  <Paragraphs>31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HGS創英角ﾎﾟｯﾌﾟ体</vt:lpstr>
      <vt:lpstr>Meiryo UI</vt:lpstr>
      <vt:lpstr>ＭＳ Ｐゴシック</vt:lpstr>
      <vt:lpstr>ＭＳ Ｐゴシック 本文</vt:lpstr>
      <vt:lpstr>Arial</vt:lpstr>
      <vt:lpstr>Calibri</vt:lpstr>
      <vt:lpstr>Office ​​テーマ</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花澤　美穂子</cp:lastModifiedBy>
  <cp:revision>54</cp:revision>
  <cp:lastPrinted>2015-12-10T05:32:43Z</cp:lastPrinted>
  <dcterms:created xsi:type="dcterms:W3CDTF">2015-06-17T06:27:40Z</dcterms:created>
  <dcterms:modified xsi:type="dcterms:W3CDTF">2023-02-02T05:16:28Z</dcterms:modified>
</cp:coreProperties>
</file>