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16" r:id="rId2"/>
    <p:sldId id="417" r:id="rId3"/>
    <p:sldId id="423" r:id="rId4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4" autoAdjust="0"/>
    <p:restoredTop sz="84683" autoAdjust="0"/>
  </p:normalViewPr>
  <p:slideViewPr>
    <p:cSldViewPr>
      <p:cViewPr varScale="1">
        <p:scale>
          <a:sx n="57" d="100"/>
          <a:sy n="57" d="100"/>
        </p:scale>
        <p:origin x="-114" y="-90"/>
      </p:cViewPr>
      <p:guideLst>
        <p:guide orient="horz" pos="2160"/>
        <p:guide pos="2881"/>
      </p:guideLst>
    </p:cSldViewPr>
  </p:slideViewPr>
  <p:outlineViewPr>
    <p:cViewPr>
      <p:scale>
        <a:sx n="33" d="100"/>
        <a:sy n="33" d="100"/>
      </p:scale>
      <p:origin x="0" y="19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11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621" cy="493237"/>
          </a:xfrm>
          <a:prstGeom prst="rect">
            <a:avLst/>
          </a:prstGeom>
        </p:spPr>
        <p:txBody>
          <a:bodyPr vert="horz" lIns="90632" tIns="45314" rIns="90632" bIns="453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4" y="0"/>
            <a:ext cx="2918621" cy="493237"/>
          </a:xfrm>
          <a:prstGeom prst="rect">
            <a:avLst/>
          </a:prstGeom>
        </p:spPr>
        <p:txBody>
          <a:bodyPr vert="horz" lIns="90632" tIns="45314" rIns="90632" bIns="45314" rtlCol="0"/>
          <a:lstStyle>
            <a:lvl1pPr algn="r">
              <a:defRPr sz="1200"/>
            </a:lvl1pPr>
          </a:lstStyle>
          <a:p>
            <a:fld id="{D796E18B-A541-459C-8B54-D89AC7050811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371503"/>
            <a:ext cx="2918621" cy="493236"/>
          </a:xfrm>
          <a:prstGeom prst="rect">
            <a:avLst/>
          </a:prstGeom>
        </p:spPr>
        <p:txBody>
          <a:bodyPr vert="horz" lIns="90632" tIns="45314" rIns="90632" bIns="453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4" y="9371503"/>
            <a:ext cx="2918621" cy="493236"/>
          </a:xfrm>
          <a:prstGeom prst="rect">
            <a:avLst/>
          </a:prstGeom>
        </p:spPr>
        <p:txBody>
          <a:bodyPr vert="horz" lIns="90632" tIns="45314" rIns="90632" bIns="45314" rtlCol="0" anchor="b"/>
          <a:lstStyle>
            <a:lvl1pPr algn="r">
              <a:defRPr sz="1200"/>
            </a:lvl1pPr>
          </a:lstStyle>
          <a:p>
            <a:fld id="{0D4AD1B6-FD13-471E-AB69-275A07F81D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653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1" cy="493316"/>
          </a:xfrm>
          <a:prstGeom prst="rect">
            <a:avLst/>
          </a:prstGeom>
        </p:spPr>
        <p:txBody>
          <a:bodyPr vert="horz" lIns="90625" tIns="45310" rIns="90625" bIns="453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7" y="0"/>
            <a:ext cx="2918831" cy="493316"/>
          </a:xfrm>
          <a:prstGeom prst="rect">
            <a:avLst/>
          </a:prstGeom>
        </p:spPr>
        <p:txBody>
          <a:bodyPr vert="horz" lIns="90625" tIns="45310" rIns="90625" bIns="45310" rtlCol="0"/>
          <a:lstStyle>
            <a:lvl1pPr algn="r">
              <a:defRPr sz="1200"/>
            </a:lvl1pPr>
          </a:lstStyle>
          <a:p>
            <a:fld id="{8D45320C-145F-47EF-A8FC-D7874FD29E3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5" tIns="45310" rIns="90625" bIns="453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502"/>
            <a:ext cx="5388610" cy="4439841"/>
          </a:xfrm>
          <a:prstGeom prst="rect">
            <a:avLst/>
          </a:prstGeom>
        </p:spPr>
        <p:txBody>
          <a:bodyPr vert="horz" lIns="90625" tIns="45310" rIns="90625" bIns="4531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285"/>
            <a:ext cx="2918831" cy="493316"/>
          </a:xfrm>
          <a:prstGeom prst="rect">
            <a:avLst/>
          </a:prstGeom>
        </p:spPr>
        <p:txBody>
          <a:bodyPr vert="horz" lIns="90625" tIns="45310" rIns="90625" bIns="453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7" y="9371285"/>
            <a:ext cx="2918831" cy="493316"/>
          </a:xfrm>
          <a:prstGeom prst="rect">
            <a:avLst/>
          </a:prstGeom>
        </p:spPr>
        <p:txBody>
          <a:bodyPr vert="horz" lIns="90625" tIns="45310" rIns="90625" bIns="45310" rtlCol="0" anchor="b"/>
          <a:lstStyle>
            <a:lvl1pPr algn="r">
              <a:defRPr sz="1200"/>
            </a:lvl1pPr>
          </a:lstStyle>
          <a:p>
            <a:fld id="{40C01550-6BF9-471B-8152-6FE406A7B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653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1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38F0-11D9-4D14-AC2A-AD5CFBD03421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7E51-1A32-4A4F-9896-87DE94FEB767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83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2" y="274640"/>
            <a:ext cx="6019799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062E-F18E-4FB9-B58D-FC03D195E908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01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2587-F6C6-463B-B212-B9F8D6434DD7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80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2576-14B6-45B2-A586-AF25E6053AC9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7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3C79-91C3-4512-8B9B-32A0C69892AA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80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1C76-8207-46F7-8F41-CE11AD4E61D4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82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A0FC-8164-44F7-BD6E-EEB30CDFA89C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59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414E-C87D-4F2E-B12C-9FE77FDCE273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83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2FE7-E72C-4F6B-83F8-1DDC0722086D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1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3FC6-6C7C-45A0-A5AA-003E4B0796D2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79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2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2E995-FE68-4E07-A86A-AAAE599E38F6}" type="datetime1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B774D-D434-4BA5-8B90-CE99C49010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22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98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5" y="620689"/>
            <a:ext cx="6048671" cy="172819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候補者の政策を聞いて</a:t>
            </a:r>
            <a:endParaRPr kumimoji="1" lang="en-US" altLang="ja-JP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誰</a:t>
            </a:r>
            <a:r>
              <a:rPr lang="ja-JP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に投票するか考える</a:t>
            </a:r>
            <a:endParaRPr lang="en-US" altLang="ja-JP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Picture 2" descr="\\10.66.163.2\default\選挙課啓発係\啓発キャラクター\３　その他デザイン\いらすとや\senkyo_rikkouh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026" y="1277766"/>
            <a:ext cx="2608454" cy="511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\\10.66.163.2\default\選挙課啓発係\啓発キャラクター\３　その他デザイン\いらすとや\投票関係\投票風景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91" y="2728582"/>
            <a:ext cx="4537851" cy="3781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75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98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332656"/>
            <a:ext cx="4536501" cy="93610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選挙の争点</a:t>
            </a:r>
            <a:endParaRPr lang="en-US" altLang="ja-JP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1340768"/>
            <a:ext cx="9144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ja-JP" altLang="en-US" sz="28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若い人達を中心に、投票率が低下してきています。</a:t>
            </a:r>
            <a:endParaRPr lang="en-US" altLang="ja-JP" sz="28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spcAft>
                <a:spcPts val="1200"/>
              </a:spcAft>
            </a:pP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そこで、３人の候補者がそれぞれ異なった投票率の向上策</a:t>
            </a:r>
            <a:endParaRPr lang="en-US" altLang="ja-JP" sz="28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spcAft>
                <a:spcPts val="1200"/>
              </a:spcAft>
            </a:pP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を提案しています。</a:t>
            </a:r>
            <a:endParaRPr lang="en-US" altLang="ja-JP" sz="28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71" y="3157356"/>
            <a:ext cx="8193328" cy="3579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93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99"/>
            </a:gs>
            <a:gs pos="98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774D-D434-4BA5-8B90-CE99C49010A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\\10.224.175.2\default\選挙課啓発係\O 模擬投票・出前授業\ホームページ・動画コンテンツ等\２　更新（Ｈ２７年度～）\29年度\300330 更新\mogi-theme2-bulletin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45" b="19314"/>
          <a:stretch/>
        </p:blipFill>
        <p:spPr bwMode="auto">
          <a:xfrm>
            <a:off x="1116752" y="0"/>
            <a:ext cx="691049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91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Wistaria</Template>
  <TotalTime>4039</TotalTime>
  <Words>17</Words>
  <Application>Microsoft Office PowerPoint</Application>
  <PresentationFormat>画面に合わせる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そのとき、あなたはどうする？</dc:title>
  <dc:creator>東京都</dc:creator>
  <cp:lastModifiedBy>東京都</cp:lastModifiedBy>
  <cp:revision>298</cp:revision>
  <cp:lastPrinted>2018-03-01T06:38:08Z</cp:lastPrinted>
  <dcterms:created xsi:type="dcterms:W3CDTF">2015-06-05T06:25:16Z</dcterms:created>
  <dcterms:modified xsi:type="dcterms:W3CDTF">2018-03-29T08:22:40Z</dcterms:modified>
</cp:coreProperties>
</file>