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.xml" ContentType="application/vnd.openxmlformats-officedocument.presentationml.tags+xml"/>
  <Override PartName="/ppt/notesSlides/notesSlide3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764" r:id="rId3"/>
  </p:sldMasterIdLst>
  <p:notesMasterIdLst>
    <p:notesMasterId r:id="rId38"/>
  </p:notesMasterIdLst>
  <p:handoutMasterIdLst>
    <p:handoutMasterId r:id="rId39"/>
  </p:handoutMasterIdLst>
  <p:sldIdLst>
    <p:sldId id="271" r:id="rId4"/>
    <p:sldId id="517" r:id="rId5"/>
    <p:sldId id="518" r:id="rId6"/>
    <p:sldId id="572" r:id="rId7"/>
    <p:sldId id="404" r:id="rId8"/>
    <p:sldId id="437" r:id="rId9"/>
    <p:sldId id="438" r:id="rId10"/>
    <p:sldId id="599" r:id="rId11"/>
    <p:sldId id="600" r:id="rId12"/>
    <p:sldId id="613" r:id="rId13"/>
    <p:sldId id="614" r:id="rId14"/>
    <p:sldId id="611" r:id="rId15"/>
    <p:sldId id="566" r:id="rId16"/>
    <p:sldId id="567" r:id="rId17"/>
    <p:sldId id="607" r:id="rId18"/>
    <p:sldId id="612" r:id="rId19"/>
    <p:sldId id="576" r:id="rId20"/>
    <p:sldId id="577" r:id="rId21"/>
    <p:sldId id="578" r:id="rId22"/>
    <p:sldId id="579" r:id="rId23"/>
    <p:sldId id="580" r:id="rId24"/>
    <p:sldId id="581" r:id="rId25"/>
    <p:sldId id="582" r:id="rId26"/>
    <p:sldId id="583" r:id="rId27"/>
    <p:sldId id="584" r:id="rId28"/>
    <p:sldId id="585" r:id="rId29"/>
    <p:sldId id="592" r:id="rId30"/>
    <p:sldId id="570" r:id="rId31"/>
    <p:sldId id="571" r:id="rId32"/>
    <p:sldId id="593" r:id="rId33"/>
    <p:sldId id="594" r:id="rId34"/>
    <p:sldId id="263" r:id="rId35"/>
    <p:sldId id="374" r:id="rId36"/>
    <p:sldId id="606" r:id="rId37"/>
  </p:sldIdLst>
  <p:sldSz cx="9144000" cy="6858000" type="screen4x3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F1480E05-5D4E-46C3-9F0B-F1A53BF9BBDB}">
          <p14:sldIdLst>
            <p14:sldId id="271"/>
            <p14:sldId id="517"/>
            <p14:sldId id="518"/>
            <p14:sldId id="572"/>
            <p14:sldId id="404"/>
            <p14:sldId id="437"/>
            <p14:sldId id="438"/>
            <p14:sldId id="599"/>
            <p14:sldId id="600"/>
            <p14:sldId id="613"/>
            <p14:sldId id="614"/>
            <p14:sldId id="611"/>
            <p14:sldId id="566"/>
            <p14:sldId id="567"/>
            <p14:sldId id="607"/>
            <p14:sldId id="612"/>
            <p14:sldId id="576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  <p14:sldId id="585"/>
            <p14:sldId id="592"/>
            <p14:sldId id="570"/>
            <p14:sldId id="571"/>
            <p14:sldId id="593"/>
            <p14:sldId id="594"/>
            <p14:sldId id="263"/>
            <p14:sldId id="374"/>
            <p14:sldId id="6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C7FAF1"/>
    <a:srgbClr val="FC9AE7"/>
    <a:srgbClr val="D3F8FD"/>
    <a:srgbClr val="D5B8EA"/>
    <a:srgbClr val="A3FFCD"/>
    <a:srgbClr val="F018D1"/>
    <a:srgbClr val="7107B9"/>
    <a:srgbClr val="79F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48422" autoAdjust="0"/>
  </p:normalViewPr>
  <p:slideViewPr>
    <p:cSldViewPr>
      <p:cViewPr varScale="1">
        <p:scale>
          <a:sx n="41" d="100"/>
          <a:sy n="41" d="100"/>
        </p:scale>
        <p:origin x="2268" y="42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0" d="100"/>
          <a:sy n="60" d="100"/>
        </p:scale>
        <p:origin x="2046" y="-53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494B9-11BC-4DAD-9B6E-100F30D73757}" type="doc">
      <dgm:prSet loTypeId="urn:microsoft.com/office/officeart/2005/8/layout/matrix3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7DF2A07E-EDEB-48E8-9D93-DCD78C0FCA45}">
      <dgm:prSet phldrT="[テキスト]" custT="1"/>
      <dgm:spPr/>
      <dgm:t>
        <a:bodyPr/>
        <a:lstStyle/>
        <a:p>
          <a:r>
            <a:rPr kumimoji="1"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普通選挙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F250C840-2500-4E7E-AE36-205A6693E4D6}" type="parTrans" cxnId="{CF767ECC-6A1C-46F7-B2E2-586A5E258DB0}">
      <dgm:prSet/>
      <dgm:spPr/>
      <dgm:t>
        <a:bodyPr/>
        <a:lstStyle/>
        <a:p>
          <a:endParaRPr kumimoji="1" lang="ja-JP" altLang="en-US"/>
        </a:p>
      </dgm:t>
    </dgm:pt>
    <dgm:pt modelId="{63693AC1-9DEF-4FF2-87FE-2F43A722B724}" type="sibTrans" cxnId="{CF767ECC-6A1C-46F7-B2E2-586A5E258DB0}">
      <dgm:prSet/>
      <dgm:spPr/>
      <dgm:t>
        <a:bodyPr/>
        <a:lstStyle/>
        <a:p>
          <a:endParaRPr kumimoji="1" lang="ja-JP" altLang="en-US"/>
        </a:p>
      </dgm:t>
    </dgm:pt>
    <dgm:pt modelId="{8A32ED4C-0870-4F86-899A-3E293B1DAC2C}">
      <dgm:prSet phldrT="[テキスト]" custT="1"/>
      <dgm:spPr/>
      <dgm:t>
        <a:bodyPr/>
        <a:lstStyle/>
        <a:p>
          <a:r>
            <a:rPr kumimoji="1"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平等選挙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3D170B50-22EE-40D4-B47E-2C57CF22B85C}" type="parTrans" cxnId="{34407EEA-8F3C-4A68-9FFD-CBB49D0F1F1D}">
      <dgm:prSet/>
      <dgm:spPr/>
      <dgm:t>
        <a:bodyPr/>
        <a:lstStyle/>
        <a:p>
          <a:endParaRPr kumimoji="1" lang="ja-JP" altLang="en-US"/>
        </a:p>
      </dgm:t>
    </dgm:pt>
    <dgm:pt modelId="{996C2CA6-1C5B-4710-BEA0-FC01AEA357CC}" type="sibTrans" cxnId="{34407EEA-8F3C-4A68-9FFD-CBB49D0F1F1D}">
      <dgm:prSet/>
      <dgm:spPr/>
      <dgm:t>
        <a:bodyPr/>
        <a:lstStyle/>
        <a:p>
          <a:endParaRPr kumimoji="1" lang="ja-JP" altLang="en-US"/>
        </a:p>
      </dgm:t>
    </dgm:pt>
    <dgm:pt modelId="{005CE79E-EFE3-40F2-8480-DA9702FE1315}">
      <dgm:prSet phldrT="[テキスト]" custT="1"/>
      <dgm:spPr/>
      <dgm:t>
        <a:bodyPr/>
        <a:lstStyle/>
        <a:p>
          <a:r>
            <a:rPr kumimoji="1"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直接選挙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86894AA-B54D-4730-8F8A-58555AC2141E}" type="parTrans" cxnId="{DE0A5AA0-3745-44F3-BA8C-139ECC166010}">
      <dgm:prSet/>
      <dgm:spPr/>
      <dgm:t>
        <a:bodyPr/>
        <a:lstStyle/>
        <a:p>
          <a:endParaRPr kumimoji="1" lang="ja-JP" altLang="en-US"/>
        </a:p>
      </dgm:t>
    </dgm:pt>
    <dgm:pt modelId="{4E85DEF7-B14F-47A5-B73D-C50E61D5933C}" type="sibTrans" cxnId="{DE0A5AA0-3745-44F3-BA8C-139ECC166010}">
      <dgm:prSet/>
      <dgm:spPr/>
      <dgm:t>
        <a:bodyPr/>
        <a:lstStyle/>
        <a:p>
          <a:endParaRPr kumimoji="1" lang="ja-JP" altLang="en-US"/>
        </a:p>
      </dgm:t>
    </dgm:pt>
    <dgm:pt modelId="{5432D422-C02F-434E-AF43-BC441D7B3F64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一般の有権者が選挙により議員や首長を決める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F351720-29AB-40C9-BAFB-4113A27551C5}" type="parTrans" cxnId="{521A33C9-F1C8-4D36-83FF-0920C0C37C7F}">
      <dgm:prSet/>
      <dgm:spPr/>
      <dgm:t>
        <a:bodyPr/>
        <a:lstStyle/>
        <a:p>
          <a:endParaRPr kumimoji="1" lang="ja-JP" altLang="en-US"/>
        </a:p>
      </dgm:t>
    </dgm:pt>
    <dgm:pt modelId="{02C6F770-796E-43E7-ACF5-B43905337073}" type="sibTrans" cxnId="{521A33C9-F1C8-4D36-83FF-0920C0C37C7F}">
      <dgm:prSet/>
      <dgm:spPr/>
      <dgm:t>
        <a:bodyPr/>
        <a:lstStyle/>
        <a:p>
          <a:endParaRPr kumimoji="1" lang="ja-JP" altLang="en-US"/>
        </a:p>
      </dgm:t>
    </dgm:pt>
    <dgm:pt modelId="{0F52D0AC-8D1A-4579-9D22-B83AF5290B64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誰に投票したかわからないように無記名で投票を行う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7184418B-2FBD-4F5A-9D57-F177D4AF3C3A}" type="parTrans" cxnId="{D702C2DE-94D4-4A66-A2D8-FE482417D6F9}">
      <dgm:prSet/>
      <dgm:spPr/>
      <dgm:t>
        <a:bodyPr/>
        <a:lstStyle/>
        <a:p>
          <a:endParaRPr kumimoji="1" lang="ja-JP" altLang="en-US"/>
        </a:p>
      </dgm:t>
    </dgm:pt>
    <dgm:pt modelId="{49DFA666-614B-4B54-A707-D905F16A8CF9}" type="sibTrans" cxnId="{D702C2DE-94D4-4A66-A2D8-FE482417D6F9}">
      <dgm:prSet/>
      <dgm:spPr/>
      <dgm:t>
        <a:bodyPr/>
        <a:lstStyle/>
        <a:p>
          <a:endParaRPr kumimoji="1" lang="ja-JP" altLang="en-US"/>
        </a:p>
      </dgm:t>
    </dgm:pt>
    <dgm:pt modelId="{66125EFE-4E0B-48E8-8FF0-F2D138D33E73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選挙権は１人１票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4C0BF715-8AC7-4200-9386-B66DE6E17B34}" type="parTrans" cxnId="{3B647F86-4678-48E0-AD40-D3A914B3BFCE}">
      <dgm:prSet/>
      <dgm:spPr/>
      <dgm:t>
        <a:bodyPr/>
        <a:lstStyle/>
        <a:p>
          <a:endParaRPr kumimoji="1" lang="ja-JP" altLang="en-US"/>
        </a:p>
      </dgm:t>
    </dgm:pt>
    <dgm:pt modelId="{AECABF6F-C47F-4D7D-95BE-562687B21E5F}" type="sibTrans" cxnId="{3B647F86-4678-48E0-AD40-D3A914B3BFCE}">
      <dgm:prSet/>
      <dgm:spPr/>
      <dgm:t>
        <a:bodyPr/>
        <a:lstStyle/>
        <a:p>
          <a:endParaRPr kumimoji="1" lang="ja-JP" altLang="en-US"/>
        </a:p>
      </dgm:t>
    </dgm:pt>
    <dgm:pt modelId="{E19D4EA1-33BB-4B18-BC1F-CCE619522024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財産や納税の有無、性別等に関係なく選挙権・被選挙権が生じる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D28B635-24F5-4613-828A-EC11F89C3244}" type="parTrans" cxnId="{29C57ECE-EAF0-41FB-885B-419248DA42A6}">
      <dgm:prSet/>
      <dgm:spPr/>
      <dgm:t>
        <a:bodyPr/>
        <a:lstStyle/>
        <a:p>
          <a:endParaRPr kumimoji="1" lang="ja-JP" altLang="en-US"/>
        </a:p>
      </dgm:t>
    </dgm:pt>
    <dgm:pt modelId="{D140243F-40F7-40BB-929E-1C4CE8947579}" type="sibTrans" cxnId="{29C57ECE-EAF0-41FB-885B-419248DA42A6}">
      <dgm:prSet/>
      <dgm:spPr/>
      <dgm:t>
        <a:bodyPr/>
        <a:lstStyle/>
        <a:p>
          <a:endParaRPr kumimoji="1" lang="ja-JP" altLang="en-US"/>
        </a:p>
      </dgm:t>
    </dgm:pt>
    <dgm:pt modelId="{D003F942-888D-41D0-AD72-3E515721F447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有権者が行う全ての投票は平等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A70BAF1-D633-4782-B8C2-61B5D9DCB69F}" type="parTrans" cxnId="{D010CF5B-25B3-475C-B9A4-1B24DFBDDE7A}">
      <dgm:prSet/>
      <dgm:spPr/>
      <dgm:t>
        <a:bodyPr/>
        <a:lstStyle/>
        <a:p>
          <a:endParaRPr kumimoji="1" lang="ja-JP" altLang="en-US"/>
        </a:p>
      </dgm:t>
    </dgm:pt>
    <dgm:pt modelId="{7FF8A449-DC5F-4432-BA4E-5797394CC901}" type="sibTrans" cxnId="{D010CF5B-25B3-475C-B9A4-1B24DFBDDE7A}">
      <dgm:prSet/>
      <dgm:spPr/>
      <dgm:t>
        <a:bodyPr/>
        <a:lstStyle/>
        <a:p>
          <a:endParaRPr kumimoji="1" lang="ja-JP" altLang="en-US"/>
        </a:p>
      </dgm:t>
    </dgm:pt>
    <dgm:pt modelId="{DF3A9DF2-8112-4F8A-8623-6A072DC1ED1C}">
      <dgm:prSet phldrT="[テキスト]" custT="1"/>
      <dgm:spPr/>
      <dgm:t>
        <a:bodyPr/>
        <a:lstStyle/>
        <a:p>
          <a:r>
            <a:rPr kumimoji="1"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秘密選挙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6871CAED-D045-4E7E-9F08-EEAC1A8AABD0}" type="sibTrans" cxnId="{797A692F-AF61-4168-9A1E-89B45F63D7F0}">
      <dgm:prSet/>
      <dgm:spPr/>
      <dgm:t>
        <a:bodyPr/>
        <a:lstStyle/>
        <a:p>
          <a:endParaRPr kumimoji="1" lang="ja-JP" altLang="en-US"/>
        </a:p>
      </dgm:t>
    </dgm:pt>
    <dgm:pt modelId="{CF49D8C0-11B2-4857-9519-DBD505B6163E}" type="parTrans" cxnId="{797A692F-AF61-4168-9A1E-89B45F63D7F0}">
      <dgm:prSet/>
      <dgm:spPr/>
      <dgm:t>
        <a:bodyPr/>
        <a:lstStyle/>
        <a:p>
          <a:endParaRPr kumimoji="1" lang="ja-JP" altLang="en-US"/>
        </a:p>
      </dgm:t>
    </dgm:pt>
    <dgm:pt modelId="{261FFE94-6735-47EE-A21C-95F8B995C3A6}" type="pres">
      <dgm:prSet presAssocID="{BC0494B9-11BC-4DAD-9B6E-100F30D7375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15AC324-023B-4308-B2EB-060623574740}" type="pres">
      <dgm:prSet presAssocID="{BC0494B9-11BC-4DAD-9B6E-100F30D73757}" presName="diamond" presStyleLbl="bgShp" presStyleIdx="0" presStyleCnt="1"/>
      <dgm:spPr/>
      <dgm:t>
        <a:bodyPr/>
        <a:lstStyle/>
        <a:p>
          <a:endParaRPr kumimoji="1" lang="ja-JP" altLang="en-US"/>
        </a:p>
      </dgm:t>
    </dgm:pt>
    <dgm:pt modelId="{D1836F62-4A66-4C5E-AEAE-02F65B139363}" type="pres">
      <dgm:prSet presAssocID="{BC0494B9-11BC-4DAD-9B6E-100F30D73757}" presName="quad1" presStyleLbl="node1" presStyleIdx="0" presStyleCnt="4" custScaleX="114116" custScaleY="114116" custLinFactNeighborX="-14851" custLinFactNeighborY="-10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E13BD18-3E94-4815-B00F-8E892A832DF1}" type="pres">
      <dgm:prSet presAssocID="{BC0494B9-11BC-4DAD-9B6E-100F30D73757}" presName="quad2" presStyleLbl="node1" presStyleIdx="1" presStyleCnt="4" custScaleX="114116" custScaleY="114116" custLinFactNeighborX="16451" custLinFactNeighborY="-12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7E31112-AADA-42AD-A1C7-7BA4AE390678}" type="pres">
      <dgm:prSet presAssocID="{BC0494B9-11BC-4DAD-9B6E-100F30D73757}" presName="quad3" presStyleLbl="node1" presStyleIdx="2" presStyleCnt="4" custScaleX="114116" custScaleY="114116" custLinFactNeighborX="-15392" custLinFactNeighborY="10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72A1547-C5F4-440B-A1B0-9CC8837FDC1F}" type="pres">
      <dgm:prSet presAssocID="{BC0494B9-11BC-4DAD-9B6E-100F30D73757}" presName="quad4" presStyleLbl="node1" presStyleIdx="3" presStyleCnt="4" custScaleX="114116" custScaleY="114116" custLinFactNeighborX="16992" custLinFactNeighborY="10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BE99F70-5AF7-4513-A760-4CBEA938FEFE}" type="presOf" srcId="{DF3A9DF2-8112-4F8A-8623-6A072DC1ED1C}" destId="{07E31112-AADA-42AD-A1C7-7BA4AE390678}" srcOrd="0" destOrd="0" presId="urn:microsoft.com/office/officeart/2005/8/layout/matrix3"/>
    <dgm:cxn modelId="{797A692F-AF61-4168-9A1E-89B45F63D7F0}" srcId="{BC0494B9-11BC-4DAD-9B6E-100F30D73757}" destId="{DF3A9DF2-8112-4F8A-8623-6A072DC1ED1C}" srcOrd="2" destOrd="0" parTransId="{CF49D8C0-11B2-4857-9519-DBD505B6163E}" sibTransId="{6871CAED-D045-4E7E-9F08-EEAC1A8AABD0}"/>
    <dgm:cxn modelId="{DE0A5AA0-3745-44F3-BA8C-139ECC166010}" srcId="{BC0494B9-11BC-4DAD-9B6E-100F30D73757}" destId="{005CE79E-EFE3-40F2-8480-DA9702FE1315}" srcOrd="3" destOrd="0" parTransId="{A86894AA-B54D-4730-8F8A-58555AC2141E}" sibTransId="{4E85DEF7-B14F-47A5-B73D-C50E61D5933C}"/>
    <dgm:cxn modelId="{907CC066-4D35-43B2-A177-7FEC83005FA8}" type="presOf" srcId="{D003F942-888D-41D0-AD72-3E515721F447}" destId="{7E13BD18-3E94-4815-B00F-8E892A832DF1}" srcOrd="0" destOrd="2" presId="urn:microsoft.com/office/officeart/2005/8/layout/matrix3"/>
    <dgm:cxn modelId="{D010CF5B-25B3-475C-B9A4-1B24DFBDDE7A}" srcId="{8A32ED4C-0870-4F86-899A-3E293B1DAC2C}" destId="{D003F942-888D-41D0-AD72-3E515721F447}" srcOrd="1" destOrd="0" parTransId="{DA70BAF1-D633-4782-B8C2-61B5D9DCB69F}" sibTransId="{7FF8A449-DC5F-4432-BA4E-5797394CC901}"/>
    <dgm:cxn modelId="{D702C2DE-94D4-4A66-A2D8-FE482417D6F9}" srcId="{DF3A9DF2-8112-4F8A-8623-6A072DC1ED1C}" destId="{0F52D0AC-8D1A-4579-9D22-B83AF5290B64}" srcOrd="0" destOrd="0" parTransId="{7184418B-2FBD-4F5A-9D57-F177D4AF3C3A}" sibTransId="{49DFA666-614B-4B54-A707-D905F16A8CF9}"/>
    <dgm:cxn modelId="{CF767ECC-6A1C-46F7-B2E2-586A5E258DB0}" srcId="{BC0494B9-11BC-4DAD-9B6E-100F30D73757}" destId="{7DF2A07E-EDEB-48E8-9D93-DCD78C0FCA45}" srcOrd="0" destOrd="0" parTransId="{F250C840-2500-4E7E-AE36-205A6693E4D6}" sibTransId="{63693AC1-9DEF-4FF2-87FE-2F43A722B724}"/>
    <dgm:cxn modelId="{4EC96529-E9B0-40AD-BBC3-FF43EE838BA7}" type="presOf" srcId="{BC0494B9-11BC-4DAD-9B6E-100F30D73757}" destId="{261FFE94-6735-47EE-A21C-95F8B995C3A6}" srcOrd="0" destOrd="0" presId="urn:microsoft.com/office/officeart/2005/8/layout/matrix3"/>
    <dgm:cxn modelId="{521A33C9-F1C8-4D36-83FF-0920C0C37C7F}" srcId="{005CE79E-EFE3-40F2-8480-DA9702FE1315}" destId="{5432D422-C02F-434E-AF43-BC441D7B3F64}" srcOrd="0" destOrd="0" parTransId="{DF351720-29AB-40C9-BAFB-4113A27551C5}" sibTransId="{02C6F770-796E-43E7-ACF5-B43905337073}"/>
    <dgm:cxn modelId="{3B647F86-4678-48E0-AD40-D3A914B3BFCE}" srcId="{8A32ED4C-0870-4F86-899A-3E293B1DAC2C}" destId="{66125EFE-4E0B-48E8-8FF0-F2D138D33E73}" srcOrd="0" destOrd="0" parTransId="{4C0BF715-8AC7-4200-9386-B66DE6E17B34}" sibTransId="{AECABF6F-C47F-4D7D-95BE-562687B21E5F}"/>
    <dgm:cxn modelId="{1F8C38FE-ECA4-4308-B524-42A33E5D8B1D}" type="presOf" srcId="{66125EFE-4E0B-48E8-8FF0-F2D138D33E73}" destId="{7E13BD18-3E94-4815-B00F-8E892A832DF1}" srcOrd="0" destOrd="1" presId="urn:microsoft.com/office/officeart/2005/8/layout/matrix3"/>
    <dgm:cxn modelId="{B893CC73-121D-409B-BAD7-C74BC2A4FB01}" type="presOf" srcId="{0F52D0AC-8D1A-4579-9D22-B83AF5290B64}" destId="{07E31112-AADA-42AD-A1C7-7BA4AE390678}" srcOrd="0" destOrd="1" presId="urn:microsoft.com/office/officeart/2005/8/layout/matrix3"/>
    <dgm:cxn modelId="{F0FFCB81-CD05-4F76-B81F-11EC68F94BC0}" type="presOf" srcId="{E19D4EA1-33BB-4B18-BC1F-CCE619522024}" destId="{D1836F62-4A66-4C5E-AEAE-02F65B139363}" srcOrd="0" destOrd="1" presId="urn:microsoft.com/office/officeart/2005/8/layout/matrix3"/>
    <dgm:cxn modelId="{50FC5705-422E-41A4-884E-B5163F771EB7}" type="presOf" srcId="{7DF2A07E-EDEB-48E8-9D93-DCD78C0FCA45}" destId="{D1836F62-4A66-4C5E-AEAE-02F65B139363}" srcOrd="0" destOrd="0" presId="urn:microsoft.com/office/officeart/2005/8/layout/matrix3"/>
    <dgm:cxn modelId="{29C57ECE-EAF0-41FB-885B-419248DA42A6}" srcId="{7DF2A07E-EDEB-48E8-9D93-DCD78C0FCA45}" destId="{E19D4EA1-33BB-4B18-BC1F-CCE619522024}" srcOrd="0" destOrd="0" parTransId="{0D28B635-24F5-4613-828A-EC11F89C3244}" sibTransId="{D140243F-40F7-40BB-929E-1C4CE8947579}"/>
    <dgm:cxn modelId="{34407EEA-8F3C-4A68-9FFD-CBB49D0F1F1D}" srcId="{BC0494B9-11BC-4DAD-9B6E-100F30D73757}" destId="{8A32ED4C-0870-4F86-899A-3E293B1DAC2C}" srcOrd="1" destOrd="0" parTransId="{3D170B50-22EE-40D4-B47E-2C57CF22B85C}" sibTransId="{996C2CA6-1C5B-4710-BEA0-FC01AEA357CC}"/>
    <dgm:cxn modelId="{ABFAFDDF-D9C4-4EE6-B17F-EEBA51D4D141}" type="presOf" srcId="{8A32ED4C-0870-4F86-899A-3E293B1DAC2C}" destId="{7E13BD18-3E94-4815-B00F-8E892A832DF1}" srcOrd="0" destOrd="0" presId="urn:microsoft.com/office/officeart/2005/8/layout/matrix3"/>
    <dgm:cxn modelId="{55F9411B-B0DC-41FD-A002-A596FD7C664D}" type="presOf" srcId="{005CE79E-EFE3-40F2-8480-DA9702FE1315}" destId="{272A1547-C5F4-440B-A1B0-9CC8837FDC1F}" srcOrd="0" destOrd="0" presId="urn:microsoft.com/office/officeart/2005/8/layout/matrix3"/>
    <dgm:cxn modelId="{528D9EEA-19E0-4A69-9241-DA3CB924529F}" type="presOf" srcId="{5432D422-C02F-434E-AF43-BC441D7B3F64}" destId="{272A1547-C5F4-440B-A1B0-9CC8837FDC1F}" srcOrd="0" destOrd="1" presId="urn:microsoft.com/office/officeart/2005/8/layout/matrix3"/>
    <dgm:cxn modelId="{BA7B3139-70F9-4020-89D0-30D398661EE0}" type="presParOf" srcId="{261FFE94-6735-47EE-A21C-95F8B995C3A6}" destId="{915AC324-023B-4308-B2EB-060623574740}" srcOrd="0" destOrd="0" presId="urn:microsoft.com/office/officeart/2005/8/layout/matrix3"/>
    <dgm:cxn modelId="{33369853-9706-4C57-9B83-F003C341A494}" type="presParOf" srcId="{261FFE94-6735-47EE-A21C-95F8B995C3A6}" destId="{D1836F62-4A66-4C5E-AEAE-02F65B139363}" srcOrd="1" destOrd="0" presId="urn:microsoft.com/office/officeart/2005/8/layout/matrix3"/>
    <dgm:cxn modelId="{2E4BCF31-FA46-471F-9801-6751B431A824}" type="presParOf" srcId="{261FFE94-6735-47EE-A21C-95F8B995C3A6}" destId="{7E13BD18-3E94-4815-B00F-8E892A832DF1}" srcOrd="2" destOrd="0" presId="urn:microsoft.com/office/officeart/2005/8/layout/matrix3"/>
    <dgm:cxn modelId="{C08B0744-EB5E-48FD-A5B3-867198EB73C0}" type="presParOf" srcId="{261FFE94-6735-47EE-A21C-95F8B995C3A6}" destId="{07E31112-AADA-42AD-A1C7-7BA4AE390678}" srcOrd="3" destOrd="0" presId="urn:microsoft.com/office/officeart/2005/8/layout/matrix3"/>
    <dgm:cxn modelId="{41CAF1F2-E8CA-4DC6-95F9-AC451AFC9B46}" type="presParOf" srcId="{261FFE94-6735-47EE-A21C-95F8B995C3A6}" destId="{272A1547-C5F4-440B-A1B0-9CC8837FDC1F}" srcOrd="4" destOrd="0" presId="urn:microsoft.com/office/officeart/2005/8/layout/matrix3"/>
  </dgm:cxnLst>
  <dgm:bg>
    <a:gradFill>
      <a:gsLst>
        <a:gs pos="0">
          <a:srgbClr val="FFFF99"/>
        </a:gs>
        <a:gs pos="98000">
          <a:schemeClr val="bg1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4E055A-6D79-4451-85A3-8A4DDDC63F38}" type="doc">
      <dgm:prSet loTypeId="urn:microsoft.com/office/officeart/2005/8/layout/arrow2" loCatId="process" qsTypeId="urn:microsoft.com/office/officeart/2005/8/quickstyle/3d1" qsCatId="3D" csTypeId="urn:microsoft.com/office/officeart/2005/8/colors/colorful1" csCatId="colorful" phldr="1"/>
      <dgm:spPr/>
    </dgm:pt>
    <dgm:pt modelId="{DEE508B5-AC1D-4681-8A81-DC1AD42BA8FD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1335A98-ECD3-492E-A3A8-2556F01F48CF}" type="par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25BD3A4A-0482-4FA2-8AE7-436A7320874A}" type="sib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B77358EE-1EA0-4FDE-967C-0B574D69596F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8502F44-8DF5-4B99-B71A-9F17A9307198}" type="par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0297277B-88E2-40A5-ACDC-92D3E891E950}" type="sib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66C5274C-9E10-48AC-8941-B1349777A7CC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847C71C0-6F38-44F4-B558-5803DD46F8B9}" type="par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07170150-A74D-4B11-80FD-1D82220B6C2C}" type="sib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F3AD5469-2C04-44FC-A0C1-D9DDB472A140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D748BC8-4710-408A-96DD-ED904186D641}" type="par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0872D5B9-9FB4-46C2-AC11-FF6A95A1D9F9}" type="sib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4E95B93B-B1C9-4A44-830F-B4C82A52F246}" type="pres">
      <dgm:prSet presAssocID="{174E055A-6D79-4451-85A3-8A4DDDC63F38}" presName="arrowDiagram" presStyleCnt="0">
        <dgm:presLayoutVars>
          <dgm:chMax val="5"/>
          <dgm:dir/>
          <dgm:resizeHandles val="exact"/>
        </dgm:presLayoutVars>
      </dgm:prSet>
      <dgm:spPr/>
    </dgm:pt>
    <dgm:pt modelId="{C62B47DD-0FB3-4D24-BFAB-5DB870778247}" type="pres">
      <dgm:prSet presAssocID="{174E055A-6D79-4451-85A3-8A4DDDC63F38}" presName="arrow" presStyleLbl="bgShp" presStyleIdx="0" presStyleCnt="1" custLinFactNeighborX="-758" custLinFactNeighborY="1462"/>
      <dgm:spPr/>
      <dgm:t>
        <a:bodyPr/>
        <a:lstStyle/>
        <a:p>
          <a:endParaRPr kumimoji="1" lang="ja-JP" altLang="en-US"/>
        </a:p>
      </dgm:t>
    </dgm:pt>
    <dgm:pt modelId="{454A7F57-8063-4F47-8438-38D09FF6F294}" type="pres">
      <dgm:prSet presAssocID="{174E055A-6D79-4451-85A3-8A4DDDC63F38}" presName="arrowDiagram4" presStyleCnt="0"/>
      <dgm:spPr/>
    </dgm:pt>
    <dgm:pt modelId="{159BE8CF-FDE1-4229-A136-A541DB3B9C57}" type="pres">
      <dgm:prSet presAssocID="{DEE508B5-AC1D-4681-8A81-DC1AD42BA8FD}" presName="bullet4a" presStyleLbl="node1" presStyleIdx="0" presStyleCnt="4"/>
      <dgm:spPr/>
    </dgm:pt>
    <dgm:pt modelId="{95CD1AA6-1C1C-4065-99CD-1B1590255E76}" type="pres">
      <dgm:prSet presAssocID="{DEE508B5-AC1D-4681-8A81-DC1AD42BA8FD}" presName="textBox4a" presStyleLbl="revTx" presStyleIdx="0" presStyleCnt="4" custScaleX="298117" custLinFactNeighborX="5815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95660F-E15B-436F-8781-3481BE6BB663}" type="pres">
      <dgm:prSet presAssocID="{B77358EE-1EA0-4FDE-967C-0B574D69596F}" presName="bullet4b" presStyleLbl="node1" presStyleIdx="1" presStyleCnt="4"/>
      <dgm:spPr/>
    </dgm:pt>
    <dgm:pt modelId="{0E8F53C5-36B6-4329-AD9B-69576AE8380F}" type="pres">
      <dgm:prSet presAssocID="{B77358EE-1EA0-4FDE-967C-0B574D69596F}" presName="textBox4b" presStyleLbl="revTx" presStyleIdx="1" presStyleCnt="4" custScaleX="159304" custScaleY="75133" custLinFactNeighborX="16974" custLinFactNeighborY="-568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B9DC05-D311-492F-979F-07DA941A71E4}" type="pres">
      <dgm:prSet presAssocID="{66C5274C-9E10-48AC-8941-B1349777A7CC}" presName="bullet4c" presStyleLbl="node1" presStyleIdx="2" presStyleCnt="4"/>
      <dgm:spPr/>
    </dgm:pt>
    <dgm:pt modelId="{D15389BC-F20C-481D-B9E6-B13956DDC8A4}" type="pres">
      <dgm:prSet presAssocID="{66C5274C-9E10-48AC-8941-B1349777A7CC}" presName="textBox4c" presStyleLbl="revTx" presStyleIdx="2" presStyleCnt="4" custScaleX="253581" custScaleY="33746" custLinFactNeighborX="62651" custLinFactNeighborY="-2879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7A54844-97A9-4D62-93DE-45BD28B64FEB}" type="pres">
      <dgm:prSet presAssocID="{F3AD5469-2C04-44FC-A0C1-D9DDB472A140}" presName="bullet4d" presStyleLbl="node1" presStyleIdx="3" presStyleCnt="4"/>
      <dgm:spPr/>
      <dgm:t>
        <a:bodyPr/>
        <a:lstStyle/>
        <a:p>
          <a:endParaRPr kumimoji="1" lang="ja-JP" altLang="en-US"/>
        </a:p>
      </dgm:t>
    </dgm:pt>
    <dgm:pt modelId="{486288D8-9419-4D88-B889-4993049617A5}" type="pres">
      <dgm:prSet presAssocID="{F3AD5469-2C04-44FC-A0C1-D9DDB472A140}" presName="textBox4d" presStyleLbl="revTx" presStyleIdx="3" presStyleCnt="4" custScaleX="162792" custScaleY="33587" custLinFactNeighborX="5012" custLinFactNeighborY="-6248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0942524-60DC-4660-BA23-F2944609388F}" type="presOf" srcId="{B77358EE-1EA0-4FDE-967C-0B574D69596F}" destId="{0E8F53C5-36B6-4329-AD9B-69576AE8380F}" srcOrd="0" destOrd="0" presId="urn:microsoft.com/office/officeart/2005/8/layout/arrow2"/>
    <dgm:cxn modelId="{F99A507A-3138-4EA4-A2C7-3BC755E07934}" srcId="{174E055A-6D79-4451-85A3-8A4DDDC63F38}" destId="{66C5274C-9E10-48AC-8941-B1349777A7CC}" srcOrd="2" destOrd="0" parTransId="{847C71C0-6F38-44F4-B558-5803DD46F8B9}" sibTransId="{07170150-A74D-4B11-80FD-1D82220B6C2C}"/>
    <dgm:cxn modelId="{B3CB0578-F2B4-4DF1-A106-05A97EC17C15}" srcId="{174E055A-6D79-4451-85A3-8A4DDDC63F38}" destId="{DEE508B5-AC1D-4681-8A81-DC1AD42BA8FD}" srcOrd="0" destOrd="0" parTransId="{01335A98-ECD3-492E-A3A8-2556F01F48CF}" sibTransId="{25BD3A4A-0482-4FA2-8AE7-436A7320874A}"/>
    <dgm:cxn modelId="{58FCC83F-AD33-4264-AD05-7B2A20FF2771}" srcId="{174E055A-6D79-4451-85A3-8A4DDDC63F38}" destId="{F3AD5469-2C04-44FC-A0C1-D9DDB472A140}" srcOrd="3" destOrd="0" parTransId="{2D748BC8-4710-408A-96DD-ED904186D641}" sibTransId="{0872D5B9-9FB4-46C2-AC11-FF6A95A1D9F9}"/>
    <dgm:cxn modelId="{B1E30FA5-FF94-41EA-AF93-D9DDCF321DC8}" type="presOf" srcId="{DEE508B5-AC1D-4681-8A81-DC1AD42BA8FD}" destId="{95CD1AA6-1C1C-4065-99CD-1B1590255E76}" srcOrd="0" destOrd="0" presId="urn:microsoft.com/office/officeart/2005/8/layout/arrow2"/>
    <dgm:cxn modelId="{5800DD59-9EC7-4903-B070-7997F5002259}" srcId="{174E055A-6D79-4451-85A3-8A4DDDC63F38}" destId="{B77358EE-1EA0-4FDE-967C-0B574D69596F}" srcOrd="1" destOrd="0" parTransId="{D8502F44-8DF5-4B99-B71A-9F17A9307198}" sibTransId="{0297277B-88E2-40A5-ACDC-92D3E891E950}"/>
    <dgm:cxn modelId="{D012439A-9FDD-486B-A830-8507849DFB9F}" type="presOf" srcId="{F3AD5469-2C04-44FC-A0C1-D9DDB472A140}" destId="{486288D8-9419-4D88-B889-4993049617A5}" srcOrd="0" destOrd="0" presId="urn:microsoft.com/office/officeart/2005/8/layout/arrow2"/>
    <dgm:cxn modelId="{C82E69B7-16F8-4D59-93AF-83F6F42950C6}" type="presOf" srcId="{66C5274C-9E10-48AC-8941-B1349777A7CC}" destId="{D15389BC-F20C-481D-B9E6-B13956DDC8A4}" srcOrd="0" destOrd="0" presId="urn:microsoft.com/office/officeart/2005/8/layout/arrow2"/>
    <dgm:cxn modelId="{0890FF4D-7EC8-4C7B-A6CD-D6D0935FE28C}" type="presOf" srcId="{174E055A-6D79-4451-85A3-8A4DDDC63F38}" destId="{4E95B93B-B1C9-4A44-830F-B4C82A52F246}" srcOrd="0" destOrd="0" presId="urn:microsoft.com/office/officeart/2005/8/layout/arrow2"/>
    <dgm:cxn modelId="{CE134052-CADB-4B63-BB2C-BE2DD6320ADB}" type="presParOf" srcId="{4E95B93B-B1C9-4A44-830F-B4C82A52F246}" destId="{C62B47DD-0FB3-4D24-BFAB-5DB870778247}" srcOrd="0" destOrd="0" presId="urn:microsoft.com/office/officeart/2005/8/layout/arrow2"/>
    <dgm:cxn modelId="{D26D3493-0CC2-444E-9ACC-50C0E5D4ACB1}" type="presParOf" srcId="{4E95B93B-B1C9-4A44-830F-B4C82A52F246}" destId="{454A7F57-8063-4F47-8438-38D09FF6F294}" srcOrd="1" destOrd="0" presId="urn:microsoft.com/office/officeart/2005/8/layout/arrow2"/>
    <dgm:cxn modelId="{378090C8-EB7E-44C6-9526-27617BA3E8F9}" type="presParOf" srcId="{454A7F57-8063-4F47-8438-38D09FF6F294}" destId="{159BE8CF-FDE1-4229-A136-A541DB3B9C57}" srcOrd="0" destOrd="0" presId="urn:microsoft.com/office/officeart/2005/8/layout/arrow2"/>
    <dgm:cxn modelId="{B6E8DE2C-C562-479B-818C-AA8A9F2D62E8}" type="presParOf" srcId="{454A7F57-8063-4F47-8438-38D09FF6F294}" destId="{95CD1AA6-1C1C-4065-99CD-1B1590255E76}" srcOrd="1" destOrd="0" presId="urn:microsoft.com/office/officeart/2005/8/layout/arrow2"/>
    <dgm:cxn modelId="{54A7A75C-3240-4666-A57F-5D45A0459C41}" type="presParOf" srcId="{454A7F57-8063-4F47-8438-38D09FF6F294}" destId="{5195660F-E15B-436F-8781-3481BE6BB663}" srcOrd="2" destOrd="0" presId="urn:microsoft.com/office/officeart/2005/8/layout/arrow2"/>
    <dgm:cxn modelId="{A0622F22-4069-474A-A70C-8F30FD69B68B}" type="presParOf" srcId="{454A7F57-8063-4F47-8438-38D09FF6F294}" destId="{0E8F53C5-36B6-4329-AD9B-69576AE8380F}" srcOrd="3" destOrd="0" presId="urn:microsoft.com/office/officeart/2005/8/layout/arrow2"/>
    <dgm:cxn modelId="{BB88659E-FF6C-4DF8-91B1-1357A0A0329E}" type="presParOf" srcId="{454A7F57-8063-4F47-8438-38D09FF6F294}" destId="{A6B9DC05-D311-492F-979F-07DA941A71E4}" srcOrd="4" destOrd="0" presId="urn:microsoft.com/office/officeart/2005/8/layout/arrow2"/>
    <dgm:cxn modelId="{5E0C3E90-A666-4D16-95E6-3BAC9047D35A}" type="presParOf" srcId="{454A7F57-8063-4F47-8438-38D09FF6F294}" destId="{D15389BC-F20C-481D-B9E6-B13956DDC8A4}" srcOrd="5" destOrd="0" presId="urn:microsoft.com/office/officeart/2005/8/layout/arrow2"/>
    <dgm:cxn modelId="{91269B98-B57C-4F01-8D8C-6EFA8AC4338F}" type="presParOf" srcId="{454A7F57-8063-4F47-8438-38D09FF6F294}" destId="{87A54844-97A9-4D62-93DE-45BD28B64FEB}" srcOrd="6" destOrd="0" presId="urn:microsoft.com/office/officeart/2005/8/layout/arrow2"/>
    <dgm:cxn modelId="{9F04BF6B-5433-411E-A23A-FEF14C344342}" type="presParOf" srcId="{454A7F57-8063-4F47-8438-38D09FF6F294}" destId="{486288D8-9419-4D88-B889-4993049617A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F62AC78F-FD2B-43FA-BD64-84E6CF676C0D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社会の様々なことに目を向けよう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01C083C-7002-4763-A44C-5F684C1D3E81}" type="par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45B56A6B-1307-46E4-BF54-C34ED579F67C}" type="sib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FB00052A-8F1E-478D-8439-3CD2B16B7566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基準は今のあなたの中にある</a:t>
          </a:r>
          <a:endParaRPr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1D9437F-9964-46B6-A2A4-1AF48CD2084E}" type="par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601361FF-5CD1-4FAB-A895-1A3AABD52855}" type="sib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F4FC9B50-AC10-49FE-8EBB-6F8BFE09159E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66725EF-D10B-414A-9C51-94404AE211B0}" type="par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14F7A247-CC1C-4B4E-9276-37BC4FD180E2}" type="sib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399CAB32-E54F-40F6-8FD5-09CA5365F1A4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1D2B467-525C-4325-A018-9286F5618F77}" type="par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2B02C1F1-4E3C-4ADD-89BA-0BE9C9CA1985}" type="sib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87D91D5-F4C2-4A59-9F0F-9C271E43D6DD}" type="pres">
      <dgm:prSet presAssocID="{F62AC78F-FD2B-43FA-BD64-84E6CF676C0D}" presName="linNode" presStyleCnt="0"/>
      <dgm:spPr/>
      <dgm:t>
        <a:bodyPr/>
        <a:lstStyle/>
        <a:p>
          <a:endParaRPr kumimoji="1" lang="ja-JP" altLang="en-US"/>
        </a:p>
      </dgm:t>
    </dgm:pt>
    <dgm:pt modelId="{D645CD3E-7625-49C6-8B9E-5FB62FB9F05E}" type="pres">
      <dgm:prSet presAssocID="{F62AC78F-FD2B-43FA-BD64-84E6CF676C0D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7894ED-41FD-469D-BAEC-8EB195D2ED88}" type="pres">
      <dgm:prSet presAssocID="{45B56A6B-1307-46E4-BF54-C34ED579F67C}" presName="sp" presStyleCnt="0"/>
      <dgm:spPr/>
      <dgm:t>
        <a:bodyPr/>
        <a:lstStyle/>
        <a:p>
          <a:endParaRPr kumimoji="1" lang="ja-JP" altLang="en-US"/>
        </a:p>
      </dgm:t>
    </dgm:pt>
    <dgm:pt modelId="{7BE67A65-3291-4E92-A7F2-0BED1503198B}" type="pres">
      <dgm:prSet presAssocID="{FB00052A-8F1E-478D-8439-3CD2B16B7566}" presName="linNode" presStyleCnt="0"/>
      <dgm:spPr/>
      <dgm:t>
        <a:bodyPr/>
        <a:lstStyle/>
        <a:p>
          <a:endParaRPr kumimoji="1" lang="ja-JP" altLang="en-US"/>
        </a:p>
      </dgm:t>
    </dgm:pt>
    <dgm:pt modelId="{BD64564C-A30D-4F7B-BC8C-3C65CC5CE5F8}" type="pres">
      <dgm:prSet presAssocID="{FB00052A-8F1E-478D-8439-3CD2B16B7566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EAE075A-3D51-41D0-9504-3C47D92CA1DB}" type="pres">
      <dgm:prSet presAssocID="{601361FF-5CD1-4FAB-A895-1A3AABD52855}" presName="sp" presStyleCnt="0"/>
      <dgm:spPr/>
      <dgm:t>
        <a:bodyPr/>
        <a:lstStyle/>
        <a:p>
          <a:endParaRPr kumimoji="1" lang="ja-JP" altLang="en-US"/>
        </a:p>
      </dgm:t>
    </dgm:pt>
    <dgm:pt modelId="{FDBF27AC-CCE5-4E0C-B2CD-C8A4502CA11F}" type="pres">
      <dgm:prSet presAssocID="{F4FC9B50-AC10-49FE-8EBB-6F8BFE09159E}" presName="linNode" presStyleCnt="0"/>
      <dgm:spPr/>
      <dgm:t>
        <a:bodyPr/>
        <a:lstStyle/>
        <a:p>
          <a:endParaRPr kumimoji="1" lang="ja-JP" altLang="en-US"/>
        </a:p>
      </dgm:t>
    </dgm:pt>
    <dgm:pt modelId="{CC44770E-CCCA-4A4F-9D37-8FEA3F76C20E}" type="pres">
      <dgm:prSet presAssocID="{F4FC9B50-AC10-49FE-8EBB-6F8BFE09159E}" presName="parentText" presStyleLbl="node1" presStyleIdx="2" presStyleCnt="4" custScaleX="277778" custLinFactNeighborX="136" custLinFactNeighborY="228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3293CE-682D-40BD-A013-8CB324193559}" type="pres">
      <dgm:prSet presAssocID="{14F7A247-CC1C-4B4E-9276-37BC4FD180E2}" presName="sp" presStyleCnt="0"/>
      <dgm:spPr/>
      <dgm:t>
        <a:bodyPr/>
        <a:lstStyle/>
        <a:p>
          <a:endParaRPr kumimoji="1" lang="ja-JP" altLang="en-US"/>
        </a:p>
      </dgm:t>
    </dgm:pt>
    <dgm:pt modelId="{C91D9CA8-46D8-49DA-A4F4-F90B1933392E}" type="pres">
      <dgm:prSet presAssocID="{399CAB32-E54F-40F6-8FD5-09CA5365F1A4}" presName="linNode" presStyleCnt="0"/>
      <dgm:spPr/>
      <dgm:t>
        <a:bodyPr/>
        <a:lstStyle/>
        <a:p>
          <a:endParaRPr kumimoji="1" lang="ja-JP" altLang="en-US"/>
        </a:p>
      </dgm:t>
    </dgm:pt>
    <dgm:pt modelId="{3C079D7F-15C6-477E-8F49-48435DB0EC11}" type="pres">
      <dgm:prSet presAssocID="{399CAB32-E54F-40F6-8FD5-09CA5365F1A4}" presName="parentText" presStyleLbl="node1" presStyleIdx="3" presStyleCnt="4" custScaleX="277778" custLinFactNeighborY="3031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01FA3A1-7DF9-4495-9A35-25EF34D37DA5}" type="presOf" srcId="{FB00052A-8F1E-478D-8439-3CD2B16B7566}" destId="{BD64564C-A30D-4F7B-BC8C-3C65CC5CE5F8}" srcOrd="0" destOrd="0" presId="urn:microsoft.com/office/officeart/2005/8/layout/vList5"/>
    <dgm:cxn modelId="{8C4F88D2-2DD2-4AAD-A9A0-7E7F7851D024}" type="presOf" srcId="{399CAB32-E54F-40F6-8FD5-09CA5365F1A4}" destId="{3C079D7F-15C6-477E-8F49-48435DB0EC11}" srcOrd="0" destOrd="0" presId="urn:microsoft.com/office/officeart/2005/8/layout/vList5"/>
    <dgm:cxn modelId="{C9027C66-8BD8-4BDD-87B8-46429370C418}" srcId="{29198D05-D267-47AF-B1D4-83227D722F23}" destId="{F4FC9B50-AC10-49FE-8EBB-6F8BFE09159E}" srcOrd="2" destOrd="0" parTransId="{166725EF-D10B-414A-9C51-94404AE211B0}" sibTransId="{14F7A247-CC1C-4B4E-9276-37BC4FD180E2}"/>
    <dgm:cxn modelId="{EA0A586B-B7AF-4493-B50B-03A94ED23A6A}" srcId="{29198D05-D267-47AF-B1D4-83227D722F23}" destId="{F62AC78F-FD2B-43FA-BD64-84E6CF676C0D}" srcOrd="0" destOrd="0" parTransId="{E01C083C-7002-4763-A44C-5F684C1D3E81}" sibTransId="{45B56A6B-1307-46E4-BF54-C34ED579F67C}"/>
    <dgm:cxn modelId="{79559587-BCE7-4A31-BEEE-05C9BFBA9930}" type="presOf" srcId="{F4FC9B50-AC10-49FE-8EBB-6F8BFE09159E}" destId="{CC44770E-CCCA-4A4F-9D37-8FEA3F76C20E}" srcOrd="0" destOrd="0" presId="urn:microsoft.com/office/officeart/2005/8/layout/vList5"/>
    <dgm:cxn modelId="{8E03B8E5-8043-4A12-9959-FD23974BDAD3}" type="presOf" srcId="{F62AC78F-FD2B-43FA-BD64-84E6CF676C0D}" destId="{D645CD3E-7625-49C6-8B9E-5FB62FB9F05E}" srcOrd="0" destOrd="0" presId="urn:microsoft.com/office/officeart/2005/8/layout/vList5"/>
    <dgm:cxn modelId="{9CDFCA16-ABF3-420D-9C9C-941CE1D98689}" srcId="{29198D05-D267-47AF-B1D4-83227D722F23}" destId="{399CAB32-E54F-40F6-8FD5-09CA5365F1A4}" srcOrd="3" destOrd="0" parTransId="{51D2B467-525C-4325-A018-9286F5618F77}" sibTransId="{2B02C1F1-4E3C-4ADD-89BA-0BE9C9CA1985}"/>
    <dgm:cxn modelId="{9F11881B-90C9-449E-A9D2-D9FFAF3C0943}" type="presOf" srcId="{29198D05-D267-47AF-B1D4-83227D722F23}" destId="{A31F6E76-4AEE-4BA3-A6B0-FF4E936C1532}" srcOrd="0" destOrd="0" presId="urn:microsoft.com/office/officeart/2005/8/layout/vList5"/>
    <dgm:cxn modelId="{1115E54A-0C31-40B9-84F2-95D60518B04A}" srcId="{29198D05-D267-47AF-B1D4-83227D722F23}" destId="{FB00052A-8F1E-478D-8439-3CD2B16B7566}" srcOrd="1" destOrd="0" parTransId="{A1D9437F-9964-46B6-A2A4-1AF48CD2084E}" sibTransId="{601361FF-5CD1-4FAB-A895-1A3AABD52855}"/>
    <dgm:cxn modelId="{B6BABBE4-AB5F-4142-BEFA-A75C7C81262F}" type="presParOf" srcId="{A31F6E76-4AEE-4BA3-A6B0-FF4E936C1532}" destId="{887D91D5-F4C2-4A59-9F0F-9C271E43D6DD}" srcOrd="0" destOrd="0" presId="urn:microsoft.com/office/officeart/2005/8/layout/vList5"/>
    <dgm:cxn modelId="{47EF0926-1058-4687-8331-999FB236A0E5}" type="presParOf" srcId="{887D91D5-F4C2-4A59-9F0F-9C271E43D6DD}" destId="{D645CD3E-7625-49C6-8B9E-5FB62FB9F05E}" srcOrd="0" destOrd="0" presId="urn:microsoft.com/office/officeart/2005/8/layout/vList5"/>
    <dgm:cxn modelId="{4A2B3768-C6F2-4BC6-A06C-85293536F38E}" type="presParOf" srcId="{A31F6E76-4AEE-4BA3-A6B0-FF4E936C1532}" destId="{C27894ED-41FD-469D-BAEC-8EB195D2ED88}" srcOrd="1" destOrd="0" presId="urn:microsoft.com/office/officeart/2005/8/layout/vList5"/>
    <dgm:cxn modelId="{46F5D5F0-EA2C-4B62-AFDF-8362AACC46D0}" type="presParOf" srcId="{A31F6E76-4AEE-4BA3-A6B0-FF4E936C1532}" destId="{7BE67A65-3291-4E92-A7F2-0BED1503198B}" srcOrd="2" destOrd="0" presId="urn:microsoft.com/office/officeart/2005/8/layout/vList5"/>
    <dgm:cxn modelId="{4C101491-F348-4240-AA59-60C63B4B0C0E}" type="presParOf" srcId="{7BE67A65-3291-4E92-A7F2-0BED1503198B}" destId="{BD64564C-A30D-4F7B-BC8C-3C65CC5CE5F8}" srcOrd="0" destOrd="0" presId="urn:microsoft.com/office/officeart/2005/8/layout/vList5"/>
    <dgm:cxn modelId="{990633F7-F570-4970-AAAA-F48014F96FB0}" type="presParOf" srcId="{A31F6E76-4AEE-4BA3-A6B0-FF4E936C1532}" destId="{AEAE075A-3D51-41D0-9504-3C47D92CA1DB}" srcOrd="3" destOrd="0" presId="urn:microsoft.com/office/officeart/2005/8/layout/vList5"/>
    <dgm:cxn modelId="{74645119-2E1F-4A9C-A3D2-9C9C19EB6D50}" type="presParOf" srcId="{A31F6E76-4AEE-4BA3-A6B0-FF4E936C1532}" destId="{FDBF27AC-CCE5-4E0C-B2CD-C8A4502CA11F}" srcOrd="4" destOrd="0" presId="urn:microsoft.com/office/officeart/2005/8/layout/vList5"/>
    <dgm:cxn modelId="{6CB05995-81EB-4A5D-830A-51055F5E29D5}" type="presParOf" srcId="{FDBF27AC-CCE5-4E0C-B2CD-C8A4502CA11F}" destId="{CC44770E-CCCA-4A4F-9D37-8FEA3F76C20E}" srcOrd="0" destOrd="0" presId="urn:microsoft.com/office/officeart/2005/8/layout/vList5"/>
    <dgm:cxn modelId="{7F00D61E-17A4-4191-98DC-6F081C4A6A8F}" type="presParOf" srcId="{A31F6E76-4AEE-4BA3-A6B0-FF4E936C1532}" destId="{5C3293CE-682D-40BD-A013-8CB324193559}" srcOrd="5" destOrd="0" presId="urn:microsoft.com/office/officeart/2005/8/layout/vList5"/>
    <dgm:cxn modelId="{D4E01FC3-39E2-42A5-91AD-690646E2D7C4}" type="presParOf" srcId="{A31F6E76-4AEE-4BA3-A6B0-FF4E936C1532}" destId="{C91D9CA8-46D8-49DA-A4F4-F90B1933392E}" srcOrd="6" destOrd="0" presId="urn:microsoft.com/office/officeart/2005/8/layout/vList5"/>
    <dgm:cxn modelId="{70016CEA-0641-41B8-BCAE-B46CF0F76B27}" type="presParOf" srcId="{C91D9CA8-46D8-49DA-A4F4-F90B1933392E}" destId="{3C079D7F-15C6-477E-8F49-48435DB0EC1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AC324-023B-4308-B2EB-060623574740}">
      <dsp:nvSpPr>
        <dsp:cNvPr id="0" name=""/>
        <dsp:cNvSpPr/>
      </dsp:nvSpPr>
      <dsp:spPr>
        <a:xfrm>
          <a:off x="1493304" y="0"/>
          <a:ext cx="5689848" cy="5689848"/>
        </a:xfrm>
        <a:prstGeom prst="diamond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1836F62-4A66-4C5E-AEAE-02F65B139363}">
      <dsp:nvSpPr>
        <dsp:cNvPr id="0" name=""/>
        <dsp:cNvSpPr/>
      </dsp:nvSpPr>
      <dsp:spPr>
        <a:xfrm>
          <a:off x="1547669" y="155842"/>
          <a:ext cx="2532280" cy="2532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普通選挙</a:t>
          </a: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財産や納税の有無、性別等に関係なく選挙権・被選挙権が生じる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671285" y="279458"/>
        <a:ext cx="2285048" cy="2285048"/>
      </dsp:txXfrm>
    </dsp:sp>
    <dsp:sp modelId="{7E13BD18-3E94-4815-B00F-8E892A832DF1}">
      <dsp:nvSpPr>
        <dsp:cNvPr id="0" name=""/>
        <dsp:cNvSpPr/>
      </dsp:nvSpPr>
      <dsp:spPr>
        <a:xfrm>
          <a:off x="4632010" y="117164"/>
          <a:ext cx="2532280" cy="2532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平等選挙</a:t>
          </a: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選挙権は１人１票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有権者が行う全ての投票は平等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755626" y="240780"/>
        <a:ext cx="2285048" cy="2285048"/>
      </dsp:txXfrm>
    </dsp:sp>
    <dsp:sp modelId="{07E31112-AADA-42AD-A1C7-7BA4AE390678}">
      <dsp:nvSpPr>
        <dsp:cNvPr id="0" name=""/>
        <dsp:cNvSpPr/>
      </dsp:nvSpPr>
      <dsp:spPr>
        <a:xfrm>
          <a:off x="1535664" y="3000393"/>
          <a:ext cx="2532280" cy="2532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秘密選挙</a:t>
          </a: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誰に投票したかわからないように無記名で投票を行う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659280" y="3124009"/>
        <a:ext cx="2285048" cy="2285048"/>
      </dsp:txXfrm>
    </dsp:sp>
    <dsp:sp modelId="{272A1547-C5F4-440B-A1B0-9CC8837FDC1F}">
      <dsp:nvSpPr>
        <dsp:cNvPr id="0" name=""/>
        <dsp:cNvSpPr/>
      </dsp:nvSpPr>
      <dsp:spPr>
        <a:xfrm>
          <a:off x="4644015" y="3000393"/>
          <a:ext cx="2532280" cy="2532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直接選挙</a:t>
          </a: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一般の有権者が選挙により議員や首長を決める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767631" y="3124009"/>
        <a:ext cx="2285048" cy="2285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B47DD-0FB3-4D24-BFAB-5DB870778247}">
      <dsp:nvSpPr>
        <dsp:cNvPr id="0" name=""/>
        <dsp:cNvSpPr/>
      </dsp:nvSpPr>
      <dsp:spPr>
        <a:xfrm>
          <a:off x="531265" y="0"/>
          <a:ext cx="7880230" cy="4925144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59BE8CF-FDE1-4229-A136-A541DB3B9C57}">
      <dsp:nvSpPr>
        <dsp:cNvPr id="0" name=""/>
        <dsp:cNvSpPr/>
      </dsp:nvSpPr>
      <dsp:spPr>
        <a:xfrm>
          <a:off x="1367199" y="3662337"/>
          <a:ext cx="181245" cy="1812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CD1AA6-1C1C-4065-99CD-1B1590255E76}">
      <dsp:nvSpPr>
        <dsp:cNvPr id="0" name=""/>
        <dsp:cNvSpPr/>
      </dsp:nvSpPr>
      <dsp:spPr>
        <a:xfrm>
          <a:off x="906586" y="3752959"/>
          <a:ext cx="4017184" cy="117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38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906586" y="3752959"/>
        <a:ext cx="4017184" cy="1172184"/>
      </dsp:txXfrm>
    </dsp:sp>
    <dsp:sp modelId="{5195660F-E15B-436F-8781-3481BE6BB663}">
      <dsp:nvSpPr>
        <dsp:cNvPr id="0" name=""/>
        <dsp:cNvSpPr/>
      </dsp:nvSpPr>
      <dsp:spPr>
        <a:xfrm>
          <a:off x="2647737" y="2516748"/>
          <a:ext cx="315209" cy="3152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F53C5-36B6-4329-AD9B-69576AE8380F}">
      <dsp:nvSpPr>
        <dsp:cNvPr id="0" name=""/>
        <dsp:cNvSpPr/>
      </dsp:nvSpPr>
      <dsp:spPr>
        <a:xfrm>
          <a:off x="2595540" y="2826270"/>
          <a:ext cx="2636239" cy="1691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023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595540" y="2826270"/>
        <a:ext cx="2636239" cy="1691086"/>
      </dsp:txXfrm>
    </dsp:sp>
    <dsp:sp modelId="{A6B9DC05-D311-492F-979F-07DA941A71E4}">
      <dsp:nvSpPr>
        <dsp:cNvPr id="0" name=""/>
        <dsp:cNvSpPr/>
      </dsp:nvSpPr>
      <dsp:spPr>
        <a:xfrm>
          <a:off x="4282885" y="1672578"/>
          <a:ext cx="417652" cy="4176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389BC-F20C-481D-B9E6-B13956DDC8A4}">
      <dsp:nvSpPr>
        <dsp:cNvPr id="0" name=""/>
        <dsp:cNvSpPr/>
      </dsp:nvSpPr>
      <dsp:spPr>
        <a:xfrm>
          <a:off x="4257723" y="2013229"/>
          <a:ext cx="4196381" cy="1027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305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257723" y="2013229"/>
        <a:ext cx="4196381" cy="1027140"/>
      </dsp:txXfrm>
    </dsp:sp>
    <dsp:sp modelId="{87A54844-97A9-4D62-93DE-45BD28B64FEB}">
      <dsp:nvSpPr>
        <dsp:cNvPr id="0" name=""/>
        <dsp:cNvSpPr/>
      </dsp:nvSpPr>
      <dsp:spPr>
        <a:xfrm>
          <a:off x="6063817" y="1114067"/>
          <a:ext cx="559496" cy="55949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6288D8-9419-4D88-B889-4993049617A5}">
      <dsp:nvSpPr>
        <dsp:cNvPr id="0" name=""/>
        <dsp:cNvSpPr/>
      </dsp:nvSpPr>
      <dsp:spPr>
        <a:xfrm>
          <a:off x="5906950" y="360037"/>
          <a:ext cx="2693960" cy="1186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466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906950" y="360037"/>
        <a:ext cx="2693960" cy="11860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5CD3E-7625-49C6-8B9E-5FB62FB9F05E}">
      <dsp:nvSpPr>
        <dsp:cNvPr id="0" name=""/>
        <dsp:cNvSpPr/>
      </dsp:nvSpPr>
      <dsp:spPr>
        <a:xfrm>
          <a:off x="4015" y="2265"/>
          <a:ext cx="8221569" cy="10895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社会の様々なことに目を向けよう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55450"/>
        <a:ext cx="8115199" cy="983131"/>
      </dsp:txXfrm>
    </dsp:sp>
    <dsp:sp modelId="{BD64564C-A30D-4F7B-BC8C-3C65CC5CE5F8}">
      <dsp:nvSpPr>
        <dsp:cNvPr id="0" name=""/>
        <dsp:cNvSpPr/>
      </dsp:nvSpPr>
      <dsp:spPr>
        <a:xfrm>
          <a:off x="4015" y="1146242"/>
          <a:ext cx="8221569" cy="10895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基準は今のあなたの中にある</a:t>
          </a:r>
          <a:endParaRPr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1199427"/>
        <a:ext cx="8115199" cy="983131"/>
      </dsp:txXfrm>
    </dsp:sp>
    <dsp:sp modelId="{CC44770E-CCCA-4A4F-9D37-8FEA3F76C20E}">
      <dsp:nvSpPr>
        <dsp:cNvPr id="0" name=""/>
        <dsp:cNvSpPr/>
      </dsp:nvSpPr>
      <dsp:spPr>
        <a:xfrm>
          <a:off x="8030" y="2315092"/>
          <a:ext cx="8221569" cy="10895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1215" y="2368277"/>
        <a:ext cx="8115199" cy="983131"/>
      </dsp:txXfrm>
    </dsp:sp>
    <dsp:sp modelId="{3C079D7F-15C6-477E-8F49-48435DB0EC11}">
      <dsp:nvSpPr>
        <dsp:cNvPr id="0" name=""/>
        <dsp:cNvSpPr/>
      </dsp:nvSpPr>
      <dsp:spPr>
        <a:xfrm>
          <a:off x="4015" y="3436461"/>
          <a:ext cx="8221569" cy="10895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3489646"/>
        <a:ext cx="8115199" cy="983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9" y="3"/>
            <a:ext cx="3078206" cy="511649"/>
          </a:xfrm>
          <a:prstGeom prst="rect">
            <a:avLst/>
          </a:prstGeom>
        </p:spPr>
        <p:txBody>
          <a:bodyPr vert="horz" lIns="94607" tIns="47302" rIns="94607" bIns="47302" rtlCol="0"/>
          <a:lstStyle>
            <a:lvl1pPr algn="l">
              <a:defRPr sz="1300"/>
            </a:lvl1pPr>
          </a:lstStyle>
          <a:p>
            <a:r>
              <a:rPr kumimoji="1" lang="ja-JP" altLang="en-US" dirty="0" smtClean="0"/>
              <a:t>東京都立葛飾総合高等学校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4208" y="3"/>
            <a:ext cx="3078206" cy="511649"/>
          </a:xfrm>
          <a:prstGeom prst="rect">
            <a:avLst/>
          </a:prstGeom>
        </p:spPr>
        <p:txBody>
          <a:bodyPr vert="horz" lIns="94607" tIns="47302" rIns="94607" bIns="47302" rtlCol="0"/>
          <a:lstStyle>
            <a:lvl1pPr algn="r">
              <a:defRPr sz="1300"/>
            </a:lvl1pPr>
          </a:lstStyle>
          <a:p>
            <a:r>
              <a:rPr kumimoji="1" lang="en-US" altLang="ja-JP" dirty="0" smtClean="0"/>
              <a:t>2021/7/16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9" y="9721335"/>
            <a:ext cx="3078206" cy="511648"/>
          </a:xfrm>
          <a:prstGeom prst="rect">
            <a:avLst/>
          </a:prstGeom>
        </p:spPr>
        <p:txBody>
          <a:bodyPr vert="horz" lIns="94607" tIns="47302" rIns="94607" bIns="4730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4208" y="9721335"/>
            <a:ext cx="3078206" cy="511648"/>
          </a:xfrm>
          <a:prstGeom prst="rect">
            <a:avLst/>
          </a:prstGeom>
        </p:spPr>
        <p:txBody>
          <a:bodyPr vert="horz" lIns="94607" tIns="47302" rIns="94607" bIns="47302" rtlCol="0" anchor="b"/>
          <a:lstStyle>
            <a:lvl1pPr algn="r">
              <a:defRPr sz="1300"/>
            </a:lvl1pPr>
          </a:lstStyle>
          <a:p>
            <a:fld id="{0D4AD1B6-FD13-471E-AB69-275A07F81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5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2"/>
            <a:ext cx="3078428" cy="511731"/>
          </a:xfrm>
          <a:prstGeom prst="rect">
            <a:avLst/>
          </a:prstGeom>
        </p:spPr>
        <p:txBody>
          <a:bodyPr vert="horz" lIns="94600" tIns="47297" rIns="94600" bIns="47297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4000" y="2"/>
            <a:ext cx="3078428" cy="511731"/>
          </a:xfrm>
          <a:prstGeom prst="rect">
            <a:avLst/>
          </a:prstGeom>
        </p:spPr>
        <p:txBody>
          <a:bodyPr vert="horz" lIns="94600" tIns="47297" rIns="94600" bIns="47297" rtlCol="0"/>
          <a:lstStyle>
            <a:lvl1pPr algn="r">
              <a:defRPr sz="1300"/>
            </a:lvl1pPr>
          </a:lstStyle>
          <a:p>
            <a:fld id="{8D45320C-145F-47EF-A8FC-D7874FD29E34}" type="datetimeFigureOut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00" tIns="47297" rIns="94600" bIns="4729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861447"/>
            <a:ext cx="5683250" cy="4605576"/>
          </a:xfrm>
          <a:prstGeom prst="rect">
            <a:avLst/>
          </a:prstGeom>
        </p:spPr>
        <p:txBody>
          <a:bodyPr vert="horz" lIns="94600" tIns="47297" rIns="94600" bIns="4729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8" y="9721108"/>
            <a:ext cx="3078428" cy="511731"/>
          </a:xfrm>
          <a:prstGeom prst="rect">
            <a:avLst/>
          </a:prstGeom>
        </p:spPr>
        <p:txBody>
          <a:bodyPr vert="horz" lIns="94600" tIns="47297" rIns="94600" bIns="47297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4000" y="9721108"/>
            <a:ext cx="3078428" cy="511731"/>
          </a:xfrm>
          <a:prstGeom prst="rect">
            <a:avLst/>
          </a:prstGeom>
        </p:spPr>
        <p:txBody>
          <a:bodyPr vert="horz" lIns="94600" tIns="47297" rIns="94600" bIns="47297" rtlCol="0" anchor="b"/>
          <a:lstStyle>
            <a:lvl1pPr algn="r">
              <a:defRPr sz="1300"/>
            </a:lvl1pPr>
          </a:lstStyle>
          <a:p>
            <a:fld id="{40C01550-6BF9-471B-8152-6FE406A7B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65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88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D4C2E0-AA84-4A64-A1A0-97582651783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455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D4C2E0-AA84-4A64-A1A0-97582651783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804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01550-6BF9-471B-8152-6FE406A7BAE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367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162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224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65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D4C2E0-AA84-4A64-A1A0-97582651783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903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677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9250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79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87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4831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845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8711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4302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872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579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789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440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162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82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5709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30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37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31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304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476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33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487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483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14413" y="774700"/>
            <a:ext cx="5151437" cy="38639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054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84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47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962F-E362-41E1-8DA2-E3C006FCD61B}" type="datetime1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4ED1-BBFC-484E-AE1A-37C592DC587B}" type="datetime1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8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83ED-3931-4B8B-A7E5-19099DA2938B}" type="datetime1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0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2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6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3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モデル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gray"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 bwMode="gray">
          <a:xfrm>
            <a:off x="162000" y="171000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0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4684-F59A-4593-8BA1-F12F65AA8CF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5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71D-4910-4270-A9A9-2508410BA6C1}" type="datetime1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8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A70-4C5C-407A-8247-5D72AF6AE23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3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C20E-CCDC-40CB-8321-406E2BCF472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6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FE53-A836-4DD8-A08E-1F2146F0ADA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766E-0FA8-46D7-A806-C63D0EAC43C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0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7B6A-414F-4955-AAF3-93EF4D95F8A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16A3C-3ACD-4D12-BB04-7BFC9863E0F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4AEC-B11E-48A6-8C81-BF46092C3A7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7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0E11-C3BD-4070-BF4E-A73ACE77D00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7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6F37-7A0D-48B4-B88F-149686C1820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7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D984-82FE-47EE-9114-DA9417C0080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94A7-4745-4BD1-868D-3AD756766EAE}" type="datetime1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7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962F-E362-41E1-8DA2-E3C006FCD61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71D-4910-4270-A9A9-2508410BA6C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8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94A7-4745-4BD1-868D-3AD756766EA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7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F4C6-5F59-43D1-A96E-2168AA23706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1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E58A-A204-48E6-B23E-CFAE7BD7F32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4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A6F6-627A-4C7C-87CA-3B72FD07734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9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BE35-3EB0-4400-B687-948DD7F445F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9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FBE5-16E7-4165-949D-B8582EC72B1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1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F4C6-5F59-43D1-A96E-2168AA237065}" type="datetime1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8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B3FB-89B5-4DE2-B8F7-16BB81BA642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1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4ED1-BBFC-484E-AE1A-37C592DC587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4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83ED-3931-4B8B-A7E5-19099DA2938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4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6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E58A-A204-48E6-B23E-CFAE7BD7F324}" type="datetime1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82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A6F6-627A-4C7C-87CA-3B72FD077346}" type="datetime1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59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BE35-3EB0-4400-B687-948DD7F445F8}" type="datetime1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83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FBE5-16E7-4165-949D-B8582EC72B17}" type="datetime1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1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B3FB-89B5-4DE2-B8F7-16BB81BA642E}" type="datetime1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79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63756-AF27-492D-AE77-7F95F1F26654}" type="datetime1">
              <a:rPr kumimoji="1" lang="ja-JP" altLang="en-US" smtClean="0"/>
              <a:t>2022/7/13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22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790" r:id="rId14"/>
    <p:sldLayoutId id="2147483675" r:id="rId15"/>
    <p:sldLayoutId id="2147483761" r:id="rId16"/>
    <p:sldLayoutId id="2147483762" r:id="rId17"/>
    <p:sldLayoutId id="2147483763" r:id="rId18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334A5-0CC7-42D2-A41D-6F4B2F82365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63756-AF27-492D-AE77-7F95F1F2665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4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2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8660" y="2130426"/>
            <a:ext cx="8206680" cy="1470025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選挙のはなしをしよう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\\10.66.163.2\default\選挙課啓発係\啓発キャラクター\３　その他デザイン\いらすとや\投票関係\senkyo_touhyo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6313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51519" y="620688"/>
            <a:ext cx="5472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高等学校</a:t>
            </a:r>
            <a:endParaRPr lang="en-US" altLang="ja-JP" sz="3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4067944" y="5877272"/>
            <a:ext cx="4968552" cy="756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◎東京都選挙管理委員会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41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DC335-1703-4FE2-A439-FA110269A54C}" type="slidenum">
              <a:rPr kumimoji="1" lang="ja-JP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4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前回の衆院選</a:t>
            </a:r>
            <a:r>
              <a:rPr kumimoji="1" lang="ja-JP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kumimoji="1" lang="en-US" altLang="ja-JP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kumimoji="1" lang="ja-JP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</a:t>
            </a: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投票率は何％？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2258890" y="3284984"/>
            <a:ext cx="4626222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2258893" y="4795357"/>
            <a:ext cx="4626223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766625" y="3261654"/>
            <a:ext cx="516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約３０％</a:t>
            </a:r>
            <a:endParaRPr kumimoji="1" lang="ja-JP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203848" y="4795357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約５０％</a:t>
            </a:r>
            <a:endParaRPr kumimoji="1" lang="ja-JP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47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DC335-1703-4FE2-A439-FA110269A54C}" type="slidenum">
              <a:rPr kumimoji="1" lang="ja-JP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7" y="596216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5" y="2028285"/>
            <a:ext cx="32248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昨年の衆議院議員選挙で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投票率は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53.86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でした。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平均が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57.21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％ですので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、ほぼ平均ということになります。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43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3" y="3812851"/>
            <a:ext cx="384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1" i="0" u="none" strike="noStrike" kern="1200" cap="none" spc="0" normalizeH="0" baseline="0" noProof="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約５０％</a:t>
            </a:r>
            <a:endParaRPr kumimoji="1" lang="ja-JP" altLang="en-US" sz="72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497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衆議院議員選挙の投票率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584" y="1628800"/>
            <a:ext cx="7443056" cy="4465286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>
            <a:off x="5436096" y="4941168"/>
            <a:ext cx="1080120" cy="0"/>
          </a:xfrm>
          <a:prstGeom prst="line">
            <a:avLst/>
          </a:prstGeom>
          <a:ln w="5715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5436096" y="5301208"/>
            <a:ext cx="1080120" cy="0"/>
          </a:xfrm>
          <a:prstGeom prst="line">
            <a:avLst/>
          </a:prstGeom>
          <a:ln w="571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516216" y="4751857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令和３年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16216" y="514790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平成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２９年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0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6648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ja-JP" altLang="ja-JP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投票率が低いとどうなる？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79517" y="1201703"/>
            <a:ext cx="8784966" cy="2437575"/>
            <a:chOff x="163518" y="61"/>
            <a:chExt cx="8784966" cy="2437575"/>
          </a:xfrm>
        </p:grpSpPr>
        <p:sp>
          <p:nvSpPr>
            <p:cNvPr id="7" name="角丸四角形 6"/>
            <p:cNvSpPr/>
            <p:nvPr/>
          </p:nvSpPr>
          <p:spPr>
            <a:xfrm>
              <a:off x="163518" y="61"/>
              <a:ext cx="8784966" cy="24375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角丸四角形 4"/>
            <p:cNvSpPr/>
            <p:nvPr/>
          </p:nvSpPr>
          <p:spPr>
            <a:xfrm>
              <a:off x="282511" y="119054"/>
              <a:ext cx="8546980" cy="2199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4400" b="1" kern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「自分達の代表者を選挙で決める」という</a:t>
              </a:r>
              <a:r>
                <a:rPr lang="ja-JP" altLang="en-US" sz="4400" b="1" kern="12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選挙制度の趣旨</a:t>
              </a:r>
              <a:r>
                <a:rPr lang="ja-JP" altLang="en-US" sz="4400" b="1" kern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と実際の状況に差が生じてしまいます。</a:t>
              </a:r>
              <a:endParaRPr kumimoji="1" lang="ja-JP" altLang="en-US" sz="4400" b="1" kern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163518" y="3789039"/>
            <a:ext cx="8816963" cy="2437575"/>
            <a:chOff x="163518" y="2559515"/>
            <a:chExt cx="8816963" cy="2437575"/>
          </a:xfrm>
        </p:grpSpPr>
        <p:sp>
          <p:nvSpPr>
            <p:cNvPr id="10" name="角丸四角形 9"/>
            <p:cNvSpPr/>
            <p:nvPr/>
          </p:nvSpPr>
          <p:spPr>
            <a:xfrm>
              <a:off x="163518" y="2559515"/>
              <a:ext cx="8816963" cy="24375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角丸四角形 4"/>
            <p:cNvSpPr/>
            <p:nvPr/>
          </p:nvSpPr>
          <p:spPr>
            <a:xfrm>
              <a:off x="282511" y="2678508"/>
              <a:ext cx="8578977" cy="2199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4400" b="1" kern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必ず投票する人達の要望がとおりやすくなり、政治がコントロールされる可能性が高くなります。</a:t>
              </a:r>
              <a:endParaRPr kumimoji="1" lang="ja-JP" altLang="en-US" sz="4400" b="1" kern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0980629"/>
      </p:ext>
    </p:extLst>
  </p:cSld>
  <p:clrMapOvr>
    <a:masterClrMapping/>
  </p:clrMapOvr>
  <p:transition spd="slow" advTm="110298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sz="6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ja-JP" sz="59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の歴史をみてみよう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" y="1252632"/>
            <a:ext cx="9141048" cy="522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793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15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8" y="692696"/>
            <a:ext cx="75931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今夏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行われた参議院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議員選挙は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何票だった？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248377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429262" y="3284984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48377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3429262" y="4772027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66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990833" y="3300168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DC335-1703-4FE2-A439-FA110269A54C}" type="slidenum">
              <a:rPr kumimoji="1" lang="ja-JP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595" y="5938311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7" y="76139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396044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484784"/>
            <a:ext cx="3960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・参議院</a:t>
            </a:r>
            <a:endParaRPr kumimoji="1" lang="en-US" altLang="ja-JP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選挙区</a:t>
            </a:r>
            <a:r>
              <a:rPr kumimoji="1" lang="ja-JP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選出</a:t>
            </a:r>
            <a:endParaRPr kumimoji="1" lang="en-US" altLang="ja-JP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・参議院</a:t>
            </a:r>
            <a:endParaRPr kumimoji="1" lang="en-US" altLang="ja-JP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比例代表</a:t>
            </a:r>
            <a:r>
              <a:rPr kumimoji="1" lang="ja-JP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選出</a:t>
            </a:r>
            <a:endParaRPr kumimoji="1" lang="en-US" altLang="ja-JP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434803" y="4069521"/>
            <a:ext cx="3846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</a:t>
            </a:r>
            <a:r>
              <a:rPr kumimoji="1" lang="ja-JP" altLang="en-US" sz="6000" b="1" i="0" u="none" strike="noStrike" kern="1200" cap="none" spc="0" normalizeH="0" baseline="0" noProof="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票</a:t>
            </a:r>
            <a:endParaRPr kumimoji="1" lang="ja-JP" altLang="en-US" sz="60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202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0673" y="2204864"/>
            <a:ext cx="7772400" cy="2187674"/>
          </a:xfrm>
        </p:spPr>
        <p:txBody>
          <a:bodyPr>
            <a:noAutofit/>
          </a:bodyPr>
          <a:lstStyle/>
          <a:p>
            <a:r>
              <a:rPr lang="ja-JP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投票に行こう！</a:t>
            </a:r>
            <a:endParaRPr kumimoji="1" lang="ja-JP" alt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205" y="3943712"/>
            <a:ext cx="1939337" cy="24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177717" y="332656"/>
            <a:ext cx="8784976" cy="2187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Meiryo UI" panose="020B0604030504040204" pitchFamily="50" charset="-128"/>
              </a:rPr>
              <a:t>もうすぐ、</a:t>
            </a:r>
            <a:endParaRPr lang="en-US" altLang="ja-JP" sz="7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Meiryo UI" panose="020B0604030504040204" pitchFamily="50" charset="-128"/>
              </a:rPr>
              <a:t>　</a:t>
            </a:r>
            <a:r>
              <a:rPr lang="ja-JP" altLang="en-US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Meiryo UI" panose="020B0604030504040204" pitchFamily="50" charset="-128"/>
              </a:rPr>
              <a:t>選挙デビュー！？</a:t>
            </a:r>
            <a:endParaRPr lang="ja-JP" altLang="en-US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219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</a:t>
            </a:r>
            <a:r>
              <a:rPr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整理券を受け取る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お住まいに、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入場整理券が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送られてきます。</a:t>
            </a:r>
            <a:endParaRPr lang="ja-JP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5" y="1484784"/>
            <a:ext cx="421749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7500">
            <a:off x="3722270" y="4492135"/>
            <a:ext cx="3460511" cy="1925732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2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02266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投票所へ行きます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</a:t>
            </a: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整理券に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書かれている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投票所へ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行きます。</a:t>
            </a:r>
            <a:endParaRPr lang="ja-JP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32047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13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選挙の種類</a:t>
            </a:r>
            <a:endParaRPr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53200" y="6212334"/>
            <a:ext cx="2133600" cy="365125"/>
          </a:xfrm>
        </p:spPr>
        <p:txBody>
          <a:bodyPr/>
          <a:lstStyle/>
          <a:p>
            <a:fld id="{0BB10F5F-980D-4343-8ACC-89470B7D9A1B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251520" y="1624265"/>
            <a:ext cx="2880320" cy="10530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国政選挙</a:t>
            </a:r>
            <a:endParaRPr kumimoji="1" lang="ja-JP" alt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23528" y="4437112"/>
            <a:ext cx="2880320" cy="10530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地方選挙</a:t>
            </a:r>
            <a:endParaRPr kumimoji="1" lang="ja-JP" alt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779912" y="1340768"/>
            <a:ext cx="4536504" cy="765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</a:t>
            </a:r>
            <a:r>
              <a:rPr kumimoji="1" lang="ja-JP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議院議員選挙</a:t>
            </a:r>
            <a:endParaRPr kumimoji="1" lang="ja-JP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779912" y="2272337"/>
            <a:ext cx="4536504" cy="765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</a:t>
            </a:r>
            <a:endParaRPr kumimoji="1" lang="ja-JP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779912" y="3284984"/>
            <a:ext cx="4536504" cy="7650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東京都知事選挙</a:t>
            </a:r>
            <a:endParaRPr kumimoji="1" lang="ja-JP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779912" y="4176106"/>
            <a:ext cx="4536504" cy="7650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東京都議会議員選挙</a:t>
            </a:r>
            <a:endParaRPr kumimoji="1" lang="ja-JP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3779912" y="5112210"/>
            <a:ext cx="4536504" cy="7650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○○○</a:t>
            </a:r>
            <a:r>
              <a:rPr kumimoji="1" lang="ja-JP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長選挙</a:t>
            </a:r>
            <a:endParaRPr kumimoji="1" lang="ja-JP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779912" y="5976306"/>
            <a:ext cx="4536504" cy="7650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○○○</a:t>
            </a:r>
            <a:r>
              <a:rPr kumimoji="1" lang="ja-JP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議会議員選挙</a:t>
            </a:r>
            <a:endParaRPr kumimoji="1" lang="ja-JP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931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受付をします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入場整理券を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受付に出します。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54234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1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投票できるかの確認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投票できる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本人かどうかの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確認をします。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9625"/>
            <a:ext cx="4176464" cy="512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52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投票用紙の交付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投票用紙を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もらいます。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81" y="1412776"/>
            <a:ext cx="423831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55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記載台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投票用紙に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候補者等の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名前を書きます。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3406"/>
            <a:ext cx="4176464" cy="50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3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投票箱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投票用紙を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投票箱に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入れます。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6767"/>
            <a:ext cx="4248472" cy="473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60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見守る人がいます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投票管理者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投票立会人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08" y="3609280"/>
            <a:ext cx="1960163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84784"/>
            <a:ext cx="4320481" cy="472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07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6019"/>
            <a:ext cx="9036496" cy="496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投票のながれ</a:t>
            </a:r>
            <a:r>
              <a:rPr lang="ja-JP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（まとめ）</a:t>
            </a:r>
            <a:endParaRPr lang="ja-JP" alt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67544" y="2159882"/>
            <a:ext cx="8219256" cy="25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これはどの選挙の</a:t>
            </a:r>
            <a:endParaRPr kumimoji="1" lang="en-US" altLang="ja-JP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投票でも同じです</a:t>
            </a:r>
            <a:endParaRPr kumimoji="1" lang="ja-JP" alt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27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3" y="2060849"/>
            <a:ext cx="3024336" cy="3024336"/>
          </a:xfrm>
          <a:prstGeom prst="rect">
            <a:avLst/>
          </a:prstGeom>
        </p:spPr>
      </p:pic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 bwMode="gray">
          <a:xfrm>
            <a:off x="2212663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2063441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28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881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自宅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インターネット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で投票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はできるか？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7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48" y="3285635"/>
            <a:ext cx="279876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29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600" y="5962160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92540" y="76090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4032448" cy="1054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514009"/>
            <a:ext cx="4032448" cy="261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現行法ではできません。</a:t>
            </a: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投票は、原則、投票所で行うことになります。</a:t>
            </a: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必ず、自分で投票に行ってください。</a:t>
            </a: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634440" y="4116065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1154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604969"/>
              </p:ext>
            </p:extLst>
          </p:nvPr>
        </p:nvGraphicFramePr>
        <p:xfrm>
          <a:off x="378335" y="764706"/>
          <a:ext cx="8568950" cy="5832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4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4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40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選挙種別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2022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2023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2024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2025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2026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17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衆議院議員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0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　　　　　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17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参議院議員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年おき半数改選</a:t>
                      </a:r>
                      <a:endParaRPr kumimoji="1" lang="ja-JP" altLang="en-US" sz="16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058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都知事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058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都議会議員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4058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○長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4058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○議会議員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星 5 10"/>
          <p:cNvSpPr/>
          <p:nvPr/>
        </p:nvSpPr>
        <p:spPr>
          <a:xfrm>
            <a:off x="3275856" y="2745392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星 5 13"/>
          <p:cNvSpPr/>
          <p:nvPr/>
        </p:nvSpPr>
        <p:spPr>
          <a:xfrm>
            <a:off x="4410782" y="5886777"/>
            <a:ext cx="504056" cy="43204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星 5 15"/>
          <p:cNvSpPr/>
          <p:nvPr/>
        </p:nvSpPr>
        <p:spPr>
          <a:xfrm>
            <a:off x="4410782" y="5157192"/>
            <a:ext cx="504056" cy="43204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星 5 16"/>
          <p:cNvSpPr/>
          <p:nvPr/>
        </p:nvSpPr>
        <p:spPr>
          <a:xfrm>
            <a:off x="5724128" y="3465003"/>
            <a:ext cx="504056" cy="43204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2744586"/>
            <a:ext cx="506012" cy="432854"/>
          </a:xfrm>
          <a:prstGeom prst="rect">
            <a:avLst/>
          </a:prstGeom>
        </p:spPr>
      </p:pic>
      <p:sp>
        <p:nvSpPr>
          <p:cNvPr id="13" name="星 5 12"/>
          <p:cNvSpPr/>
          <p:nvPr/>
        </p:nvSpPr>
        <p:spPr>
          <a:xfrm>
            <a:off x="6898089" y="4320458"/>
            <a:ext cx="504056" cy="43204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星 5 14"/>
          <p:cNvSpPr/>
          <p:nvPr/>
        </p:nvSpPr>
        <p:spPr>
          <a:xfrm>
            <a:off x="6876256" y="1772816"/>
            <a:ext cx="504056" cy="43204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88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30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881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</a:t>
            </a:r>
            <a:r>
              <a:rPr lang="en-US" altLang="ja-JP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パーセントを切った場合、選挙の結果はどうなる？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選挙のやり直し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選挙結果は確定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8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48" y="3285635"/>
            <a:ext cx="279876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31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600" y="5962160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92540" y="76090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4032448" cy="1054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514009"/>
            <a:ext cx="4032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投票率が低く、国民の意思を反映していないと考えられたとしても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やり直しはしません</a:t>
            </a:r>
            <a:endParaRPr lang="ja-JP" altLang="en-US" sz="4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にかかわらず、結果は確定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します。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576726" y="4116065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結果確定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249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108504" cy="1143000"/>
          </a:xfrm>
        </p:spPr>
        <p:txBody>
          <a:bodyPr>
            <a:noAutofit/>
          </a:bodyPr>
          <a:lstStyle/>
          <a:p>
            <a:pPr lvl="0"/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投票先を決めるには？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416169"/>
              </p:ext>
            </p:extLst>
          </p:nvPr>
        </p:nvGraphicFramePr>
        <p:xfrm>
          <a:off x="26248" y="1268760"/>
          <a:ext cx="864096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グループ化 8"/>
          <p:cNvGrpSpPr/>
          <p:nvPr/>
        </p:nvGrpSpPr>
        <p:grpSpPr>
          <a:xfrm>
            <a:off x="3203848" y="3795544"/>
            <a:ext cx="5665557" cy="3062456"/>
            <a:chOff x="3203848" y="3795544"/>
            <a:chExt cx="5665557" cy="3062456"/>
          </a:xfrm>
        </p:grpSpPr>
        <p:sp>
          <p:nvSpPr>
            <p:cNvPr id="5" name="図形 4"/>
            <p:cNvSpPr/>
            <p:nvPr/>
          </p:nvSpPr>
          <p:spPr>
            <a:xfrm rot="10800000">
              <a:off x="3203848" y="3795544"/>
              <a:ext cx="4968552" cy="3062456"/>
            </a:xfrm>
            <a:prstGeom prst="swooshArrow">
              <a:avLst>
                <a:gd name="adj1" fmla="val 25000"/>
                <a:gd name="adj2" fmla="val 25000"/>
              </a:avLst>
            </a:pr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グループ化 7"/>
            <p:cNvGrpSpPr/>
            <p:nvPr/>
          </p:nvGrpSpPr>
          <p:grpSpPr>
            <a:xfrm>
              <a:off x="3995936" y="5326772"/>
              <a:ext cx="4873469" cy="1284934"/>
              <a:chOff x="3995936" y="5326772"/>
              <a:chExt cx="4873469" cy="1284934"/>
            </a:xfrm>
          </p:grpSpPr>
          <p:sp>
            <p:nvSpPr>
              <p:cNvPr id="7" name="円/楕円 6"/>
              <p:cNvSpPr/>
              <p:nvPr/>
            </p:nvSpPr>
            <p:spPr>
              <a:xfrm>
                <a:off x="5653451" y="5326772"/>
                <a:ext cx="559496" cy="559496"/>
              </a:xfrm>
              <a:prstGeom prst="ellipse">
                <a:avLst/>
              </a:prstGeom>
              <a:gradFill>
                <a:gsLst>
                  <a:gs pos="0">
                    <a:srgbClr val="FFFF00"/>
                  </a:gs>
                  <a:gs pos="80000">
                    <a:schemeClr val="accent5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" name="テキスト ボックス 3"/>
              <p:cNvSpPr txBox="1"/>
              <p:nvPr/>
            </p:nvSpPr>
            <p:spPr>
              <a:xfrm>
                <a:off x="3995936" y="5903820"/>
                <a:ext cx="48734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選挙の結果を見守る</a:t>
                </a:r>
                <a:endParaRPr kumimoji="1" lang="ja-JP" altLang="en-US" sz="40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4975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4746" y="18864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情報を集める方法は？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 bwMode="gray">
          <a:xfrm>
            <a:off x="323528" y="1653153"/>
            <a:ext cx="2700000" cy="1512000"/>
          </a:xfrm>
          <a:prstGeom prst="rect">
            <a:avLst/>
          </a:prstGeom>
          <a:solidFill>
            <a:srgbClr val="FFB9B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選挙ポスター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gray">
          <a:xfrm>
            <a:off x="3254944" y="1650901"/>
            <a:ext cx="2700000" cy="1512000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dirty="0" smtClean="0">
                <a:solidFill>
                  <a:srgbClr val="0070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選挙公報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gray">
          <a:xfrm>
            <a:off x="6156472" y="1642393"/>
            <a:ext cx="2700000" cy="1512000"/>
          </a:xfrm>
          <a:prstGeom prst="rect">
            <a:avLst/>
          </a:prstGeom>
          <a:solidFill>
            <a:srgbClr val="66FF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国政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・知事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  <a:endParaRPr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政見放送</a:t>
            </a:r>
          </a:p>
        </p:txBody>
      </p:sp>
      <p:sp>
        <p:nvSpPr>
          <p:cNvPr id="7" name="正方形/長方形 6"/>
          <p:cNvSpPr/>
          <p:nvPr/>
        </p:nvSpPr>
        <p:spPr bwMode="gray">
          <a:xfrm>
            <a:off x="332036" y="3218266"/>
            <a:ext cx="2700000" cy="1512000"/>
          </a:xfrm>
          <a:prstGeom prst="rect">
            <a:avLst/>
          </a:prstGeom>
          <a:solidFill>
            <a:srgbClr val="9933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街頭演説・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街宣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</a:t>
            </a:r>
          </a:p>
        </p:txBody>
      </p:sp>
      <p:sp>
        <p:nvSpPr>
          <p:cNvPr id="8" name="正方形/長方形 7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dirty="0">
              <a:solidFill>
                <a:srgbClr val="007033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6156176" y="3239269"/>
            <a:ext cx="2700000" cy="1512000"/>
          </a:xfrm>
          <a:prstGeom prst="rect">
            <a:avLst/>
          </a:prstGeom>
          <a:solidFill>
            <a:srgbClr val="33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や政党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ビラ・はがき等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gray">
          <a:xfrm>
            <a:off x="334780" y="4781234"/>
            <a:ext cx="2700000" cy="151200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候補者・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政党の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ＨＰや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ＳＮＳ等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gray">
          <a:xfrm>
            <a:off x="3272974" y="4781234"/>
            <a:ext cx="2700000" cy="1512000"/>
          </a:xfrm>
          <a:prstGeom prst="rect">
            <a:avLst/>
          </a:prstGeom>
          <a:solidFill>
            <a:srgbClr val="0000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テレビ・新聞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のマスメディア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による報道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6156176" y="4781234"/>
            <a:ext cx="2700000" cy="151200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まとめ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サイトなど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上の情報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Picture 2" descr="C:\Users\T0521154\Desktop\net_senky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65" y="4962479"/>
            <a:ext cx="1501559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0521154\Desktop\senkyo_c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228769"/>
            <a:ext cx="1222618" cy="14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0521154\Desktop\tv_jikkyou_chuke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0" y="4962479"/>
            <a:ext cx="1201008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0521154\Desktop\zei_eta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0" y="4962479"/>
            <a:ext cx="1454127" cy="12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T0521154\Desktop\kubari_chiras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1" y="3243237"/>
            <a:ext cx="1453639" cy="14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T0521154\Desktop\shinbun_m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47" y="1628800"/>
            <a:ext cx="1336799" cy="15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T0521154\Desktop\政見放送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97" y="1832544"/>
            <a:ext cx="1319261" cy="14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友達や身近な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ひとに聞く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508121"/>
            <a:ext cx="1083693" cy="122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2.bp.blogspot.com/-EvAEgJgx5A0/V34vPgngwcI/AAAAAAAA8JI/dcZNCQ0AAPc4SoBVdwLvbyIjT26J1iqegCLcB/s800/senkyo_keijiban_post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001" y="1832544"/>
            <a:ext cx="2131557" cy="178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80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投票するにあたって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5" name="コンテンツ プレースホルダー 6"/>
          <p:cNvGraphicFramePr>
            <a:graphicFrameLocks/>
          </p:cNvGraphicFramePr>
          <p:nvPr>
            <p:extLst/>
          </p:nvPr>
        </p:nvGraphicFramePr>
        <p:xfrm>
          <a:off x="518865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487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2353" y="116633"/>
            <a:ext cx="8579296" cy="1143000"/>
          </a:xfrm>
        </p:spPr>
        <p:txBody>
          <a:bodyPr>
            <a:noAutofit/>
          </a:bodyPr>
          <a:lstStyle/>
          <a:p>
            <a:pPr lvl="0"/>
            <a:r>
              <a:rPr lang="ja-JP" altLang="ja-JP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日本の選挙の４</a:t>
            </a:r>
            <a:r>
              <a:rPr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原則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550070"/>
              </p:ext>
            </p:extLst>
          </p:nvPr>
        </p:nvGraphicFramePr>
        <p:xfrm>
          <a:off x="288032" y="1195536"/>
          <a:ext cx="8676456" cy="568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245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5AC324-023B-4308-B2EB-060623574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915AC324-023B-4308-B2EB-060623574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836F62-4A66-4C5E-AEAE-02F65B139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D1836F62-4A66-4C5E-AEAE-02F65B1393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E13BD18-3E94-4815-B00F-8E892A832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7E13BD18-3E94-4815-B00F-8E892A832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E31112-AADA-42AD-A1C7-7BA4AE390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07E31112-AADA-42AD-A1C7-7BA4AE3906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2A1547-C5F4-440B-A1B0-9CC8837FD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272A1547-C5F4-440B-A1B0-9CC8837FDC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3" y="2060849"/>
            <a:ext cx="3024336" cy="3024336"/>
          </a:xfrm>
          <a:prstGeom prst="rect">
            <a:avLst/>
          </a:prstGeom>
        </p:spPr>
      </p:pic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 bwMode="gray">
          <a:xfrm>
            <a:off x="2212663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1918986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7147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今年の</a:t>
            </a:r>
            <a:r>
              <a:rPr lang="en-US" altLang="ja-JP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に実施された選挙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？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衆議院議員選挙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47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595" y="5938311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7" y="76139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396044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484784"/>
            <a:ext cx="3960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r>
              <a:rPr lang="en-US" altLang="ja-JP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日に実施されました。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また、来年には統一地方選挙も予定されて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ます。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円/楕円 2"/>
          <p:cNvSpPr/>
          <p:nvPr/>
        </p:nvSpPr>
        <p:spPr>
          <a:xfrm>
            <a:off x="1082073" y="3255639"/>
            <a:ext cx="2772175" cy="265327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 bwMode="gray">
          <a:xfrm>
            <a:off x="475644" y="3787262"/>
            <a:ext cx="38464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</a:t>
            </a:r>
            <a:endParaRPr kumimoji="1" lang="ja-JP" altLang="en-US" sz="60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6393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8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7133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日は用事で投票所に行くことができません。</a:t>
            </a:r>
            <a:endParaRPr lang="en-US" altLang="ja-JP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したらいい？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あきらめる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投票する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5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 bwMode="gray">
          <a:xfrm>
            <a:off x="631893" y="1124744"/>
            <a:ext cx="34900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理想の答え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2252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あきらめずに・・・・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2830046" y="5962156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しましょう。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71056" y="692696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277471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641705" y="1509171"/>
            <a:ext cx="4033983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投票日当日に予定がある場合は、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</a:t>
            </a:r>
            <a:endParaRPr lang="en-US" altLang="ja-JP" sz="40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ができるので、投票をあきらめることはありません。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区役所などで、当日の投票所と同様、２０時まで投票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可能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43608" y="3284984"/>
            <a:ext cx="2772175" cy="265327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899593" y="3709481"/>
            <a:ext cx="3168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期日前投票する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95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9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7341</TotalTime>
  <Words>836</Words>
  <Application>Microsoft Office PowerPoint</Application>
  <PresentationFormat>画面に合わせる (4:3)</PresentationFormat>
  <Paragraphs>232</Paragraphs>
  <Slides>34</Slides>
  <Notes>34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34</vt:i4>
      </vt:variant>
    </vt:vector>
  </HeadingPairs>
  <TitlesOfParts>
    <vt:vector size="44" baseType="lpstr">
      <vt:lpstr>HG丸ｺﾞｼｯｸM-PRO</vt:lpstr>
      <vt:lpstr>HG創英角ｺﾞｼｯｸUB</vt:lpstr>
      <vt:lpstr>Meiryo UI</vt:lpstr>
      <vt:lpstr>ＭＳ Ｐゴシック</vt:lpstr>
      <vt:lpstr>Arial</vt:lpstr>
      <vt:lpstr>Calibri</vt:lpstr>
      <vt:lpstr>Century Gothic</vt:lpstr>
      <vt:lpstr>Office ​​テーマ</vt:lpstr>
      <vt:lpstr>2_Office ​​テーマ</vt:lpstr>
      <vt:lpstr>3_Office ​​テーマ</vt:lpstr>
      <vt:lpstr>選挙のはなしをしよう</vt:lpstr>
      <vt:lpstr>PowerPoint プレゼンテーション</vt:lpstr>
      <vt:lpstr>PowerPoint プレゼンテーション</vt:lpstr>
      <vt:lpstr>日本の選挙の４原則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衆議院議員選挙の投票率</vt:lpstr>
      <vt:lpstr>投票率が低いとどうなる？</vt:lpstr>
      <vt:lpstr>選挙の歴史をみてみよう</vt:lpstr>
      <vt:lpstr>PowerPoint プレゼンテーション</vt:lpstr>
      <vt:lpstr>PowerPoint プレゼンテーション</vt:lpstr>
      <vt:lpstr>投票に行こう！</vt:lpstr>
      <vt:lpstr>入場整理券を受け取る</vt:lpstr>
      <vt:lpstr>投票所へ行きます</vt:lpstr>
      <vt:lpstr>受付をします</vt:lpstr>
      <vt:lpstr>投票できるかの確認</vt:lpstr>
      <vt:lpstr>投票用紙の交付</vt:lpstr>
      <vt:lpstr>投票記載台</vt:lpstr>
      <vt:lpstr>投票箱</vt:lpstr>
      <vt:lpstr>見守る人がいます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投票先を決めるには？</vt:lpstr>
      <vt:lpstr>情報を集める方法は？</vt:lpstr>
      <vt:lpstr>投票するにあたって</vt:lpstr>
    </vt:vector>
  </TitlesOfParts>
  <Company>TAIMS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そのとき、あなたはどうする？</dc:title>
  <dc:creator>東京都</dc:creator>
  <cp:lastModifiedBy>東京都</cp:lastModifiedBy>
  <cp:revision>472</cp:revision>
  <cp:lastPrinted>2021-06-29T10:37:41Z</cp:lastPrinted>
  <dcterms:created xsi:type="dcterms:W3CDTF">2015-06-05T06:25:16Z</dcterms:created>
  <dcterms:modified xsi:type="dcterms:W3CDTF">2022-07-13T04:15:17Z</dcterms:modified>
</cp:coreProperties>
</file>