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46"/>
  </p:notesMasterIdLst>
  <p:handoutMasterIdLst>
    <p:handoutMasterId r:id="rId47"/>
  </p:handoutMasterIdLst>
  <p:sldIdLst>
    <p:sldId id="271" r:id="rId3"/>
    <p:sldId id="336" r:id="rId4"/>
    <p:sldId id="294" r:id="rId5"/>
    <p:sldId id="296" r:id="rId6"/>
    <p:sldId id="297" r:id="rId7"/>
    <p:sldId id="309" r:id="rId8"/>
    <p:sldId id="308" r:id="rId9"/>
    <p:sldId id="311" r:id="rId10"/>
    <p:sldId id="312" r:id="rId11"/>
    <p:sldId id="310" r:id="rId12"/>
    <p:sldId id="300" r:id="rId13"/>
    <p:sldId id="304" r:id="rId14"/>
    <p:sldId id="307" r:id="rId15"/>
    <p:sldId id="261" r:id="rId16"/>
    <p:sldId id="345" r:id="rId17"/>
    <p:sldId id="346" r:id="rId18"/>
    <p:sldId id="367" r:id="rId19"/>
    <p:sldId id="317" r:id="rId20"/>
    <p:sldId id="331" r:id="rId21"/>
    <p:sldId id="322" r:id="rId22"/>
    <p:sldId id="323" r:id="rId23"/>
    <p:sldId id="332" r:id="rId24"/>
    <p:sldId id="324" r:id="rId25"/>
    <p:sldId id="333" r:id="rId26"/>
    <p:sldId id="350" r:id="rId27"/>
    <p:sldId id="351" r:id="rId28"/>
    <p:sldId id="354" r:id="rId29"/>
    <p:sldId id="352" r:id="rId30"/>
    <p:sldId id="375" r:id="rId31"/>
    <p:sldId id="362" r:id="rId32"/>
    <p:sldId id="326" r:id="rId33"/>
    <p:sldId id="334" r:id="rId34"/>
    <p:sldId id="328" r:id="rId35"/>
    <p:sldId id="335" r:id="rId36"/>
    <p:sldId id="339" r:id="rId37"/>
    <p:sldId id="340" r:id="rId38"/>
    <p:sldId id="267" r:id="rId39"/>
    <p:sldId id="289" r:id="rId40"/>
    <p:sldId id="263" r:id="rId41"/>
    <p:sldId id="290" r:id="rId42"/>
    <p:sldId id="291" r:id="rId43"/>
    <p:sldId id="366" r:id="rId44"/>
    <p:sldId id="293" r:id="rId4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683" autoAdjust="0"/>
  </p:normalViewPr>
  <p:slideViewPr>
    <p:cSldViewPr>
      <p:cViewPr>
        <p:scale>
          <a:sx n="61" d="100"/>
          <a:sy n="61" d="100"/>
        </p:scale>
        <p:origin x="-1626" y="-11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dirty="0" smtClean="0">
              <a:solidFill>
                <a:srgbClr val="92D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79FDBA-2467-4347-9B5D-B1F9F92F3F3B}" type="presOf" srcId="{81AD3274-7553-4B22-80C6-C1DDEFDFA976}" destId="{AC073904-E356-416E-84A2-A034B2E3CC9A}" srcOrd="0" destOrd="0" presId="urn:microsoft.com/office/officeart/2005/8/layout/vList5"/>
    <dgm:cxn modelId="{317A8852-2E0C-4799-B9CF-E7B09134B5E8}" type="presOf" srcId="{D2FF1B8B-DE7C-4932-A111-BCB34B234E11}" destId="{9FE57052-2B18-4DC4-B210-302DAA1BD522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B4132B1D-0488-483F-BC04-4D88B28EBC51}" type="presOf" srcId="{29198D05-D267-47AF-B1D4-83227D722F23}" destId="{A31F6E76-4AEE-4BA3-A6B0-FF4E936C1532}" srcOrd="0" destOrd="0" presId="urn:microsoft.com/office/officeart/2005/8/layout/vList5"/>
    <dgm:cxn modelId="{5C808B0A-9921-41F9-9FCE-CE754A82D0FD}" type="presParOf" srcId="{A31F6E76-4AEE-4BA3-A6B0-FF4E936C1532}" destId="{941CF521-DB4D-4F50-8BA6-DCDDBAA41D0B}" srcOrd="0" destOrd="0" presId="urn:microsoft.com/office/officeart/2005/8/layout/vList5"/>
    <dgm:cxn modelId="{25F52966-A2C8-4E38-84F7-61828B8A8EF9}" type="presParOf" srcId="{941CF521-DB4D-4F50-8BA6-DCDDBAA41D0B}" destId="{AC073904-E356-416E-84A2-A034B2E3CC9A}" srcOrd="0" destOrd="0" presId="urn:microsoft.com/office/officeart/2005/8/layout/vList5"/>
    <dgm:cxn modelId="{697314D4-D7B4-4C93-84C3-D04FA66E9716}" type="presParOf" srcId="{A31F6E76-4AEE-4BA3-A6B0-FF4E936C1532}" destId="{259842C1-87BC-4ED8-9BC1-9FB97144FF02}" srcOrd="1" destOrd="0" presId="urn:microsoft.com/office/officeart/2005/8/layout/vList5"/>
    <dgm:cxn modelId="{C0C63857-7FFC-49F3-AEF0-959066BBFF4F}" type="presParOf" srcId="{A31F6E76-4AEE-4BA3-A6B0-FF4E936C1532}" destId="{04EA5A46-AAB6-4F60-B24D-4F71B34408FB}" srcOrd="2" destOrd="0" presId="urn:microsoft.com/office/officeart/2005/8/layout/vList5"/>
    <dgm:cxn modelId="{B30D10C4-88B7-4F53-8F78-40494320DE60}" type="presParOf" srcId="{04EA5A46-AAB6-4F60-B24D-4F71B34408FB}" destId="{9FE57052-2B18-4DC4-B210-302DAA1BD52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09119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63755" custLinFactNeighborY="-8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14155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歳のあなたにしか考えられないこと</a:t>
          </a:r>
          <a:endParaRPr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48F132E9-0121-4579-AB8B-28C4FEF4AC57}">
      <dgm:prSet phldrT="[テキスト]" custT="1"/>
      <dgm:spPr/>
      <dgm:t>
        <a:bodyPr/>
        <a:lstStyle/>
        <a:p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706D5A6-E458-45BB-9800-8F9AB813CA17}" type="par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B4A8E764-3932-4D59-A23F-308BC8F372B1}" type="sib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A2EE7E70-B9FF-4163-BBF2-A9D867D84DDD}">
      <dgm:prSet phldrT="[テキスト]" custT="1"/>
      <dgm:spPr/>
      <dgm:t>
        <a:bodyPr/>
        <a:lstStyle/>
        <a:p>
          <a:pPr algn="l"/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　</a:t>
          </a:r>
          <a:endParaRPr kumimoji="1" lang="en-US" altLang="ja-JP" sz="54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EC0BFD2-29DC-4069-9A96-C9E7F413D056}" type="par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518EB35B-0440-4B6B-974D-88DF22685BB1}" type="sib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CE5D8DC0-1931-4D01-A481-7FF8BA328C44}">
      <dgm:prSet phldrT="[テキスト]" custT="1"/>
      <dgm:spPr/>
      <dgm:t>
        <a:bodyPr/>
        <a:lstStyle/>
        <a:p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FA1660-DC12-4745-97F7-08AAAC4993F4}" type="par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32237FE-3E24-4668-9BA3-1BAE11AD0E1D}" type="sib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  <dgm:pt modelId="{8F0F6099-8E07-4F0D-8D59-48CE02D73837}" type="pres">
      <dgm:prSet presAssocID="{48F132E9-0121-4579-AB8B-28C4FEF4AC57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337D19D-C592-4C08-9006-0007DBEA849D}" type="pres">
      <dgm:prSet presAssocID="{48F132E9-0121-4579-AB8B-28C4FEF4AC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AE7C8-3A13-4717-B405-C647CB532132}" type="pres">
      <dgm:prSet presAssocID="{A2EE7E70-B9FF-4163-BBF2-A9D867D84DDD}" presName="circ2" presStyleLbl="vennNode1" presStyleIdx="1" presStyleCnt="3" custLinFactNeighborX="7892" custLinFactNeighborY="1444"/>
      <dgm:spPr/>
      <dgm:t>
        <a:bodyPr/>
        <a:lstStyle/>
        <a:p>
          <a:endParaRPr kumimoji="1" lang="ja-JP" altLang="en-US"/>
        </a:p>
      </dgm:t>
    </dgm:pt>
    <dgm:pt modelId="{72C76DFA-D4C6-4AD3-B9E9-7F9B2672E2D8}" type="pres">
      <dgm:prSet presAssocID="{A2EE7E70-B9FF-4163-BBF2-A9D867D84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0B1EC1-C219-4F90-A740-E5388DC95C54}" type="pres">
      <dgm:prSet presAssocID="{CE5D8DC0-1931-4D01-A481-7FF8BA328C44}" presName="circ3" presStyleLbl="vennNode1" presStyleIdx="2" presStyleCnt="3" custScaleX="105133" custScaleY="100951"/>
      <dgm:spPr/>
      <dgm:t>
        <a:bodyPr/>
        <a:lstStyle/>
        <a:p>
          <a:endParaRPr kumimoji="1" lang="ja-JP" altLang="en-US"/>
        </a:p>
      </dgm:t>
    </dgm:pt>
    <dgm:pt modelId="{8E18C64F-6190-4218-B2FE-D598C46EDD86}" type="pres">
      <dgm:prSet presAssocID="{CE5D8DC0-1931-4D01-A481-7FF8BA328C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BB0DF9-4A66-4B19-AB28-D602C39522C1}" srcId="{3A057A2B-F9FB-493C-BFCC-5C1BF676852F}" destId="{48F132E9-0121-4579-AB8B-28C4FEF4AC57}" srcOrd="0" destOrd="0" parTransId="{D706D5A6-E458-45BB-9800-8F9AB813CA17}" sibTransId="{B4A8E764-3932-4D59-A23F-308BC8F372B1}"/>
    <dgm:cxn modelId="{3845C1D0-0FF9-464A-AA5A-742FC982CACD}" type="presOf" srcId="{3A057A2B-F9FB-493C-BFCC-5C1BF676852F}" destId="{DB129BB9-E020-4CB6-B6BB-E5B490FAF42D}" srcOrd="0" destOrd="0" presId="urn:microsoft.com/office/officeart/2005/8/layout/venn1"/>
    <dgm:cxn modelId="{E9736D1E-AF9A-4154-84FE-ACB6030FD419}" type="presOf" srcId="{48F132E9-0121-4579-AB8B-28C4FEF4AC57}" destId="{D337D19D-C592-4C08-9006-0007DBEA849D}" srcOrd="1" destOrd="0" presId="urn:microsoft.com/office/officeart/2005/8/layout/venn1"/>
    <dgm:cxn modelId="{D35F57C6-9CDE-4B12-B88E-19060CDB207D}" srcId="{3A057A2B-F9FB-493C-BFCC-5C1BF676852F}" destId="{A2EE7E70-B9FF-4163-BBF2-A9D867D84DDD}" srcOrd="1" destOrd="0" parTransId="{EEC0BFD2-29DC-4069-9A96-C9E7F413D056}" sibTransId="{518EB35B-0440-4B6B-974D-88DF22685BB1}"/>
    <dgm:cxn modelId="{82BEF623-5B0A-4517-9CEC-C7D78CDD8FD1}" type="presOf" srcId="{A2EE7E70-B9FF-4163-BBF2-A9D867D84DDD}" destId="{72C76DFA-D4C6-4AD3-B9E9-7F9B2672E2D8}" srcOrd="1" destOrd="0" presId="urn:microsoft.com/office/officeart/2005/8/layout/venn1"/>
    <dgm:cxn modelId="{E7870FD5-306E-494A-979E-1052125A5EA8}" type="presOf" srcId="{CE5D8DC0-1931-4D01-A481-7FF8BA328C44}" destId="{A50B1EC1-C219-4F90-A740-E5388DC95C54}" srcOrd="0" destOrd="0" presId="urn:microsoft.com/office/officeart/2005/8/layout/venn1"/>
    <dgm:cxn modelId="{361ACE27-A32D-4B8A-9D23-6BE519E4C3E4}" srcId="{3A057A2B-F9FB-493C-BFCC-5C1BF676852F}" destId="{CE5D8DC0-1931-4D01-A481-7FF8BA328C44}" srcOrd="2" destOrd="0" parTransId="{F8FA1660-DC12-4745-97F7-08AAAC4993F4}" sibTransId="{D32237FE-3E24-4668-9BA3-1BAE11AD0E1D}"/>
    <dgm:cxn modelId="{D69F7B0C-A579-4B31-BBB2-362945440908}" type="presOf" srcId="{CE5D8DC0-1931-4D01-A481-7FF8BA328C44}" destId="{8E18C64F-6190-4218-B2FE-D598C46EDD86}" srcOrd="1" destOrd="0" presId="urn:microsoft.com/office/officeart/2005/8/layout/venn1"/>
    <dgm:cxn modelId="{8F55173A-4E23-4838-9EBB-A8AC22EB60EE}" type="presOf" srcId="{48F132E9-0121-4579-AB8B-28C4FEF4AC57}" destId="{8F0F6099-8E07-4F0D-8D59-48CE02D73837}" srcOrd="0" destOrd="0" presId="urn:microsoft.com/office/officeart/2005/8/layout/venn1"/>
    <dgm:cxn modelId="{5D15F882-0CE5-4E15-B146-F95A7DC07D3C}" type="presOf" srcId="{A2EE7E70-B9FF-4163-BBF2-A9D867D84DDD}" destId="{411AE7C8-3A13-4717-B405-C647CB532132}" srcOrd="0" destOrd="0" presId="urn:microsoft.com/office/officeart/2005/8/layout/venn1"/>
    <dgm:cxn modelId="{8E70F358-22B9-4E7E-AE2A-D2F520E12C65}" type="presParOf" srcId="{DB129BB9-E020-4CB6-B6BB-E5B490FAF42D}" destId="{8F0F6099-8E07-4F0D-8D59-48CE02D73837}" srcOrd="0" destOrd="0" presId="urn:microsoft.com/office/officeart/2005/8/layout/venn1"/>
    <dgm:cxn modelId="{72804B40-416B-49A1-9EC2-AC8928FD8C97}" type="presParOf" srcId="{DB129BB9-E020-4CB6-B6BB-E5B490FAF42D}" destId="{D337D19D-C592-4C08-9006-0007DBEA849D}" srcOrd="1" destOrd="0" presId="urn:microsoft.com/office/officeart/2005/8/layout/venn1"/>
    <dgm:cxn modelId="{EA855D43-BBD6-40EC-88BD-C76B6CAA53C6}" type="presParOf" srcId="{DB129BB9-E020-4CB6-B6BB-E5B490FAF42D}" destId="{411AE7C8-3A13-4717-B405-C647CB532132}" srcOrd="2" destOrd="0" presId="urn:microsoft.com/office/officeart/2005/8/layout/venn1"/>
    <dgm:cxn modelId="{3F890700-1F69-4989-AB98-DCACA01292AC}" type="presParOf" srcId="{DB129BB9-E020-4CB6-B6BB-E5B490FAF42D}" destId="{72C76DFA-D4C6-4AD3-B9E9-7F9B2672E2D8}" srcOrd="3" destOrd="0" presId="urn:microsoft.com/office/officeart/2005/8/layout/venn1"/>
    <dgm:cxn modelId="{921973CA-EE52-4131-9BC4-E8742E6B91DF}" type="presParOf" srcId="{DB129BB9-E020-4CB6-B6BB-E5B490FAF42D}" destId="{A50B1EC1-C219-4F90-A740-E5388DC95C54}" srcOrd="4" destOrd="0" presId="urn:microsoft.com/office/officeart/2005/8/layout/venn1"/>
    <dgm:cxn modelId="{6057967A-1C83-46BC-82AC-B433AC6CCC42}" type="presParOf" srcId="{DB129BB9-E020-4CB6-B6BB-E5B490FAF42D}" destId="{8E18C64F-6190-4218-B2FE-D598C46ED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en-US" altLang="ja-JP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歳になったら、「投票」という行為を通じて、社会と対等に向き合うことになります。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BC29FFC-1517-4456-A287-F2FF438518C6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150A6E25-AEC0-489B-98DE-9BE1E3218EF4}" type="presOf" srcId="{29198D05-D267-47AF-B1D4-83227D722F23}" destId="{A31F6E76-4AEE-4BA3-A6B0-FF4E936C1532}" srcOrd="0" destOrd="0" presId="urn:microsoft.com/office/officeart/2005/8/layout/vList5"/>
    <dgm:cxn modelId="{C980BDB8-F16A-4397-B629-61DACB2BA66A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57ED88BE-6510-467D-9C5D-D36331C4115D}" type="presParOf" srcId="{A31F6E76-4AEE-4BA3-A6B0-FF4E936C1532}" destId="{941CF521-DB4D-4F50-8BA6-DCDDBAA41D0B}" srcOrd="0" destOrd="0" presId="urn:microsoft.com/office/officeart/2005/8/layout/vList5"/>
    <dgm:cxn modelId="{355DF752-B54C-4916-858B-52A11D8849C6}" type="presParOf" srcId="{941CF521-DB4D-4F50-8BA6-DCDDBAA41D0B}" destId="{AC073904-E356-416E-84A2-A034B2E3CC9A}" srcOrd="0" destOrd="0" presId="urn:microsoft.com/office/officeart/2005/8/layout/vList5"/>
    <dgm:cxn modelId="{79B27AEB-3F4E-4F2C-A9A9-8479AA226801}" type="presParOf" srcId="{A31F6E76-4AEE-4BA3-A6B0-FF4E936C1532}" destId="{259842C1-87BC-4ED8-9BC1-9FB97144FF02}" srcOrd="1" destOrd="0" presId="urn:microsoft.com/office/officeart/2005/8/layout/vList5"/>
    <dgm:cxn modelId="{99A4104C-6F37-497A-904E-229680BF5016}" type="presParOf" srcId="{A31F6E76-4AEE-4BA3-A6B0-FF4E936C1532}" destId="{04EA5A46-AAB6-4F60-B24D-4F71B34408FB}" srcOrd="2" destOrd="0" presId="urn:microsoft.com/office/officeart/2005/8/layout/vList5"/>
    <dgm:cxn modelId="{505648E2-FE6B-4886-8F52-0A9D2C72C8DF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61"/>
          <a:ext cx="8320915" cy="2437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kern="1200" dirty="0" smtClean="0">
              <a:solidFill>
                <a:srgbClr val="92D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119054"/>
        <a:ext cx="8082929" cy="2199589"/>
      </dsp:txXfrm>
    </dsp:sp>
    <dsp:sp modelId="{9FE57052-2B18-4DC4-B210-302DAA1BD522}">
      <dsp:nvSpPr>
        <dsp:cNvPr id="0" name=""/>
        <dsp:cNvSpPr/>
      </dsp:nvSpPr>
      <dsp:spPr>
        <a:xfrm>
          <a:off x="411542" y="2559515"/>
          <a:ext cx="8320915" cy="243757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2678508"/>
        <a:ext cx="8082929" cy="2199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241097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039997" y="3769427"/>
          <a:ext cx="186545" cy="186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1183080" y="3862699"/>
          <a:ext cx="2900317" cy="120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4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83080" y="3862699"/>
        <a:ext cx="2900317" cy="1206460"/>
      </dsp:txXfrm>
    </dsp:sp>
    <dsp:sp modelId="{5195660F-E15B-436F-8781-3481BE6BB663}">
      <dsp:nvSpPr>
        <dsp:cNvPr id="0" name=""/>
        <dsp:cNvSpPr/>
      </dsp:nvSpPr>
      <dsp:spPr>
        <a:xfrm>
          <a:off x="2357978" y="2590340"/>
          <a:ext cx="324426" cy="3244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304255" y="2908913"/>
          <a:ext cx="271332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07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304255" y="2908913"/>
        <a:ext cx="2713325" cy="1740535"/>
      </dsp:txXfrm>
    </dsp:sp>
    <dsp:sp modelId="{A6B9DC05-D311-492F-979F-07DA941A71E4}">
      <dsp:nvSpPr>
        <dsp:cNvPr id="0" name=""/>
        <dsp:cNvSpPr/>
      </dsp:nvSpPr>
      <dsp:spPr>
        <a:xfrm>
          <a:off x="4040939" y="1721486"/>
          <a:ext cx="429864" cy="4298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033846" y="2116880"/>
          <a:ext cx="4319087" cy="226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7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033846" y="2116880"/>
        <a:ext cx="4319087" cy="2268636"/>
      </dsp:txXfrm>
    </dsp:sp>
    <dsp:sp modelId="{87A54844-97A9-4D62-93DE-45BD28B64FEB}">
      <dsp:nvSpPr>
        <dsp:cNvPr id="0" name=""/>
        <dsp:cNvSpPr/>
      </dsp:nvSpPr>
      <dsp:spPr>
        <a:xfrm>
          <a:off x="5873948" y="1146643"/>
          <a:ext cx="575856" cy="5758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868221" y="388646"/>
          <a:ext cx="2772734" cy="363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134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868221" y="388646"/>
        <a:ext cx="2772734" cy="3634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歳のあなたにしか考えられないこと</a:t>
          </a:r>
          <a:endParaRPr lang="en-US" altLang="ja-JP" sz="40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6099-8E07-4F0D-8D59-48CE02D73837}">
      <dsp:nvSpPr>
        <dsp:cNvPr id="0" name=""/>
        <dsp:cNvSpPr/>
      </dsp:nvSpPr>
      <dsp:spPr>
        <a:xfrm>
          <a:off x="3092331" y="139581"/>
          <a:ext cx="3037289" cy="30372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97303" y="671106"/>
        <a:ext cx="2227345" cy="1366780"/>
      </dsp:txXfrm>
    </dsp:sp>
    <dsp:sp modelId="{411AE7C8-3A13-4717-B405-C647CB532132}">
      <dsp:nvSpPr>
        <dsp:cNvPr id="0" name=""/>
        <dsp:cNvSpPr/>
      </dsp:nvSpPr>
      <dsp:spPr>
        <a:xfrm>
          <a:off x="4427989" y="2081745"/>
          <a:ext cx="3037289" cy="3037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　</a:t>
          </a:r>
          <a:endParaRPr kumimoji="1" lang="en-US" altLang="ja-JP" sz="54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56893" y="2866378"/>
        <a:ext cx="1822373" cy="1670509"/>
      </dsp:txXfrm>
    </dsp:sp>
    <dsp:sp modelId="{A50B1EC1-C219-4F90-A740-E5388DC95C54}">
      <dsp:nvSpPr>
        <dsp:cNvPr id="0" name=""/>
        <dsp:cNvSpPr/>
      </dsp:nvSpPr>
      <dsp:spPr>
        <a:xfrm>
          <a:off x="1918423" y="2023444"/>
          <a:ext cx="3193193" cy="30661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219116" y="2815539"/>
        <a:ext cx="1915916" cy="1686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歳になったら、「投票」という行為を通じて、社会と対等に向き合うことになります。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自己紹介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94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376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6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7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45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27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5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1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6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43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51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65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0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85018" y="5575548"/>
            <a:ext cx="4707462" cy="94979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19" y="620688"/>
            <a:ext cx="784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岩倉高等学校</a:t>
            </a:r>
            <a:endParaRPr kumimoji="1" lang="ja-JP" alt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692696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今年夏の何の選挙から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歳が投票できる？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7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日任期満了の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において、選挙期日に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歳の人に選挙権があります。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選挙期日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は、まだ決まっていません。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2" y="3630503"/>
            <a:ext cx="384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</a:t>
            </a:r>
            <a:endParaRPr kumimoji="1" lang="en-US" altLang="ja-JP" sz="8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9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前回の参議院議員選挙の２０歳代の投票率はどれくらい？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約３０％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歳代の投票率は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歳代の参議院議員選挙の投票率は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東京都内では、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歳代の投票率がほぼ平均値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こんなに低い？若年層の投票率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 descr="\\10.66.163.2\default\選挙課啓発係\A  Let'sすたでぃ選挙\27 Let'sすたでぃ選挙\１　版下作成\4 納品物\H26衆　年代別投票行動調査結果グラフ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849632"/>
            <a:ext cx="9073008" cy="41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７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公職には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ありますが、参議院議員選挙のみが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09516"/>
              </p:ext>
            </p:extLst>
          </p:nvPr>
        </p:nvGraphicFramePr>
        <p:xfrm>
          <a:off x="323529" y="1124745"/>
          <a:ext cx="8568950" cy="556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村長（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村議会議員（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6948264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7848366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星 5 6"/>
          <p:cNvSpPr/>
          <p:nvPr/>
        </p:nvSpPr>
        <p:spPr>
          <a:xfrm>
            <a:off x="3635899" y="2852936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6084171" y="371703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>
            <a:off x="5004048" y="443711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6804248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8100394" y="530120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インターネットで投票は？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18" y="3284984"/>
            <a:ext cx="202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8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1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9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35130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投票の当日、旅行に行く予定があるんだけど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2" y="3709481"/>
            <a:ext cx="384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7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夏の参議院議員選挙では</a:t>
            </a:r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票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投票します。</a:t>
            </a:r>
            <a:endParaRPr lang="en-US" altLang="ja-JP" sz="5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比例と？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2880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 挙 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26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東京都を一つエリアとした、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定数は今回から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小選挙区は、東京都を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のエリアに分けて、各小選挙区ごとに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名の当選人を選出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25435" y="3624354"/>
            <a:ext cx="313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</a:p>
        </p:txBody>
      </p:sp>
    </p:spTree>
    <p:extLst>
      <p:ext uri="{BB962C8B-B14F-4D97-AF65-F5344CB8AC3E}">
        <p14:creationId xmlns:p14="http://schemas.microsoft.com/office/powerpoint/2010/main" val="18289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では、参議院議員選挙の比例代表の記載方法は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008012" y="3284984"/>
            <a:ext cx="7127978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008012" y="4797152"/>
            <a:ext cx="7127978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69168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414974" y="3284984"/>
            <a:ext cx="437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政党名称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414974" y="4797152"/>
            <a:ext cx="6117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政党名か候補者名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69168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東京都を一つエリアとした、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定数は今回から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小選挙区は、東京都を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のエリアに分けて、各小選挙区ごとに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名の当選人を選出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19662" y="3284984"/>
            <a:ext cx="3314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または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</a:t>
            </a:r>
            <a:endParaRPr lang="ja-JP" altLang="en-US" sz="6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2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1298251"/>
          </a:xfrm>
        </p:spPr>
        <p:txBody>
          <a:bodyPr>
            <a:normAutofit fontScale="92500"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選挙区から６名選出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（全国で７３名）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代表は全国で４８名選出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メモ 5"/>
          <p:cNvSpPr/>
          <p:nvPr/>
        </p:nvSpPr>
        <p:spPr>
          <a:xfrm>
            <a:off x="909073" y="3258584"/>
            <a:ext cx="2222767" cy="602464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を記入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4549" y="2876184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2852936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比例代表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Picture 2" descr="\\10.66.163.2\default\選挙課啓発係\B  うんきょう\26部会\5 出前授業・模擬投票　ホームページフォーム\08 校正・納品物\モデル\0319 追加作成依頼\送付画像\投票所入場整理券・投票用紙\参院選投票用紙（東京都選出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1" y="3826095"/>
            <a:ext cx="1809681" cy="29152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10.66.163.2\default\選挙課啓発係\B  うんきょう\26部会\5 出前授業・模擬投票　ホームページフォーム\08 校正・納品物\モデル\0319 追加作成依頼\送付画像\投票所入場整理券・投票用紙\参院選投票用紙（比例代表選出）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15" y="3843551"/>
            <a:ext cx="1768949" cy="2897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メモ 12"/>
          <p:cNvSpPr/>
          <p:nvPr/>
        </p:nvSpPr>
        <p:spPr>
          <a:xfrm>
            <a:off x="4725497" y="3284984"/>
            <a:ext cx="3950959" cy="602464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候補者名もしくは政党名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を記入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620688"/>
            <a:ext cx="7632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月以降の国政選挙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から、投票できる年齢は？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7" y="188640"/>
            <a:ext cx="783252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548680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561800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00652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棄権の理由は？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A  Let'sすたでぃ選挙\27 Let'sすたでぃ選挙\１　版下作成\4 納品物\H26衆　世論調査結果　棄権理由グラフ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8" y="1511500"/>
            <a:ext cx="7930140" cy="53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2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24356"/>
              </p:ext>
            </p:extLst>
          </p:nvPr>
        </p:nvGraphicFramePr>
        <p:xfrm>
          <a:off x="2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kumimoji="1" lang="en-US" altLang="ja-JP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歳から選挙権！</a:t>
            </a:r>
            <a:endParaRPr kumimoji="1" lang="ja-JP" altLang="en-US" sz="8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6705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95536" y="1556792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選挙に行くときの心構えは？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kumimoji="1"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0521154\Desktop\処理済～20090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0243"/>
            <a:ext cx="1619880" cy="12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41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015693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r>
              <a:rPr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～権利と責任～</a:t>
            </a:r>
            <a:endParaRPr kumimoji="1" lang="ja-JP" altLang="en-US" sz="6000" dirty="0"/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481586585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乗算記号 9"/>
          <p:cNvSpPr/>
          <p:nvPr/>
        </p:nvSpPr>
        <p:spPr>
          <a:xfrm>
            <a:off x="6444208" y="530521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43</a:t>
            </a:fld>
            <a:endParaRPr kumimoji="1" lang="ja-JP" altLang="en-US"/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467257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5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96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年前には、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歳以上の男性のみに選挙権が与えられるようになりました。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4" name="Picture 2" descr="\\10.66.163.2\default\選挙課啓発係\A  Let'sすたでぃ選挙\27 Let'sすたでぃ選挙\１　版下作成\4 納品物\選挙法の歩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8568952" cy="55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世界中で最も低い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投票年齢は？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１５歳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2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最も低いのは、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アルゼンチン・オーストリア・キューバ・ブラジルなど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主流は１８歳以上で、アメリカ・イギリス・フランスなど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アラブ首長国連邦では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5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2272</TotalTime>
  <Words>1273</Words>
  <Application>Microsoft Office PowerPoint</Application>
  <PresentationFormat>画面に合わせる (4:3)</PresentationFormat>
  <Paragraphs>333</Paragraphs>
  <Slides>43</Slides>
  <Notes>43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43</vt:i4>
      </vt:variant>
    </vt:vector>
  </HeadingPairs>
  <TitlesOfParts>
    <vt:vector size="45" baseType="lpstr">
      <vt:lpstr>Office ​​テーマ</vt:lpstr>
      <vt:lpstr>2_Office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こんなに低い？若年層の投票率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参議院議員選挙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日本の選挙の４原則</vt:lpstr>
      <vt:lpstr>棄権の理由は？</vt:lpstr>
      <vt:lpstr>投票率が低いとどうなる？</vt:lpstr>
      <vt:lpstr>18歳から選挙権！</vt:lpstr>
      <vt:lpstr>情報を集める方法は？</vt:lpstr>
      <vt:lpstr>投票先を選ぶ基準</vt:lpstr>
      <vt:lpstr>とても大切なこと ～権利と責任～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177</cp:revision>
  <cp:lastPrinted>2016-04-08T04:37:15Z</cp:lastPrinted>
  <dcterms:created xsi:type="dcterms:W3CDTF">2015-06-05T06:25:16Z</dcterms:created>
  <dcterms:modified xsi:type="dcterms:W3CDTF">2016-04-08T04:38:23Z</dcterms:modified>
</cp:coreProperties>
</file>