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46"/>
  </p:notesMasterIdLst>
  <p:handoutMasterIdLst>
    <p:handoutMasterId r:id="rId47"/>
  </p:handoutMasterIdLst>
  <p:sldIdLst>
    <p:sldId id="271" r:id="rId3"/>
    <p:sldId id="336" r:id="rId4"/>
    <p:sldId id="294" r:id="rId5"/>
    <p:sldId id="296" r:id="rId6"/>
    <p:sldId id="297" r:id="rId7"/>
    <p:sldId id="309" r:id="rId8"/>
    <p:sldId id="308" r:id="rId9"/>
    <p:sldId id="311" r:id="rId10"/>
    <p:sldId id="312" r:id="rId11"/>
    <p:sldId id="310" r:id="rId12"/>
    <p:sldId id="300" r:id="rId13"/>
    <p:sldId id="304" r:id="rId14"/>
    <p:sldId id="307" r:id="rId15"/>
    <p:sldId id="261" r:id="rId16"/>
    <p:sldId id="345" r:id="rId17"/>
    <p:sldId id="346" r:id="rId18"/>
    <p:sldId id="367" r:id="rId19"/>
    <p:sldId id="317" r:id="rId20"/>
    <p:sldId id="331" r:id="rId21"/>
    <p:sldId id="322" r:id="rId22"/>
    <p:sldId id="323" r:id="rId23"/>
    <p:sldId id="332" r:id="rId24"/>
    <p:sldId id="324" r:id="rId25"/>
    <p:sldId id="333" r:id="rId26"/>
    <p:sldId id="350" r:id="rId27"/>
    <p:sldId id="351" r:id="rId28"/>
    <p:sldId id="354" r:id="rId29"/>
    <p:sldId id="352" r:id="rId30"/>
    <p:sldId id="375" r:id="rId31"/>
    <p:sldId id="362" r:id="rId32"/>
    <p:sldId id="326" r:id="rId33"/>
    <p:sldId id="334" r:id="rId34"/>
    <p:sldId id="328" r:id="rId35"/>
    <p:sldId id="335" r:id="rId36"/>
    <p:sldId id="339" r:id="rId37"/>
    <p:sldId id="340" r:id="rId38"/>
    <p:sldId id="267" r:id="rId39"/>
    <p:sldId id="289" r:id="rId40"/>
    <p:sldId id="263" r:id="rId41"/>
    <p:sldId id="290" r:id="rId42"/>
    <p:sldId id="291" r:id="rId43"/>
    <p:sldId id="366" r:id="rId44"/>
    <p:sldId id="293" r:id="rId4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>
        <p:scale>
          <a:sx n="61" d="100"/>
          <a:sy n="61" d="100"/>
        </p:scale>
        <p:origin x="-1626" y="-11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en-US" altLang="ja-JP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C29FFC-1517-4456-A287-F2FF438518C6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150A6E25-AEC0-489B-98DE-9BE1E3218EF4}" type="presOf" srcId="{29198D05-D267-47AF-B1D4-83227D722F23}" destId="{A31F6E76-4AEE-4BA3-A6B0-FF4E936C1532}" srcOrd="0" destOrd="0" presId="urn:microsoft.com/office/officeart/2005/8/layout/vList5"/>
    <dgm:cxn modelId="{C980BDB8-F16A-4397-B629-61DACB2BA66A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57ED88BE-6510-467D-9C5D-D36331C4115D}" type="presParOf" srcId="{A31F6E76-4AEE-4BA3-A6B0-FF4E936C1532}" destId="{941CF521-DB4D-4F50-8BA6-DCDDBAA41D0B}" srcOrd="0" destOrd="0" presId="urn:microsoft.com/office/officeart/2005/8/layout/vList5"/>
    <dgm:cxn modelId="{355DF752-B54C-4916-858B-52A11D8849C6}" type="presParOf" srcId="{941CF521-DB4D-4F50-8BA6-DCDDBAA41D0B}" destId="{AC073904-E356-416E-84A2-A034B2E3CC9A}" srcOrd="0" destOrd="0" presId="urn:microsoft.com/office/officeart/2005/8/layout/vList5"/>
    <dgm:cxn modelId="{79B27AEB-3F4E-4F2C-A9A9-8479AA226801}" type="presParOf" srcId="{A31F6E76-4AEE-4BA3-A6B0-FF4E936C1532}" destId="{259842C1-87BC-4ED8-9BC1-9FB97144FF02}" srcOrd="1" destOrd="0" presId="urn:microsoft.com/office/officeart/2005/8/layout/vList5"/>
    <dgm:cxn modelId="{99A4104C-6F37-497A-904E-229680BF5016}" type="presParOf" srcId="{A31F6E76-4AEE-4BA3-A6B0-FF4E936C1532}" destId="{04EA5A46-AAB6-4F60-B24D-4F71B34408FB}" srcOrd="2" destOrd="0" presId="urn:microsoft.com/office/officeart/2005/8/layout/vList5"/>
    <dgm:cxn modelId="{505648E2-FE6B-4886-8F52-0A9D2C72C8DF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376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2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6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3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5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文京学院大学女子高等学校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今年夏の何の選挙から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歳が投票できる？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日任期満了の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において、選挙期日に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歳の人に選挙権があります。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選挙期日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は、まだ決まっていません。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630503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9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前回の参議院議員選挙の２０歳代の投票率はどれくらい？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09516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村長（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村議会議員（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85293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6084171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43711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6804248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8100394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インターネットで投票は？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284984"/>
            <a:ext cx="202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9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投票の当日、旅行に行く予定があるんだけど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70948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7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夏の参議院議員選挙では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投票します。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比例と？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288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 挙 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25435" y="3624354"/>
            <a:ext cx="31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</a:p>
        </p:txBody>
      </p:sp>
    </p:spTree>
    <p:extLst>
      <p:ext uri="{BB962C8B-B14F-4D97-AF65-F5344CB8AC3E}">
        <p14:creationId xmlns:p14="http://schemas.microsoft.com/office/powerpoint/2010/main" val="18289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では、参議院議員選挙の比例代表の記載方法は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008012" y="3284984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008012" y="4797152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69168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414974" y="3284984"/>
            <a:ext cx="437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政党名称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414974" y="4797152"/>
            <a:ext cx="611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政党名か候補者名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69168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19662" y="3284984"/>
            <a:ext cx="331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1298251"/>
          </a:xfrm>
        </p:spPr>
        <p:txBody>
          <a:bodyPr>
            <a:normAutofit fontScale="92500"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選挙区から６名選出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（全国で７３名）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代表は全国で４８名選出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メモ 5"/>
          <p:cNvSpPr/>
          <p:nvPr/>
        </p:nvSpPr>
        <p:spPr>
          <a:xfrm>
            <a:off x="909073" y="3258584"/>
            <a:ext cx="2222767" cy="60246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549" y="287618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285293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\\10.66.163.2\default\選挙課啓発係\B  うんきょう\26部会\5 出前授業・模擬投票　ホームページフォーム\08 校正・納品物\モデル\0319 追加作成依頼\送付画像\投票所入場整理券・投票用紙\参院選投票用紙（東京都選出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1" y="3826095"/>
            <a:ext cx="1809681" cy="2915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66.163.2\default\選挙課啓発係\B  うんきょう\26部会\5 出前授業・模擬投票　ホームページフォーム\08 校正・納品物\モデル\0319 追加作成依頼\送付画像\投票所入場整理券・投票用紙\参院選投票用紙（比例代表選出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5" y="3843551"/>
            <a:ext cx="1768949" cy="2897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メモ 12"/>
          <p:cNvSpPr/>
          <p:nvPr/>
        </p:nvSpPr>
        <p:spPr>
          <a:xfrm>
            <a:off x="4725497" y="3284984"/>
            <a:ext cx="3950959" cy="602464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候補者名もしくは政党名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620688"/>
            <a:ext cx="7632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月以降の国政選挙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から、投票できる年齢は？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7" y="188640"/>
            <a:ext cx="783252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548680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61800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0065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棄権の理由は？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A  Let'sすたでぃ選挙\27 Let'sすたでぃ選挙\１　版下作成\4 納品物\H26衆　世論調査結果　棄権理由グラフ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8" y="1511500"/>
            <a:ext cx="7930140" cy="5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2435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kumimoji="1"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歳から選挙権！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95536" y="155679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選挙に行くときの心構えは？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41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15693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481586585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67257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5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\\10.66.163.2\default\選挙課啓発係\A  Let'sすたでぃ選挙\27 Let'sすたでぃ選挙\１　版下作成\4 納品物\選挙法の歩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8568952" cy="55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１５歳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2274</TotalTime>
  <Words>1277</Words>
  <Application>Microsoft Office PowerPoint</Application>
  <PresentationFormat>画面に合わせる (4:3)</PresentationFormat>
  <Paragraphs>333</Paragraphs>
  <Slides>43</Slides>
  <Notes>43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43</vt:i4>
      </vt:variant>
    </vt:vector>
  </HeadingPairs>
  <TitlesOfParts>
    <vt:vector size="45" baseType="lpstr">
      <vt:lpstr>Office ​​テーマ</vt:lpstr>
      <vt:lpstr>2_Office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参議院議員選挙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棄権の理由は？</vt:lpstr>
      <vt:lpstr>投票率が低いとどうなる？</vt:lpstr>
      <vt:lpstr>18歳から選挙権！</vt:lpstr>
      <vt:lpstr>情報を集める方法は？</vt:lpstr>
      <vt:lpstr>投票先を選ぶ基準</vt:lpstr>
      <vt:lpstr>とても大切なこと ～権利と責任～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176</cp:revision>
  <cp:lastPrinted>2016-04-08T04:39:46Z</cp:lastPrinted>
  <dcterms:created xsi:type="dcterms:W3CDTF">2015-06-05T06:25:16Z</dcterms:created>
  <dcterms:modified xsi:type="dcterms:W3CDTF">2016-04-08T04:43:32Z</dcterms:modified>
</cp:coreProperties>
</file>