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2" r:id="rId3"/>
    <p:sldMasterId id="2147483705" r:id="rId4"/>
    <p:sldMasterId id="2147483720" r:id="rId5"/>
  </p:sldMasterIdLst>
  <p:notesMasterIdLst>
    <p:notesMasterId r:id="rId50"/>
  </p:notesMasterIdLst>
  <p:handoutMasterIdLst>
    <p:handoutMasterId r:id="rId51"/>
  </p:handoutMasterIdLst>
  <p:sldIdLst>
    <p:sldId id="387" r:id="rId6"/>
    <p:sldId id="336" r:id="rId7"/>
    <p:sldId id="294" r:id="rId8"/>
    <p:sldId id="296" r:id="rId9"/>
    <p:sldId id="382" r:id="rId10"/>
    <p:sldId id="297" r:id="rId11"/>
    <p:sldId id="309" r:id="rId12"/>
    <p:sldId id="308" r:id="rId13"/>
    <p:sldId id="304" r:id="rId14"/>
    <p:sldId id="307" r:id="rId15"/>
    <p:sldId id="261" r:id="rId16"/>
    <p:sldId id="345" r:id="rId17"/>
    <p:sldId id="346" r:id="rId18"/>
    <p:sldId id="367" r:id="rId19"/>
    <p:sldId id="317" r:id="rId20"/>
    <p:sldId id="331" r:id="rId21"/>
    <p:sldId id="322" r:id="rId22"/>
    <p:sldId id="323" r:id="rId23"/>
    <p:sldId id="332" r:id="rId24"/>
    <p:sldId id="324" r:id="rId25"/>
    <p:sldId id="333" r:id="rId26"/>
    <p:sldId id="378" r:id="rId27"/>
    <p:sldId id="379" r:id="rId28"/>
    <p:sldId id="377" r:id="rId29"/>
    <p:sldId id="350" r:id="rId30"/>
    <p:sldId id="351" r:id="rId31"/>
    <p:sldId id="354" r:id="rId32"/>
    <p:sldId id="352" r:id="rId33"/>
    <p:sldId id="375" r:id="rId34"/>
    <p:sldId id="362" r:id="rId35"/>
    <p:sldId id="326" r:id="rId36"/>
    <p:sldId id="334" r:id="rId37"/>
    <p:sldId id="328" r:id="rId38"/>
    <p:sldId id="335" r:id="rId39"/>
    <p:sldId id="339" r:id="rId40"/>
    <p:sldId id="340" r:id="rId41"/>
    <p:sldId id="267" r:id="rId42"/>
    <p:sldId id="289" r:id="rId43"/>
    <p:sldId id="263" r:id="rId44"/>
    <p:sldId id="290" r:id="rId45"/>
    <p:sldId id="386" r:id="rId46"/>
    <p:sldId id="385" r:id="rId47"/>
    <p:sldId id="291" r:id="rId48"/>
    <p:sldId id="293" r:id="rId4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>
        <p:scale>
          <a:sx n="61" d="100"/>
          <a:sy n="61" d="100"/>
        </p:scale>
        <p:origin x="-1626" y="-11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5A4D6-A4FD-4EA3-BFC2-584A585D612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09F5045-951E-4B03-89CD-F6823661B381}">
      <dgm:prSet phldrT="[テキスト]" custT="1"/>
      <dgm:spPr/>
      <dgm:t>
        <a:bodyPr/>
        <a:lstStyle/>
        <a:p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住民票のある選管</a:t>
          </a:r>
          <a:r>
            <a:rPr kumimoji="1"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A</a:t>
          </a:r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投票用紙取寄せ</a:t>
          </a:r>
          <a:endParaRPr kumimoji="1" lang="ja-JP" altLang="en-US" sz="2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011344A-00F0-40B3-8614-AFE8BDCF29E9}" type="parTrans" cxnId="{FAC9C6EF-0448-4209-9FB7-30BB9BDC249E}">
      <dgm:prSet/>
      <dgm:spPr/>
      <dgm:t>
        <a:bodyPr/>
        <a:lstStyle/>
        <a:p>
          <a:endParaRPr kumimoji="1" lang="ja-JP" altLang="en-US"/>
        </a:p>
      </dgm:t>
    </dgm:pt>
    <dgm:pt modelId="{3463E94A-43F7-48F4-89B4-BC913323CEFB}" type="sibTrans" cxnId="{FAC9C6EF-0448-4209-9FB7-30BB9BDC249E}">
      <dgm:prSet/>
      <dgm:spPr/>
      <dgm:t>
        <a:bodyPr/>
        <a:lstStyle/>
        <a:p>
          <a:endParaRPr kumimoji="1" lang="ja-JP" altLang="en-US"/>
        </a:p>
      </dgm:t>
    </dgm:pt>
    <dgm:pt modelId="{F4436C90-B40C-4B4A-BCEC-71405475B343}">
      <dgm:prSet phldrT="[テキスト]" custT="1"/>
      <dgm:spPr/>
      <dgm:t>
        <a:bodyPr/>
        <a:lstStyle/>
        <a:p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今住んでいる選管</a:t>
          </a:r>
          <a:r>
            <a:rPr kumimoji="1"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B</a:t>
          </a:r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持参して投票</a:t>
          </a:r>
          <a:endParaRPr kumimoji="1" lang="en-US" altLang="ja-JP" sz="2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9A499A-7C01-459F-ADCE-0F2C04A6E391}" type="parTrans" cxnId="{407AA5B1-C462-4F94-BFB8-CF03949620DA}">
      <dgm:prSet/>
      <dgm:spPr/>
      <dgm:t>
        <a:bodyPr/>
        <a:lstStyle/>
        <a:p>
          <a:endParaRPr kumimoji="1" lang="ja-JP" altLang="en-US"/>
        </a:p>
      </dgm:t>
    </dgm:pt>
    <dgm:pt modelId="{E5976E68-738D-459E-A914-001A0DE8ABD0}" type="sibTrans" cxnId="{407AA5B1-C462-4F94-BFB8-CF03949620DA}">
      <dgm:prSet/>
      <dgm:spPr/>
      <dgm:t>
        <a:bodyPr/>
        <a:lstStyle/>
        <a:p>
          <a:endParaRPr kumimoji="1" lang="ja-JP" altLang="en-US"/>
        </a:p>
      </dgm:t>
    </dgm:pt>
    <dgm:pt modelId="{CBA2637F-B368-4FD8-9DAB-14C9A360588C}">
      <dgm:prSet phldrT="[テキスト]" custT="1"/>
      <dgm:spPr/>
      <dgm:t>
        <a:bodyPr/>
        <a:lstStyle/>
        <a:p>
          <a:pPr algn="l"/>
          <a:r>
            <a:rPr kumimoji="1"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B</a:t>
          </a:r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選管⇒</a:t>
          </a:r>
          <a:r>
            <a:rPr kumimoji="1"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A</a:t>
          </a:r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選管へ郵送</a:t>
          </a:r>
          <a:r>
            <a: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(</a:t>
          </a:r>
          <a:r>
            <a:rPr kumimoji="1" lang="ja-JP" altLang="en-US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～当日到着</a:t>
          </a:r>
          <a:endParaRPr kumimoji="1" lang="ja-JP" altLang="en-US" sz="2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007C7B6-5795-43E9-B147-F439B013E3F8}" type="parTrans" cxnId="{6B4694A8-9F60-4C51-923D-0A5F459B8041}">
      <dgm:prSet/>
      <dgm:spPr/>
      <dgm:t>
        <a:bodyPr/>
        <a:lstStyle/>
        <a:p>
          <a:endParaRPr kumimoji="1" lang="ja-JP" altLang="en-US"/>
        </a:p>
      </dgm:t>
    </dgm:pt>
    <dgm:pt modelId="{0B1521E5-DB97-4E41-AB7C-112A5993AF23}" type="sibTrans" cxnId="{6B4694A8-9F60-4C51-923D-0A5F459B8041}">
      <dgm:prSet/>
      <dgm:spPr/>
      <dgm:t>
        <a:bodyPr/>
        <a:lstStyle/>
        <a:p>
          <a:endParaRPr kumimoji="1" lang="ja-JP" altLang="en-US"/>
        </a:p>
      </dgm:t>
    </dgm:pt>
    <dgm:pt modelId="{A47F794C-AB28-4BBC-A3A6-D3046AF6D172}" type="pres">
      <dgm:prSet presAssocID="{E5C5A4D6-A4FD-4EA3-BFC2-584A585D612E}" presName="CompostProcess" presStyleCnt="0">
        <dgm:presLayoutVars>
          <dgm:dir/>
          <dgm:resizeHandles val="exact"/>
        </dgm:presLayoutVars>
      </dgm:prSet>
      <dgm:spPr/>
    </dgm:pt>
    <dgm:pt modelId="{894E97DB-D7F3-4735-90AB-19FECD2C1CBA}" type="pres">
      <dgm:prSet presAssocID="{E5C5A4D6-A4FD-4EA3-BFC2-584A585D612E}" presName="arrow" presStyleLbl="bgShp" presStyleIdx="0" presStyleCnt="1" custScaleX="117647" custLinFactNeighborX="0" custLinFactNeighborY="-9828"/>
      <dgm:spPr>
        <a:solidFill>
          <a:schemeClr val="accent3">
            <a:lumMod val="60000"/>
            <a:lumOff val="40000"/>
          </a:schemeClr>
        </a:solidFill>
      </dgm:spPr>
    </dgm:pt>
    <dgm:pt modelId="{2A24348B-8DEC-4471-9D95-2CA1F027A9C1}" type="pres">
      <dgm:prSet presAssocID="{E5C5A4D6-A4FD-4EA3-BFC2-584A585D612E}" presName="linearProcess" presStyleCnt="0"/>
      <dgm:spPr/>
    </dgm:pt>
    <dgm:pt modelId="{32152B2F-4D34-4E52-8FB1-C69E9AE906A0}" type="pres">
      <dgm:prSet presAssocID="{309F5045-951E-4B03-89CD-F6823661B38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6F3558-A8CD-4439-A5B2-99995CE28268}" type="pres">
      <dgm:prSet presAssocID="{3463E94A-43F7-48F4-89B4-BC913323CEFB}" presName="sibTrans" presStyleCnt="0"/>
      <dgm:spPr/>
    </dgm:pt>
    <dgm:pt modelId="{DA840F01-4C96-4CC7-B02E-47551C75C94A}" type="pres">
      <dgm:prSet presAssocID="{F4436C90-B40C-4B4A-BCEC-71405475B3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264476-9EC1-4637-A557-ED6A8E5CBE6F}" type="pres">
      <dgm:prSet presAssocID="{E5976E68-738D-459E-A914-001A0DE8ABD0}" presName="sibTrans" presStyleCnt="0"/>
      <dgm:spPr/>
    </dgm:pt>
    <dgm:pt modelId="{1C3DAA31-B577-42F2-BA0B-F64447F3448E}" type="pres">
      <dgm:prSet presAssocID="{CBA2637F-B368-4FD8-9DAB-14C9A36058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221328-0BD7-4BCB-B2C2-55B32EB5C55E}" type="presOf" srcId="{E5C5A4D6-A4FD-4EA3-BFC2-584A585D612E}" destId="{A47F794C-AB28-4BBC-A3A6-D3046AF6D172}" srcOrd="0" destOrd="0" presId="urn:microsoft.com/office/officeart/2005/8/layout/hProcess9"/>
    <dgm:cxn modelId="{7F61C269-C61E-4447-882D-35D5D0904A42}" type="presOf" srcId="{309F5045-951E-4B03-89CD-F6823661B381}" destId="{32152B2F-4D34-4E52-8FB1-C69E9AE906A0}" srcOrd="0" destOrd="0" presId="urn:microsoft.com/office/officeart/2005/8/layout/hProcess9"/>
    <dgm:cxn modelId="{6B4694A8-9F60-4C51-923D-0A5F459B8041}" srcId="{E5C5A4D6-A4FD-4EA3-BFC2-584A585D612E}" destId="{CBA2637F-B368-4FD8-9DAB-14C9A360588C}" srcOrd="2" destOrd="0" parTransId="{0007C7B6-5795-43E9-B147-F439B013E3F8}" sibTransId="{0B1521E5-DB97-4E41-AB7C-112A5993AF23}"/>
    <dgm:cxn modelId="{2C469A27-32C7-4C77-B388-DCD752FDB342}" type="presOf" srcId="{CBA2637F-B368-4FD8-9DAB-14C9A360588C}" destId="{1C3DAA31-B577-42F2-BA0B-F64447F3448E}" srcOrd="0" destOrd="0" presId="urn:microsoft.com/office/officeart/2005/8/layout/hProcess9"/>
    <dgm:cxn modelId="{F7807D86-BE6F-4CD7-BB9D-30D56F833A5B}" type="presOf" srcId="{F4436C90-B40C-4B4A-BCEC-71405475B343}" destId="{DA840F01-4C96-4CC7-B02E-47551C75C94A}" srcOrd="0" destOrd="0" presId="urn:microsoft.com/office/officeart/2005/8/layout/hProcess9"/>
    <dgm:cxn modelId="{FAC9C6EF-0448-4209-9FB7-30BB9BDC249E}" srcId="{E5C5A4D6-A4FD-4EA3-BFC2-584A585D612E}" destId="{309F5045-951E-4B03-89CD-F6823661B381}" srcOrd="0" destOrd="0" parTransId="{5011344A-00F0-40B3-8614-AFE8BDCF29E9}" sibTransId="{3463E94A-43F7-48F4-89B4-BC913323CEFB}"/>
    <dgm:cxn modelId="{407AA5B1-C462-4F94-BFB8-CF03949620DA}" srcId="{E5C5A4D6-A4FD-4EA3-BFC2-584A585D612E}" destId="{F4436C90-B40C-4B4A-BCEC-71405475B343}" srcOrd="1" destOrd="0" parTransId="{259A499A-7C01-459F-ADCE-0F2C04A6E391}" sibTransId="{E5976E68-738D-459E-A914-001A0DE8ABD0}"/>
    <dgm:cxn modelId="{C7A483A0-8CB1-40AF-87A3-D7A73A86910E}" type="presParOf" srcId="{A47F794C-AB28-4BBC-A3A6-D3046AF6D172}" destId="{894E97DB-D7F3-4735-90AB-19FECD2C1CBA}" srcOrd="0" destOrd="0" presId="urn:microsoft.com/office/officeart/2005/8/layout/hProcess9"/>
    <dgm:cxn modelId="{B5170BF4-C62F-405B-95B9-26542570671A}" type="presParOf" srcId="{A47F794C-AB28-4BBC-A3A6-D3046AF6D172}" destId="{2A24348B-8DEC-4471-9D95-2CA1F027A9C1}" srcOrd="1" destOrd="0" presId="urn:microsoft.com/office/officeart/2005/8/layout/hProcess9"/>
    <dgm:cxn modelId="{0F44F24C-7B33-4305-BD66-1189B9D85B3B}" type="presParOf" srcId="{2A24348B-8DEC-4471-9D95-2CA1F027A9C1}" destId="{32152B2F-4D34-4E52-8FB1-C69E9AE906A0}" srcOrd="0" destOrd="0" presId="urn:microsoft.com/office/officeart/2005/8/layout/hProcess9"/>
    <dgm:cxn modelId="{1A714C11-F8FB-4DC2-A984-FFF89CC46A46}" type="presParOf" srcId="{2A24348B-8DEC-4471-9D95-2CA1F027A9C1}" destId="{156F3558-A8CD-4439-A5B2-99995CE28268}" srcOrd="1" destOrd="0" presId="urn:microsoft.com/office/officeart/2005/8/layout/hProcess9"/>
    <dgm:cxn modelId="{A0E1531C-E66B-4E71-9B37-5B71BC17AF3C}" type="presParOf" srcId="{2A24348B-8DEC-4471-9D95-2CA1F027A9C1}" destId="{DA840F01-4C96-4CC7-B02E-47551C75C94A}" srcOrd="2" destOrd="0" presId="urn:microsoft.com/office/officeart/2005/8/layout/hProcess9"/>
    <dgm:cxn modelId="{A78236FB-ED8F-4B78-8804-F2E1C8F7B974}" type="presParOf" srcId="{2A24348B-8DEC-4471-9D95-2CA1F027A9C1}" destId="{10264476-9EC1-4637-A557-ED6A8E5CBE6F}" srcOrd="3" destOrd="0" presId="urn:microsoft.com/office/officeart/2005/8/layout/hProcess9"/>
    <dgm:cxn modelId="{35ECFE5C-8863-4DB8-A27B-84E16333069C}" type="presParOf" srcId="{2A24348B-8DEC-4471-9D95-2CA1F027A9C1}" destId="{1C3DAA31-B577-42F2-BA0B-F64447F344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E963D85-7902-4FF6-A38C-2FDBF9FF404E}" type="presOf" srcId="{3A057A2B-F9FB-493C-BFCC-5C1BF676852F}" destId="{DB129BB9-E020-4CB6-B6BB-E5B490FAF42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C29FFC-1517-4456-A287-F2FF438518C6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150A6E25-AEC0-489B-98DE-9BE1E3218EF4}" type="presOf" srcId="{29198D05-D267-47AF-B1D4-83227D722F23}" destId="{A31F6E76-4AEE-4BA3-A6B0-FF4E936C1532}" srcOrd="0" destOrd="0" presId="urn:microsoft.com/office/officeart/2005/8/layout/vList5"/>
    <dgm:cxn modelId="{C980BDB8-F16A-4397-B629-61DACB2BA66A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57ED88BE-6510-467D-9C5D-D36331C4115D}" type="presParOf" srcId="{A31F6E76-4AEE-4BA3-A6B0-FF4E936C1532}" destId="{941CF521-DB4D-4F50-8BA6-DCDDBAA41D0B}" srcOrd="0" destOrd="0" presId="urn:microsoft.com/office/officeart/2005/8/layout/vList5"/>
    <dgm:cxn modelId="{355DF752-B54C-4916-858B-52A11D8849C6}" type="presParOf" srcId="{941CF521-DB4D-4F50-8BA6-DCDDBAA41D0B}" destId="{AC073904-E356-416E-84A2-A034B2E3CC9A}" srcOrd="0" destOrd="0" presId="urn:microsoft.com/office/officeart/2005/8/layout/vList5"/>
    <dgm:cxn modelId="{79B27AEB-3F4E-4F2C-A9A9-8479AA226801}" type="presParOf" srcId="{A31F6E76-4AEE-4BA3-A6B0-FF4E936C1532}" destId="{259842C1-87BC-4ED8-9BC1-9FB97144FF02}" srcOrd="1" destOrd="0" presId="urn:microsoft.com/office/officeart/2005/8/layout/vList5"/>
    <dgm:cxn modelId="{99A4104C-6F37-497A-904E-229680BF5016}" type="presParOf" srcId="{A31F6E76-4AEE-4BA3-A6B0-FF4E936C1532}" destId="{04EA5A46-AAB6-4F60-B24D-4F71B34408FB}" srcOrd="2" destOrd="0" presId="urn:microsoft.com/office/officeart/2005/8/layout/vList5"/>
    <dgm:cxn modelId="{505648E2-FE6B-4886-8F52-0A9D2C72C8DF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E97DB-D7F3-4735-90AB-19FECD2C1CBA}">
      <dsp:nvSpPr>
        <dsp:cNvPr id="0" name=""/>
        <dsp:cNvSpPr/>
      </dsp:nvSpPr>
      <dsp:spPr>
        <a:xfrm>
          <a:off x="2" y="0"/>
          <a:ext cx="8589234" cy="2708920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52B2F-4D34-4E52-8FB1-C69E9AE906A0}">
      <dsp:nvSpPr>
        <dsp:cNvPr id="0" name=""/>
        <dsp:cNvSpPr/>
      </dsp:nvSpPr>
      <dsp:spPr>
        <a:xfrm>
          <a:off x="4508" y="812676"/>
          <a:ext cx="2705736" cy="10835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住民票のある選管</a:t>
          </a:r>
          <a:r>
            <a:rPr kumimoji="1" lang="en-US" altLang="ja-JP" sz="2400" b="1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A</a:t>
          </a: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投票用紙取寄せ</a:t>
          </a:r>
          <a:endParaRPr kumimoji="1" lang="ja-JP" altLang="en-US" sz="2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403" y="865571"/>
        <a:ext cx="2599946" cy="977778"/>
      </dsp:txXfrm>
    </dsp:sp>
    <dsp:sp modelId="{DA840F01-4C96-4CC7-B02E-47551C75C94A}">
      <dsp:nvSpPr>
        <dsp:cNvPr id="0" name=""/>
        <dsp:cNvSpPr/>
      </dsp:nvSpPr>
      <dsp:spPr>
        <a:xfrm>
          <a:off x="2941751" y="812676"/>
          <a:ext cx="2705736" cy="108356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今住んでいる選管</a:t>
          </a:r>
          <a:r>
            <a:rPr kumimoji="1" lang="en-US" altLang="ja-JP" sz="2400" b="1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B</a:t>
          </a: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持参して投票</a:t>
          </a:r>
          <a:endParaRPr kumimoji="1" lang="en-US" altLang="ja-JP" sz="24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94646" y="865571"/>
        <a:ext cx="2599946" cy="977778"/>
      </dsp:txXfrm>
    </dsp:sp>
    <dsp:sp modelId="{1C3DAA31-B577-42F2-BA0B-F64447F3448E}">
      <dsp:nvSpPr>
        <dsp:cNvPr id="0" name=""/>
        <dsp:cNvSpPr/>
      </dsp:nvSpPr>
      <dsp:spPr>
        <a:xfrm>
          <a:off x="5878994" y="812676"/>
          <a:ext cx="2705736" cy="108356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B</a:t>
          </a: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選管⇒</a:t>
          </a:r>
          <a:r>
            <a:rPr kumimoji="1" lang="en-US" altLang="ja-JP" sz="2400" b="1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A</a:t>
          </a: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選管へ郵送</a:t>
          </a:r>
          <a:r>
            <a:rPr kumimoji="1" lang="en-US" altLang="ja-JP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(</a:t>
          </a:r>
          <a:r>
            <a:rPr kumimoji="1" lang="ja-JP" altLang="en-US" sz="2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～当日到着</a:t>
          </a:r>
          <a:endParaRPr kumimoji="1" lang="ja-JP" altLang="en-US" sz="2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31889" y="865571"/>
        <a:ext cx="2599946" cy="977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376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376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2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64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3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03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041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5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50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30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0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0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89805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6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58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12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16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53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6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38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3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93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6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19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21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1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4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1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4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1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69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39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71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2016/6/30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>
                <a:solidFill>
                  <a:srgbClr val="E3560E">
                    <a:shade val="75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3560E">
                  <a:shade val="75000"/>
                </a:srgbClr>
              </a:solidFill>
            </a:endParaRPr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0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19" y="620688"/>
            <a:ext cx="784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首都医校</a:t>
            </a:r>
            <a:endParaRPr kumimoji="1" lang="ja-JP" alt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468660" y="2130426"/>
            <a:ext cx="82066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サブタイトル 2"/>
          <p:cNvSpPr txBox="1">
            <a:spLocks/>
          </p:cNvSpPr>
          <p:nvPr/>
        </p:nvSpPr>
        <p:spPr>
          <a:xfrm>
            <a:off x="3563888" y="5575548"/>
            <a:ext cx="5328592" cy="94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4439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85293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3779912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43711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668344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6902507" y="531654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284984"/>
            <a:ext cx="202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9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投票の当日、出かける予定があるんだけど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7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住民票と現住所が違う場合は、「不在者投票」を！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投票する先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はどっち？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737574" y="3284984"/>
            <a:ext cx="766885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737574" y="4772027"/>
            <a:ext cx="752483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295636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124833" y="3284984"/>
            <a:ext cx="61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 住んでいるところ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123728" y="4772027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住民票があるところ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295636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7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投票するには選挙権を有するとともに、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「選挙人名簿」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に登載される必要があります。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「選挙人名簿」は、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住民票のあるところ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でつくられます。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転居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したら、住民票を移しましょう！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709481"/>
            <a:ext cx="3846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住民票が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あるところ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2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0455792\Desktop\新しいビットマップ イメー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1" y="350194"/>
            <a:ext cx="8589239" cy="45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372200" y="1412776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住民票の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住所地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の選管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19872" y="3429000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今住んでいる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ところの選管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88744374"/>
              </p:ext>
            </p:extLst>
          </p:nvPr>
        </p:nvGraphicFramePr>
        <p:xfrm>
          <a:off x="277381" y="4464496"/>
          <a:ext cx="8589239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\\10.66.163.2\default\選挙課啓発係\啓発キャラクター\３　その他デザイン\いらすとや\man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4" y="1205484"/>
            <a:ext cx="1647452" cy="16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467544" y="116632"/>
            <a:ext cx="40237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不在者投票の流れ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1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参議院議員選挙では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投票します。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比例と？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288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 挙 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25435" y="3624354"/>
            <a:ext cx="31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</a:p>
        </p:txBody>
      </p:sp>
    </p:spTree>
    <p:extLst>
      <p:ext uri="{BB962C8B-B14F-4D97-AF65-F5344CB8AC3E}">
        <p14:creationId xmlns:p14="http://schemas.microsoft.com/office/powerpoint/2010/main" val="18289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では、参議院議員選挙の比例代表の記載方法は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008012" y="3284984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008012" y="4797152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69168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414974" y="3284984"/>
            <a:ext cx="437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政党名称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414974" y="4797152"/>
            <a:ext cx="611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政党名か候補者名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69168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19662" y="3284984"/>
            <a:ext cx="331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1298251"/>
          </a:xfrm>
        </p:spPr>
        <p:txBody>
          <a:bodyPr>
            <a:normAutofit fontScale="92500"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選挙区から６名選出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（全国で７３名）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代表は全国で４８名選出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メモ 5"/>
          <p:cNvSpPr/>
          <p:nvPr/>
        </p:nvSpPr>
        <p:spPr>
          <a:xfrm>
            <a:off x="909073" y="3258584"/>
            <a:ext cx="2222767" cy="60246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549" y="287618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285293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\\10.66.163.2\default\選挙課啓発係\B  うんきょう\26部会\5 出前授業・模擬投票　ホームページフォーム\08 校正・納品物\モデル\0319 追加作成依頼\送付画像\投票所入場整理券・投票用紙\参院選投票用紙（東京都選出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1" y="3826095"/>
            <a:ext cx="1809681" cy="2915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66.163.2\default\選挙課啓発係\B  うんきょう\26部会\5 出前授業・模擬投票　ホームページフォーム\08 校正・納品物\モデル\0319 追加作成依頼\送付画像\投票所入場整理券・投票用紙\参院選投票用紙（比例代表選出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5" y="3843551"/>
            <a:ext cx="1768949" cy="2897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メモ 12"/>
          <p:cNvSpPr/>
          <p:nvPr/>
        </p:nvSpPr>
        <p:spPr>
          <a:xfrm>
            <a:off x="4725497" y="3284984"/>
            <a:ext cx="3950959" cy="602464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候補者名もしくは政党名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686782" y="620688"/>
            <a:ext cx="82777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今度の参議院議員選挙から、投票できる年齢は、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歳になりますが、投票日は？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400506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502803" y="3537112"/>
            <a:ext cx="613839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517232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550877" y="5049280"/>
            <a:ext cx="609031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771800" y="350100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771800" y="502595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123728" y="3753036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231740" y="5265204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0455792\Desktop\28san名簿比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7" y="116633"/>
            <a:ext cx="858278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548680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61800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0065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棄権の理由は？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A  Let'sすたでぃ選挙\27 Let'sすたでぃ選挙\１　版下作成\4 納品物\H26衆　世論調査結果　棄権理由グラフ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8" y="1511500"/>
            <a:ext cx="7930140" cy="5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2435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kumimoji="1"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歳から選挙権！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95536" y="155679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選挙に行くときの心構えは？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施行になる今年の参議院議員選挙は、７月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日です。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2780928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 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T0455792\Desktop\新しいビットマップ イメージ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704529" cy="65527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259791" y="0"/>
            <a:ext cx="1704697" cy="685800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東京都特設サイト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556722900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2690"/>
            <a:ext cx="8229600" cy="778098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TOHYO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　サイト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C:\Users\T0455792\Desktop\新しいビットマップ イメージ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3" y="836712"/>
            <a:ext cx="82692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15693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44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252158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5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98145" cy="46262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51" y="260648"/>
            <a:ext cx="4480853" cy="4608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07505" y="5085184"/>
            <a:ext cx="8916844" cy="1610308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7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参議院議員選挙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・選挙運動期間は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日から投票日前日まで（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それ以前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は、選挙運動を行うことは禁止されている（事前運動の禁止）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0903"/>
            <a:ext cx="8856984" cy="51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前回の参議院議員選挙の２０歳代の投票率はどれくらい？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トラベル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2542</TotalTime>
  <Words>1312</Words>
  <Application>Microsoft Office PowerPoint</Application>
  <PresentationFormat>画面に合わせる (4:3)</PresentationFormat>
  <Paragraphs>333</Paragraphs>
  <Slides>44</Slides>
  <Notes>43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Office ​​テーマ</vt:lpstr>
      <vt:lpstr>2_Office ​​テーマ</vt:lpstr>
      <vt:lpstr>トラベル</vt:lpstr>
      <vt:lpstr>1_Office ​​テーマ</vt:lpstr>
      <vt:lpstr>3_Office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参議院議員選挙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棄権の理由は？</vt:lpstr>
      <vt:lpstr>投票率が低いとどうなる？</vt:lpstr>
      <vt:lpstr>18歳から選挙権！</vt:lpstr>
      <vt:lpstr>情報を集める方法は？</vt:lpstr>
      <vt:lpstr>PowerPoint プレゼンテーション</vt:lpstr>
      <vt:lpstr>TOHYO都　サイト</vt:lpstr>
      <vt:lpstr>投票先を選ぶ基準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205</cp:revision>
  <cp:lastPrinted>2016-06-29T01:26:43Z</cp:lastPrinted>
  <dcterms:created xsi:type="dcterms:W3CDTF">2015-06-05T06:25:16Z</dcterms:created>
  <dcterms:modified xsi:type="dcterms:W3CDTF">2016-06-30T01:43:28Z</dcterms:modified>
</cp:coreProperties>
</file>