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42"/>
  </p:notesMasterIdLst>
  <p:handoutMasterIdLst>
    <p:handoutMasterId r:id="rId43"/>
  </p:handoutMasterIdLst>
  <p:sldIdLst>
    <p:sldId id="271" r:id="rId4"/>
    <p:sldId id="336" r:id="rId5"/>
    <p:sldId id="294" r:id="rId6"/>
    <p:sldId id="296" r:id="rId7"/>
    <p:sldId id="297" r:id="rId8"/>
    <p:sldId id="309" r:id="rId9"/>
    <p:sldId id="308" r:id="rId10"/>
    <p:sldId id="311" r:id="rId11"/>
    <p:sldId id="312" r:id="rId12"/>
    <p:sldId id="304" r:id="rId13"/>
    <p:sldId id="307" r:id="rId14"/>
    <p:sldId id="261" r:id="rId15"/>
    <p:sldId id="375" r:id="rId16"/>
    <p:sldId id="376" r:id="rId17"/>
    <p:sldId id="377" r:id="rId18"/>
    <p:sldId id="345" r:id="rId19"/>
    <p:sldId id="346" r:id="rId20"/>
    <p:sldId id="367" r:id="rId21"/>
    <p:sldId id="370" r:id="rId22"/>
    <p:sldId id="371" r:id="rId23"/>
    <p:sldId id="322" r:id="rId24"/>
    <p:sldId id="323" r:id="rId25"/>
    <p:sldId id="332" r:id="rId26"/>
    <p:sldId id="368" r:id="rId27"/>
    <p:sldId id="369" r:id="rId28"/>
    <p:sldId id="326" r:id="rId29"/>
    <p:sldId id="334" r:id="rId30"/>
    <p:sldId id="328" r:id="rId31"/>
    <p:sldId id="335" r:id="rId32"/>
    <p:sldId id="339" r:id="rId33"/>
    <p:sldId id="340" r:id="rId34"/>
    <p:sldId id="267" r:id="rId35"/>
    <p:sldId id="289" r:id="rId36"/>
    <p:sldId id="263" r:id="rId37"/>
    <p:sldId id="374" r:id="rId38"/>
    <p:sldId id="291" r:id="rId39"/>
    <p:sldId id="366" r:id="rId40"/>
    <p:sldId id="373" r:id="rId4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>
        <p:scale>
          <a:sx n="61" d="100"/>
          <a:sy n="61" d="100"/>
        </p:scale>
        <p:origin x="-1626" y="-19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12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kern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2016/9/16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八王子市立打越中学校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年前の参議院議員選挙２０歳代の投票率はどれくらい？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108520" y="274638"/>
            <a:ext cx="9289030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今年はじめての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歳選挙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歳の投票率、全国で何位？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7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年参議院議員選挙の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％で、全国第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歳合計も、同様に全国第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0066"/>
              </p:ext>
            </p:extLst>
          </p:nvPr>
        </p:nvGraphicFramePr>
        <p:xfrm>
          <a:off x="467544" y="1340768"/>
          <a:ext cx="8208911" cy="47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6024"/>
                <a:gridCol w="2160240"/>
                <a:gridCol w="3672408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投票率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全国平均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５１．２８％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2"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東京都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６２．２３％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●●県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３５．２６％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23528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歳の投票率（参院選）</a:t>
            </a:r>
            <a:endParaRPr kumimoji="1" lang="ja-JP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22232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3707904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596338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3203848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9486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3359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棄権の理由は？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A  Let'sすたでぃ選挙\27 Let'sすたでぃ選挙\１　版下作成\4 納品物\H26衆　世論調査結果　棄権理由グラフ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8" y="1511500"/>
            <a:ext cx="7930140" cy="5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671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投票に行くときは？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830607167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68651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3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今年の夏に行われた参議院議員選挙から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歳から投票ができるようになりました。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962002" y="764704"/>
            <a:ext cx="7002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１５歳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2352</TotalTime>
  <Words>1124</Words>
  <Application>Microsoft Office PowerPoint</Application>
  <PresentationFormat>画面に合わせる (4:3)</PresentationFormat>
  <Paragraphs>309</Paragraphs>
  <Slides>38</Slides>
  <Notes>38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38</vt:i4>
      </vt:variant>
    </vt:vector>
  </HeadingPairs>
  <TitlesOfParts>
    <vt:vector size="41" baseType="lpstr">
      <vt:lpstr>Office ​​テーマ</vt:lpstr>
      <vt:lpstr>1_Office ​​テーマ</vt:lpstr>
      <vt:lpstr>2_Office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棄権の理由は？</vt:lpstr>
      <vt:lpstr>投票率が低いとどうなる？</vt:lpstr>
      <vt:lpstr>投票に行くときは？</vt:lpstr>
      <vt:lpstr>情報を集める方法は？</vt:lpstr>
      <vt:lpstr>投票先を選ぶ基準</vt:lpstr>
      <vt:lpstr>とても大切なこと ～権利と責任～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191</cp:revision>
  <cp:lastPrinted>2016-04-08T04:39:46Z</cp:lastPrinted>
  <dcterms:created xsi:type="dcterms:W3CDTF">2015-06-05T06:25:16Z</dcterms:created>
  <dcterms:modified xsi:type="dcterms:W3CDTF">2016-09-16T00:33:40Z</dcterms:modified>
</cp:coreProperties>
</file>