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691" r:id="rId4"/>
    <p:sldMasterId id="2147483705" r:id="rId5"/>
    <p:sldMasterId id="2147483719" r:id="rId6"/>
  </p:sldMasterIdLst>
  <p:notesMasterIdLst>
    <p:notesMasterId r:id="rId63"/>
  </p:notesMasterIdLst>
  <p:handoutMasterIdLst>
    <p:handoutMasterId r:id="rId64"/>
  </p:handoutMasterIdLst>
  <p:sldIdLst>
    <p:sldId id="271" r:id="rId7"/>
    <p:sldId id="336" r:id="rId8"/>
    <p:sldId id="294" r:id="rId9"/>
    <p:sldId id="296" r:id="rId10"/>
    <p:sldId id="297" r:id="rId11"/>
    <p:sldId id="309" r:id="rId12"/>
    <p:sldId id="308" r:id="rId13"/>
    <p:sldId id="311" r:id="rId14"/>
    <p:sldId id="312" r:id="rId15"/>
    <p:sldId id="304" r:id="rId16"/>
    <p:sldId id="307" r:id="rId17"/>
    <p:sldId id="261" r:id="rId18"/>
    <p:sldId id="375" r:id="rId19"/>
    <p:sldId id="376" r:id="rId20"/>
    <p:sldId id="377" r:id="rId21"/>
    <p:sldId id="345" r:id="rId22"/>
    <p:sldId id="346" r:id="rId23"/>
    <p:sldId id="367" r:id="rId24"/>
    <p:sldId id="370" r:id="rId25"/>
    <p:sldId id="371" r:id="rId26"/>
    <p:sldId id="322" r:id="rId27"/>
    <p:sldId id="323" r:id="rId28"/>
    <p:sldId id="332" r:id="rId29"/>
    <p:sldId id="368" r:id="rId30"/>
    <p:sldId id="369" r:id="rId31"/>
    <p:sldId id="326" r:id="rId32"/>
    <p:sldId id="334" r:id="rId33"/>
    <p:sldId id="328" r:id="rId34"/>
    <p:sldId id="335" r:id="rId35"/>
    <p:sldId id="378" r:id="rId36"/>
    <p:sldId id="379" r:id="rId37"/>
    <p:sldId id="380" r:id="rId38"/>
    <p:sldId id="381" r:id="rId39"/>
    <p:sldId id="382" r:id="rId40"/>
    <p:sldId id="387" r:id="rId41"/>
    <p:sldId id="388" r:id="rId42"/>
    <p:sldId id="389" r:id="rId43"/>
    <p:sldId id="390" r:id="rId44"/>
    <p:sldId id="391" r:id="rId45"/>
    <p:sldId id="392" r:id="rId46"/>
    <p:sldId id="394" r:id="rId47"/>
    <p:sldId id="395" r:id="rId48"/>
    <p:sldId id="396" r:id="rId49"/>
    <p:sldId id="339" r:id="rId50"/>
    <p:sldId id="340" r:id="rId51"/>
    <p:sldId id="267" r:id="rId52"/>
    <p:sldId id="289" r:id="rId53"/>
    <p:sldId id="263" r:id="rId54"/>
    <p:sldId id="374" r:id="rId55"/>
    <p:sldId id="291" r:id="rId56"/>
    <p:sldId id="366" r:id="rId57"/>
    <p:sldId id="383" r:id="rId58"/>
    <p:sldId id="384" r:id="rId59"/>
    <p:sldId id="385" r:id="rId60"/>
    <p:sldId id="386" r:id="rId61"/>
    <p:sldId id="373" r:id="rId6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683" autoAdjust="0"/>
  </p:normalViewPr>
  <p:slideViewPr>
    <p:cSldViewPr>
      <p:cViewPr varScale="1">
        <p:scale>
          <a:sx n="57" d="100"/>
          <a:sy n="57" d="100"/>
        </p:scale>
        <p:origin x="-456" y="-7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12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今年夏の参院選から！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494B9-11BC-4DAD-9B6E-100F30D73757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DF2A07E-EDEB-48E8-9D93-DCD78C0FCA4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250C840-2500-4E7E-AE36-205A6693E4D6}" type="par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63693AC1-9DEF-4FF2-87FE-2F43A722B724}" type="sib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8A32ED4C-0870-4F86-899A-3E293B1DAC2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D170B50-22EE-40D4-B47E-2C57CF22B85C}" type="par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996C2CA6-1C5B-4710-BEA0-FC01AEA357CC}" type="sib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005CE79E-EFE3-40F2-8480-DA9702FE131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6894AA-B54D-4730-8F8A-58555AC2141E}" type="par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4E85DEF7-B14F-47A5-B73D-C50E61D5933C}" type="sib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5432D422-C02F-434E-AF43-BC441D7B3F64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F351720-29AB-40C9-BAFB-4113A27551C5}" type="par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2C6F770-796E-43E7-ACF5-B43905337073}" type="sib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F52D0AC-8D1A-4579-9D22-B83AF5290B64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84418B-2FBD-4F5A-9D57-F177D4AF3C3A}" type="par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49DFA666-614B-4B54-A707-D905F16A8CF9}" type="sib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66125EFE-4E0B-48E8-8FF0-F2D138D33E73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0BF715-8AC7-4200-9386-B66DE6E17B34}" type="par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AECABF6F-C47F-4D7D-95BE-562687B21E5F}" type="sib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E19D4EA1-33BB-4B18-BC1F-CCE619522024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28B635-24F5-4613-828A-EC11F89C3244}" type="par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140243F-40F7-40BB-929E-1C4CE8947579}" type="sib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003F942-888D-41D0-AD72-3E515721F447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A70BAF1-D633-4782-B8C2-61B5D9DCB69F}" type="par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7FF8A449-DC5F-4432-BA4E-5797394CC901}" type="sib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DF3A9DF2-8112-4F8A-8623-6A072DC1ED1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871CAED-D045-4E7E-9F08-EEAC1A8AABD0}" type="sib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F49D8C0-11B2-4857-9519-DBD505B6163E}" type="par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261FFE94-6735-47EE-A21C-95F8B995C3A6}" type="pres">
      <dgm:prSet presAssocID="{BC0494B9-11BC-4DAD-9B6E-100F30D737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15AC324-023B-4308-B2EB-060623574740}" type="pres">
      <dgm:prSet presAssocID="{BC0494B9-11BC-4DAD-9B6E-100F30D73757}" presName="diamond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D1836F62-4A66-4C5E-AEAE-02F65B139363}" type="pres">
      <dgm:prSet presAssocID="{BC0494B9-11BC-4DAD-9B6E-100F30D73757}" presName="quad1" presStyleLbl="node1" presStyleIdx="0" presStyleCnt="4" custScaleX="114116" custScaleY="114116" custLinFactNeighborX="-14851" custLinFactNeighborY="-1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13BD18-3E94-4815-B00F-8E892A832DF1}" type="pres">
      <dgm:prSet presAssocID="{BC0494B9-11BC-4DAD-9B6E-100F30D73757}" presName="quad2" presStyleLbl="node1" presStyleIdx="1" presStyleCnt="4" custScaleX="114116" custScaleY="114116" custLinFactNeighborX="16451" custLinFactNeighborY="-12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E31112-AADA-42AD-A1C7-7BA4AE390678}" type="pres">
      <dgm:prSet presAssocID="{BC0494B9-11BC-4DAD-9B6E-100F30D73757}" presName="quad3" presStyleLbl="node1" presStyleIdx="2" presStyleCnt="4" custScaleX="114116" custScaleY="114116" custLinFactNeighborX="-153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2A1547-C5F4-440B-A1B0-9CC8837FDC1F}" type="pres">
      <dgm:prSet presAssocID="{BC0494B9-11BC-4DAD-9B6E-100F30D73757}" presName="quad4" presStyleLbl="node1" presStyleIdx="3" presStyleCnt="4" custScaleX="114116" custScaleY="114116" custLinFactNeighborX="169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BE99F70-5AF7-4513-A760-4CBEA938FEFE}" type="presOf" srcId="{DF3A9DF2-8112-4F8A-8623-6A072DC1ED1C}" destId="{07E31112-AADA-42AD-A1C7-7BA4AE390678}" srcOrd="0" destOrd="0" presId="urn:microsoft.com/office/officeart/2005/8/layout/matrix3"/>
    <dgm:cxn modelId="{797A692F-AF61-4168-9A1E-89B45F63D7F0}" srcId="{BC0494B9-11BC-4DAD-9B6E-100F30D73757}" destId="{DF3A9DF2-8112-4F8A-8623-6A072DC1ED1C}" srcOrd="2" destOrd="0" parTransId="{CF49D8C0-11B2-4857-9519-DBD505B6163E}" sibTransId="{6871CAED-D045-4E7E-9F08-EEAC1A8AABD0}"/>
    <dgm:cxn modelId="{DE0A5AA0-3745-44F3-BA8C-139ECC166010}" srcId="{BC0494B9-11BC-4DAD-9B6E-100F30D73757}" destId="{005CE79E-EFE3-40F2-8480-DA9702FE1315}" srcOrd="3" destOrd="0" parTransId="{A86894AA-B54D-4730-8F8A-58555AC2141E}" sibTransId="{4E85DEF7-B14F-47A5-B73D-C50E61D5933C}"/>
    <dgm:cxn modelId="{907CC066-4D35-43B2-A177-7FEC83005FA8}" type="presOf" srcId="{D003F942-888D-41D0-AD72-3E515721F447}" destId="{7E13BD18-3E94-4815-B00F-8E892A832DF1}" srcOrd="0" destOrd="2" presId="urn:microsoft.com/office/officeart/2005/8/layout/matrix3"/>
    <dgm:cxn modelId="{D010CF5B-25B3-475C-B9A4-1B24DFBDDE7A}" srcId="{8A32ED4C-0870-4F86-899A-3E293B1DAC2C}" destId="{D003F942-888D-41D0-AD72-3E515721F447}" srcOrd="1" destOrd="0" parTransId="{DA70BAF1-D633-4782-B8C2-61B5D9DCB69F}" sibTransId="{7FF8A449-DC5F-4432-BA4E-5797394CC901}"/>
    <dgm:cxn modelId="{D702C2DE-94D4-4A66-A2D8-FE482417D6F9}" srcId="{DF3A9DF2-8112-4F8A-8623-6A072DC1ED1C}" destId="{0F52D0AC-8D1A-4579-9D22-B83AF5290B64}" srcOrd="0" destOrd="0" parTransId="{7184418B-2FBD-4F5A-9D57-F177D4AF3C3A}" sibTransId="{49DFA666-614B-4B54-A707-D905F16A8CF9}"/>
    <dgm:cxn modelId="{CF767ECC-6A1C-46F7-B2E2-586A5E258DB0}" srcId="{BC0494B9-11BC-4DAD-9B6E-100F30D73757}" destId="{7DF2A07E-EDEB-48E8-9D93-DCD78C0FCA45}" srcOrd="0" destOrd="0" parTransId="{F250C840-2500-4E7E-AE36-205A6693E4D6}" sibTransId="{63693AC1-9DEF-4FF2-87FE-2F43A722B724}"/>
    <dgm:cxn modelId="{4EC96529-E9B0-40AD-BBC3-FF43EE838BA7}" type="presOf" srcId="{BC0494B9-11BC-4DAD-9B6E-100F30D73757}" destId="{261FFE94-6735-47EE-A21C-95F8B995C3A6}" srcOrd="0" destOrd="0" presId="urn:microsoft.com/office/officeart/2005/8/layout/matrix3"/>
    <dgm:cxn modelId="{521A33C9-F1C8-4D36-83FF-0920C0C37C7F}" srcId="{005CE79E-EFE3-40F2-8480-DA9702FE1315}" destId="{5432D422-C02F-434E-AF43-BC441D7B3F64}" srcOrd="0" destOrd="0" parTransId="{DF351720-29AB-40C9-BAFB-4113A27551C5}" sibTransId="{02C6F770-796E-43E7-ACF5-B43905337073}"/>
    <dgm:cxn modelId="{3B647F86-4678-48E0-AD40-D3A914B3BFCE}" srcId="{8A32ED4C-0870-4F86-899A-3E293B1DAC2C}" destId="{66125EFE-4E0B-48E8-8FF0-F2D138D33E73}" srcOrd="0" destOrd="0" parTransId="{4C0BF715-8AC7-4200-9386-B66DE6E17B34}" sibTransId="{AECABF6F-C47F-4D7D-95BE-562687B21E5F}"/>
    <dgm:cxn modelId="{1F8C38FE-ECA4-4308-B524-42A33E5D8B1D}" type="presOf" srcId="{66125EFE-4E0B-48E8-8FF0-F2D138D33E73}" destId="{7E13BD18-3E94-4815-B00F-8E892A832DF1}" srcOrd="0" destOrd="1" presId="urn:microsoft.com/office/officeart/2005/8/layout/matrix3"/>
    <dgm:cxn modelId="{B893CC73-121D-409B-BAD7-C74BC2A4FB01}" type="presOf" srcId="{0F52D0AC-8D1A-4579-9D22-B83AF5290B64}" destId="{07E31112-AADA-42AD-A1C7-7BA4AE390678}" srcOrd="0" destOrd="1" presId="urn:microsoft.com/office/officeart/2005/8/layout/matrix3"/>
    <dgm:cxn modelId="{F0FFCB81-CD05-4F76-B81F-11EC68F94BC0}" type="presOf" srcId="{E19D4EA1-33BB-4B18-BC1F-CCE619522024}" destId="{D1836F62-4A66-4C5E-AEAE-02F65B139363}" srcOrd="0" destOrd="1" presId="urn:microsoft.com/office/officeart/2005/8/layout/matrix3"/>
    <dgm:cxn modelId="{50FC5705-422E-41A4-884E-B5163F771EB7}" type="presOf" srcId="{7DF2A07E-EDEB-48E8-9D93-DCD78C0FCA45}" destId="{D1836F62-4A66-4C5E-AEAE-02F65B139363}" srcOrd="0" destOrd="0" presId="urn:microsoft.com/office/officeart/2005/8/layout/matrix3"/>
    <dgm:cxn modelId="{29C57ECE-EAF0-41FB-885B-419248DA42A6}" srcId="{7DF2A07E-EDEB-48E8-9D93-DCD78C0FCA45}" destId="{E19D4EA1-33BB-4B18-BC1F-CCE619522024}" srcOrd="0" destOrd="0" parTransId="{0D28B635-24F5-4613-828A-EC11F89C3244}" sibTransId="{D140243F-40F7-40BB-929E-1C4CE8947579}"/>
    <dgm:cxn modelId="{34407EEA-8F3C-4A68-9FFD-CBB49D0F1F1D}" srcId="{BC0494B9-11BC-4DAD-9B6E-100F30D73757}" destId="{8A32ED4C-0870-4F86-899A-3E293B1DAC2C}" srcOrd="1" destOrd="0" parTransId="{3D170B50-22EE-40D4-B47E-2C57CF22B85C}" sibTransId="{996C2CA6-1C5B-4710-BEA0-FC01AEA357CC}"/>
    <dgm:cxn modelId="{ABFAFDDF-D9C4-4EE6-B17F-EEBA51D4D141}" type="presOf" srcId="{8A32ED4C-0870-4F86-899A-3E293B1DAC2C}" destId="{7E13BD18-3E94-4815-B00F-8E892A832DF1}" srcOrd="0" destOrd="0" presId="urn:microsoft.com/office/officeart/2005/8/layout/matrix3"/>
    <dgm:cxn modelId="{55F9411B-B0DC-41FD-A002-A596FD7C664D}" type="presOf" srcId="{005CE79E-EFE3-40F2-8480-DA9702FE1315}" destId="{272A1547-C5F4-440B-A1B0-9CC8837FDC1F}" srcOrd="0" destOrd="0" presId="urn:microsoft.com/office/officeart/2005/8/layout/matrix3"/>
    <dgm:cxn modelId="{528D9EEA-19E0-4A69-9241-DA3CB924529F}" type="presOf" srcId="{5432D422-C02F-434E-AF43-BC441D7B3F64}" destId="{272A1547-C5F4-440B-A1B0-9CC8837FDC1F}" srcOrd="0" destOrd="1" presId="urn:microsoft.com/office/officeart/2005/8/layout/matrix3"/>
    <dgm:cxn modelId="{BA7B3139-70F9-4020-89D0-30D398661EE0}" type="presParOf" srcId="{261FFE94-6735-47EE-A21C-95F8B995C3A6}" destId="{915AC324-023B-4308-B2EB-060623574740}" srcOrd="0" destOrd="0" presId="urn:microsoft.com/office/officeart/2005/8/layout/matrix3"/>
    <dgm:cxn modelId="{33369853-9706-4C57-9B83-F003C341A494}" type="presParOf" srcId="{261FFE94-6735-47EE-A21C-95F8B995C3A6}" destId="{D1836F62-4A66-4C5E-AEAE-02F65B139363}" srcOrd="1" destOrd="0" presId="urn:microsoft.com/office/officeart/2005/8/layout/matrix3"/>
    <dgm:cxn modelId="{2E4BCF31-FA46-471F-9801-6751B431A824}" type="presParOf" srcId="{261FFE94-6735-47EE-A21C-95F8B995C3A6}" destId="{7E13BD18-3E94-4815-B00F-8E892A832DF1}" srcOrd="2" destOrd="0" presId="urn:microsoft.com/office/officeart/2005/8/layout/matrix3"/>
    <dgm:cxn modelId="{C08B0744-EB5E-48FD-A5B3-867198EB73C0}" type="presParOf" srcId="{261FFE94-6735-47EE-A21C-95F8B995C3A6}" destId="{07E31112-AADA-42AD-A1C7-7BA4AE390678}" srcOrd="3" destOrd="0" presId="urn:microsoft.com/office/officeart/2005/8/layout/matrix3"/>
    <dgm:cxn modelId="{41CAF1F2-E8CA-4DC6-95F9-AC451AFC9B46}" type="presParOf" srcId="{261FFE94-6735-47EE-A21C-95F8B995C3A6}" destId="{272A1547-C5F4-440B-A1B0-9CC8837FDC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「自分達の代表者を選挙で決める」という</a:t>
          </a:r>
          <a:r>
            <a:rPr lang="ja-JP" altLang="en-US" sz="4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選挙制度の趣旨</a:t>
          </a:r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と実際の状況に差が生じてしまいます。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679FDBA-2467-4347-9B5D-B1F9F92F3F3B}" type="presOf" srcId="{81AD3274-7553-4B22-80C6-C1DDEFDFA976}" destId="{AC073904-E356-416E-84A2-A034B2E3CC9A}" srcOrd="0" destOrd="0" presId="urn:microsoft.com/office/officeart/2005/8/layout/vList5"/>
    <dgm:cxn modelId="{317A8852-2E0C-4799-B9CF-E7B09134B5E8}" type="presOf" srcId="{D2FF1B8B-DE7C-4932-A111-BCB34B234E11}" destId="{9FE57052-2B18-4DC4-B210-302DAA1BD522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B4132B1D-0488-483F-BC04-4D88B28EBC51}" type="presOf" srcId="{29198D05-D267-47AF-B1D4-83227D722F23}" destId="{A31F6E76-4AEE-4BA3-A6B0-FF4E936C1532}" srcOrd="0" destOrd="0" presId="urn:microsoft.com/office/officeart/2005/8/layout/vList5"/>
    <dgm:cxn modelId="{5C808B0A-9921-41F9-9FCE-CE754A82D0FD}" type="presParOf" srcId="{A31F6E76-4AEE-4BA3-A6B0-FF4E936C1532}" destId="{941CF521-DB4D-4F50-8BA6-DCDDBAA41D0B}" srcOrd="0" destOrd="0" presId="urn:microsoft.com/office/officeart/2005/8/layout/vList5"/>
    <dgm:cxn modelId="{25F52966-A2C8-4E38-84F7-61828B8A8EF9}" type="presParOf" srcId="{941CF521-DB4D-4F50-8BA6-DCDDBAA41D0B}" destId="{AC073904-E356-416E-84A2-A034B2E3CC9A}" srcOrd="0" destOrd="0" presId="urn:microsoft.com/office/officeart/2005/8/layout/vList5"/>
    <dgm:cxn modelId="{697314D4-D7B4-4C93-84C3-D04FA66E9716}" type="presParOf" srcId="{A31F6E76-4AEE-4BA3-A6B0-FF4E936C1532}" destId="{259842C1-87BC-4ED8-9BC1-9FB97144FF02}" srcOrd="1" destOrd="0" presId="urn:microsoft.com/office/officeart/2005/8/layout/vList5"/>
    <dgm:cxn modelId="{C0C63857-7FFC-49F3-AEF0-959066BBFF4F}" type="presParOf" srcId="{A31F6E76-4AEE-4BA3-A6B0-FF4E936C1532}" destId="{04EA5A46-AAB6-4F60-B24D-4F71B34408FB}" srcOrd="2" destOrd="0" presId="urn:microsoft.com/office/officeart/2005/8/layout/vList5"/>
    <dgm:cxn modelId="{B30D10C4-88B7-4F53-8F78-40494320DE60}" type="presParOf" srcId="{04EA5A46-AAB6-4F60-B24D-4F71B34408FB}" destId="{9FE57052-2B18-4DC4-B210-302DAA1BD522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Y="1421"/>
      <dgm:spPr/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09119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72417" custLinFactNeighborX="63755" custLinFactNeighborY="-80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</dgm:pt>
    <dgm:pt modelId="{486288D8-9419-4D88-B889-4993049617A5}" type="pres">
      <dgm:prSet presAssocID="{F3AD5469-2C04-44FC-A0C1-D9DDB472A140}" presName="textBox4d" presStyleLbl="revTx" presStyleIdx="3" presStyleCnt="4" custScaleX="162792" custLinFactNeighborX="14155" custLinFactNeighborY="-287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57A2B-F9FB-493C-BFCC-5C1BF676852F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48F132E9-0121-4579-AB8B-28C4FEF4AC57}">
      <dgm:prSet phldrT="[テキスト]" custT="1"/>
      <dgm:spPr/>
      <dgm:t>
        <a:bodyPr/>
        <a:lstStyle/>
        <a:p>
          <a:r>
            <a:rPr kumimoji="1" lang="ja-JP" altLang="en-US" sz="5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706D5A6-E458-45BB-9800-8F9AB813CA17}" type="par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B4A8E764-3932-4D59-A23F-308BC8F372B1}" type="sib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A2EE7E70-B9FF-4163-BBF2-A9D867D84DDD}">
      <dgm:prSet phldrT="[テキスト]" custT="1"/>
      <dgm:spPr/>
      <dgm:t>
        <a:bodyPr/>
        <a:lstStyle/>
        <a:p>
          <a:pPr algn="l"/>
          <a:r>
            <a:rPr kumimoji="1" lang="ja-JP" altLang="en-US" sz="5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</a:t>
          </a:r>
          <a:r>
            <a:rPr kumimoji="1" lang="ja-JP" altLang="en-US" sz="5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</a:t>
          </a:r>
          <a:endParaRPr kumimoji="1" lang="en-US" altLang="ja-JP" sz="5400" b="1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EC0BFD2-29DC-4069-9A96-C9E7F413D056}" type="par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518EB35B-0440-4B6B-974D-88DF22685BB1}" type="sib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CE5D8DC0-1931-4D01-A481-7FF8BA328C44}">
      <dgm:prSet phldrT="[テキスト]" custT="1"/>
      <dgm:spPr/>
      <dgm:t>
        <a:bodyPr/>
        <a:lstStyle/>
        <a:p>
          <a:r>
            <a:rPr kumimoji="1" lang="ja-JP" altLang="en-US" sz="5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8FA1660-DC12-4745-97F7-08AAAC4993F4}" type="par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32237FE-3E24-4668-9BA3-1BAE11AD0E1D}" type="sib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B129BB9-E020-4CB6-B6BB-E5B490FAF42D}" type="pres">
      <dgm:prSet presAssocID="{3A057A2B-F9FB-493C-BFCC-5C1BF676852F}" presName="compositeShape" presStyleCnt="0">
        <dgm:presLayoutVars>
          <dgm:chMax val="7"/>
          <dgm:dir/>
          <dgm:resizeHandles val="exact"/>
        </dgm:presLayoutVars>
      </dgm:prSet>
      <dgm:spPr/>
    </dgm:pt>
    <dgm:pt modelId="{8F0F6099-8E07-4F0D-8D59-48CE02D73837}" type="pres">
      <dgm:prSet presAssocID="{48F132E9-0121-4579-AB8B-28C4FEF4AC57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D337D19D-C592-4C08-9006-0007DBEA849D}" type="pres">
      <dgm:prSet presAssocID="{48F132E9-0121-4579-AB8B-28C4FEF4AC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1AE7C8-3A13-4717-B405-C647CB532132}" type="pres">
      <dgm:prSet presAssocID="{A2EE7E70-B9FF-4163-BBF2-A9D867D84DDD}" presName="circ2" presStyleLbl="vennNode1" presStyleIdx="1" presStyleCnt="3" custLinFactNeighborX="7892" custLinFactNeighborY="1444"/>
      <dgm:spPr/>
      <dgm:t>
        <a:bodyPr/>
        <a:lstStyle/>
        <a:p>
          <a:endParaRPr kumimoji="1" lang="ja-JP" altLang="en-US"/>
        </a:p>
      </dgm:t>
    </dgm:pt>
    <dgm:pt modelId="{72C76DFA-D4C6-4AD3-B9E9-7F9B2672E2D8}" type="pres">
      <dgm:prSet presAssocID="{A2EE7E70-B9FF-4163-BBF2-A9D867D84D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0B1EC1-C219-4F90-A740-E5388DC95C54}" type="pres">
      <dgm:prSet presAssocID="{CE5D8DC0-1931-4D01-A481-7FF8BA328C44}" presName="circ3" presStyleLbl="vennNode1" presStyleIdx="2" presStyleCnt="3" custScaleX="105133" custScaleY="100951"/>
      <dgm:spPr/>
      <dgm:t>
        <a:bodyPr/>
        <a:lstStyle/>
        <a:p>
          <a:endParaRPr kumimoji="1" lang="ja-JP" altLang="en-US"/>
        </a:p>
      </dgm:t>
    </dgm:pt>
    <dgm:pt modelId="{8E18C64F-6190-4218-B2FE-D598C46EDD86}" type="pres">
      <dgm:prSet presAssocID="{CE5D8DC0-1931-4D01-A481-7FF8BA328C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5BB0DF9-4A66-4B19-AB28-D602C39522C1}" srcId="{3A057A2B-F9FB-493C-BFCC-5C1BF676852F}" destId="{48F132E9-0121-4579-AB8B-28C4FEF4AC57}" srcOrd="0" destOrd="0" parTransId="{D706D5A6-E458-45BB-9800-8F9AB813CA17}" sibTransId="{B4A8E764-3932-4D59-A23F-308BC8F372B1}"/>
    <dgm:cxn modelId="{3845C1D0-0FF9-464A-AA5A-742FC982CACD}" type="presOf" srcId="{3A057A2B-F9FB-493C-BFCC-5C1BF676852F}" destId="{DB129BB9-E020-4CB6-B6BB-E5B490FAF42D}" srcOrd="0" destOrd="0" presId="urn:microsoft.com/office/officeart/2005/8/layout/venn1"/>
    <dgm:cxn modelId="{E9736D1E-AF9A-4154-84FE-ACB6030FD419}" type="presOf" srcId="{48F132E9-0121-4579-AB8B-28C4FEF4AC57}" destId="{D337D19D-C592-4C08-9006-0007DBEA849D}" srcOrd="1" destOrd="0" presId="urn:microsoft.com/office/officeart/2005/8/layout/venn1"/>
    <dgm:cxn modelId="{D35F57C6-9CDE-4B12-B88E-19060CDB207D}" srcId="{3A057A2B-F9FB-493C-BFCC-5C1BF676852F}" destId="{A2EE7E70-B9FF-4163-BBF2-A9D867D84DDD}" srcOrd="1" destOrd="0" parTransId="{EEC0BFD2-29DC-4069-9A96-C9E7F413D056}" sibTransId="{518EB35B-0440-4B6B-974D-88DF22685BB1}"/>
    <dgm:cxn modelId="{82BEF623-5B0A-4517-9CEC-C7D78CDD8FD1}" type="presOf" srcId="{A2EE7E70-B9FF-4163-BBF2-A9D867D84DDD}" destId="{72C76DFA-D4C6-4AD3-B9E9-7F9B2672E2D8}" srcOrd="1" destOrd="0" presId="urn:microsoft.com/office/officeart/2005/8/layout/venn1"/>
    <dgm:cxn modelId="{E7870FD5-306E-494A-979E-1052125A5EA8}" type="presOf" srcId="{CE5D8DC0-1931-4D01-A481-7FF8BA328C44}" destId="{A50B1EC1-C219-4F90-A740-E5388DC95C54}" srcOrd="0" destOrd="0" presId="urn:microsoft.com/office/officeart/2005/8/layout/venn1"/>
    <dgm:cxn modelId="{361ACE27-A32D-4B8A-9D23-6BE519E4C3E4}" srcId="{3A057A2B-F9FB-493C-BFCC-5C1BF676852F}" destId="{CE5D8DC0-1931-4D01-A481-7FF8BA328C44}" srcOrd="2" destOrd="0" parTransId="{F8FA1660-DC12-4745-97F7-08AAAC4993F4}" sibTransId="{D32237FE-3E24-4668-9BA3-1BAE11AD0E1D}"/>
    <dgm:cxn modelId="{D69F7B0C-A579-4B31-BBB2-362945440908}" type="presOf" srcId="{CE5D8DC0-1931-4D01-A481-7FF8BA328C44}" destId="{8E18C64F-6190-4218-B2FE-D598C46EDD86}" srcOrd="1" destOrd="0" presId="urn:microsoft.com/office/officeart/2005/8/layout/venn1"/>
    <dgm:cxn modelId="{8F55173A-4E23-4838-9EBB-A8AC22EB60EE}" type="presOf" srcId="{48F132E9-0121-4579-AB8B-28C4FEF4AC57}" destId="{8F0F6099-8E07-4F0D-8D59-48CE02D73837}" srcOrd="0" destOrd="0" presId="urn:microsoft.com/office/officeart/2005/8/layout/venn1"/>
    <dgm:cxn modelId="{5D15F882-0CE5-4E15-B146-F95A7DC07D3C}" type="presOf" srcId="{A2EE7E70-B9FF-4163-BBF2-A9D867D84DDD}" destId="{411AE7C8-3A13-4717-B405-C647CB532132}" srcOrd="0" destOrd="0" presId="urn:microsoft.com/office/officeart/2005/8/layout/venn1"/>
    <dgm:cxn modelId="{8E70F358-22B9-4E7E-AE2A-D2F520E12C65}" type="presParOf" srcId="{DB129BB9-E020-4CB6-B6BB-E5B490FAF42D}" destId="{8F0F6099-8E07-4F0D-8D59-48CE02D73837}" srcOrd="0" destOrd="0" presId="urn:microsoft.com/office/officeart/2005/8/layout/venn1"/>
    <dgm:cxn modelId="{72804B40-416B-49A1-9EC2-AC8928FD8C97}" type="presParOf" srcId="{DB129BB9-E020-4CB6-B6BB-E5B490FAF42D}" destId="{D337D19D-C592-4C08-9006-0007DBEA849D}" srcOrd="1" destOrd="0" presId="urn:microsoft.com/office/officeart/2005/8/layout/venn1"/>
    <dgm:cxn modelId="{EA855D43-BBD6-40EC-88BD-C76B6CAA53C6}" type="presParOf" srcId="{DB129BB9-E020-4CB6-B6BB-E5B490FAF42D}" destId="{411AE7C8-3A13-4717-B405-C647CB532132}" srcOrd="2" destOrd="0" presId="urn:microsoft.com/office/officeart/2005/8/layout/venn1"/>
    <dgm:cxn modelId="{3F890700-1F69-4989-AB98-DCACA01292AC}" type="presParOf" srcId="{DB129BB9-E020-4CB6-B6BB-E5B490FAF42D}" destId="{72C76DFA-D4C6-4AD3-B9E9-7F9B2672E2D8}" srcOrd="3" destOrd="0" presId="urn:microsoft.com/office/officeart/2005/8/layout/venn1"/>
    <dgm:cxn modelId="{921973CA-EE52-4131-9BC4-E8742E6B91DF}" type="presParOf" srcId="{DB129BB9-E020-4CB6-B6BB-E5B490FAF42D}" destId="{A50B1EC1-C219-4F90-A740-E5388DC95C54}" srcOrd="4" destOrd="0" presId="urn:microsoft.com/office/officeart/2005/8/layout/venn1"/>
    <dgm:cxn modelId="{6057967A-1C83-46BC-82AC-B433AC6CCC42}" type="presParOf" srcId="{DB129BB9-E020-4CB6-B6BB-E5B490FAF42D}" destId="{8E18C64F-6190-4218-B2FE-D598C46EDD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0EB61F-343A-4961-938C-B54B4D009A15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36607953-4914-4A17-B8F0-B4C6CDC38886}">
      <dgm:prSet phldrT="[テキスト]"/>
      <dgm:spPr/>
      <dgm:t>
        <a:bodyPr/>
        <a:lstStyle/>
        <a:p>
          <a:r>
            <a: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開票の結果</a:t>
          </a:r>
          <a:endParaRPr kumimoji="1" lang="ja-JP" altLang="en-US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CC5236A-461C-4057-A1FE-483A73EB970F}" type="parTrans" cxnId="{40109886-459E-4465-BE5F-4EC34C457310}">
      <dgm:prSet/>
      <dgm:spPr/>
      <dgm:t>
        <a:bodyPr/>
        <a:lstStyle/>
        <a:p>
          <a:endParaRPr kumimoji="1" lang="ja-JP" altLang="en-US"/>
        </a:p>
      </dgm:t>
    </dgm:pt>
    <dgm:pt modelId="{B0242EEB-93DE-41D8-B046-C22B5B44EF30}" type="sibTrans" cxnId="{40109886-459E-4465-BE5F-4EC34C457310}">
      <dgm:prSet/>
      <dgm:spPr/>
      <dgm:t>
        <a:bodyPr/>
        <a:lstStyle/>
        <a:p>
          <a:endParaRPr kumimoji="1" lang="ja-JP" altLang="en-US"/>
        </a:p>
      </dgm:t>
    </dgm:pt>
    <dgm:pt modelId="{BB3B853A-1D9E-4A34-A23B-248A269B4F90}">
      <dgm:prSet phldrT="[テキスト]"/>
      <dgm:spPr/>
      <dgm:t>
        <a:bodyPr/>
        <a:lstStyle/>
        <a:p>
          <a:r>
            <a: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「これでおわり」</a:t>
          </a:r>
          <a:endParaRPr kumimoji="1" lang="en-US" altLang="ja-JP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r>
            <a: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ではありません</a:t>
          </a:r>
          <a:endParaRPr kumimoji="1" lang="ja-JP" altLang="en-US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91D0AC02-193E-422B-AA9D-2869B1901CC0}" type="parTrans" cxnId="{F0A1AFE5-8888-4EEA-804D-D814CD6B606F}">
      <dgm:prSet/>
      <dgm:spPr/>
      <dgm:t>
        <a:bodyPr/>
        <a:lstStyle/>
        <a:p>
          <a:endParaRPr kumimoji="1" lang="ja-JP" altLang="en-US"/>
        </a:p>
      </dgm:t>
    </dgm:pt>
    <dgm:pt modelId="{89A9852F-0160-4B38-97FC-798C4710E8EA}" type="sibTrans" cxnId="{F0A1AFE5-8888-4EEA-804D-D814CD6B606F}">
      <dgm:prSet/>
      <dgm:spPr/>
      <dgm:t>
        <a:bodyPr/>
        <a:lstStyle/>
        <a:p>
          <a:endParaRPr kumimoji="1" lang="ja-JP" altLang="en-US"/>
        </a:p>
      </dgm:t>
    </dgm:pt>
    <dgm:pt modelId="{78D82C43-726C-49BC-BAA3-12B80E0EF71A}">
      <dgm:prSet phldrT="[テキスト]" custT="1"/>
      <dgm:spPr/>
      <dgm:t>
        <a:bodyPr/>
        <a:lstStyle/>
        <a:p>
          <a:r>
            <a:rPr kumimoji="1" lang="ja-JP" altLang="en-US" sz="4800" dirty="0" smtClean="0"/>
            <a:t>代表者</a:t>
          </a:r>
          <a:endParaRPr kumimoji="1" lang="ja-JP" altLang="en-US" sz="4800" dirty="0"/>
        </a:p>
      </dgm:t>
    </dgm:pt>
    <dgm:pt modelId="{8018C165-2D28-4C85-A6CC-46E39BB14053}" type="parTrans" cxnId="{7994633F-D635-44D0-8049-50AB9CFC5DC2}">
      <dgm:prSet/>
      <dgm:spPr/>
      <dgm:t>
        <a:bodyPr/>
        <a:lstStyle/>
        <a:p>
          <a:endParaRPr kumimoji="1" lang="ja-JP" altLang="en-US"/>
        </a:p>
      </dgm:t>
    </dgm:pt>
    <dgm:pt modelId="{81BB28F5-8DBA-4DB0-8AB2-6C5667FECE23}" type="sibTrans" cxnId="{7994633F-D635-44D0-8049-50AB9CFC5DC2}">
      <dgm:prSet/>
      <dgm:spPr/>
      <dgm:t>
        <a:bodyPr/>
        <a:lstStyle/>
        <a:p>
          <a:endParaRPr kumimoji="1" lang="ja-JP" altLang="en-US"/>
        </a:p>
      </dgm:t>
    </dgm:pt>
    <dgm:pt modelId="{2F38FC19-6B86-4651-8647-BE5472E8A615}">
      <dgm:prSet phldrT="[テキスト]"/>
      <dgm:spPr/>
      <dgm:t>
        <a:bodyPr/>
        <a:lstStyle/>
        <a:p>
          <a:r>
            <a: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「ふさわしい政治か」</a:t>
          </a:r>
          <a:endParaRPr kumimoji="1" lang="en-US" altLang="ja-JP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r>
            <a: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見守り続けること</a:t>
          </a:r>
          <a:endParaRPr kumimoji="1" lang="en-US" altLang="ja-JP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C80D8C0-69D1-47D6-AD6C-CE101510FEC1}" type="parTrans" cxnId="{F4BD651B-3B03-4275-A6D5-C5567BD8037D}">
      <dgm:prSet/>
      <dgm:spPr/>
      <dgm:t>
        <a:bodyPr/>
        <a:lstStyle/>
        <a:p>
          <a:endParaRPr kumimoji="1" lang="ja-JP" altLang="en-US"/>
        </a:p>
      </dgm:t>
    </dgm:pt>
    <dgm:pt modelId="{8A5A216B-FE03-4592-B5DE-F0EED9165686}" type="sibTrans" cxnId="{F4BD651B-3B03-4275-A6D5-C5567BD8037D}">
      <dgm:prSet/>
      <dgm:spPr/>
      <dgm:t>
        <a:bodyPr/>
        <a:lstStyle/>
        <a:p>
          <a:endParaRPr kumimoji="1" lang="ja-JP" altLang="en-US"/>
        </a:p>
      </dgm:t>
    </dgm:pt>
    <dgm:pt modelId="{3735170B-48E3-491E-A23D-9BC5D8DC6D7C}" type="pres">
      <dgm:prSet presAssocID="{AB0EB61F-343A-4961-938C-B54B4D009A1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kumimoji="1" lang="ja-JP" altLang="en-US"/>
        </a:p>
      </dgm:t>
    </dgm:pt>
    <dgm:pt modelId="{FD89C064-0955-42F1-A6CF-6F4A040BB6D1}" type="pres">
      <dgm:prSet presAssocID="{36607953-4914-4A17-B8F0-B4C6CDC38886}" presName="chaos" presStyleCnt="0"/>
      <dgm:spPr/>
      <dgm:t>
        <a:bodyPr/>
        <a:lstStyle/>
        <a:p>
          <a:endParaRPr kumimoji="1" lang="ja-JP" altLang="en-US"/>
        </a:p>
      </dgm:t>
    </dgm:pt>
    <dgm:pt modelId="{4836F78F-F64A-45D5-9A18-224351ADB6FE}" type="pres">
      <dgm:prSet presAssocID="{36607953-4914-4A17-B8F0-B4C6CDC38886}" presName="parTx1" presStyleLbl="revTx" presStyleIdx="0" presStyleCnt="3"/>
      <dgm:spPr/>
      <dgm:t>
        <a:bodyPr/>
        <a:lstStyle/>
        <a:p>
          <a:endParaRPr kumimoji="1" lang="ja-JP" altLang="en-US"/>
        </a:p>
      </dgm:t>
    </dgm:pt>
    <dgm:pt modelId="{BE56027E-D991-4545-9FA6-2A7AA5084E0C}" type="pres">
      <dgm:prSet presAssocID="{36607953-4914-4A17-B8F0-B4C6CDC38886}" presName="desTx1" presStyleLbl="revTx" presStyleIdx="1" presStyleCnt="3" custScaleX="11673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FAD1EEB-9A48-4899-98DC-E80A533D875A}" type="pres">
      <dgm:prSet presAssocID="{36607953-4914-4A17-B8F0-B4C6CDC38886}" presName="c1" presStyleLbl="node1" presStyleIdx="0" presStyleCnt="19"/>
      <dgm:spPr/>
      <dgm:t>
        <a:bodyPr/>
        <a:lstStyle/>
        <a:p>
          <a:endParaRPr kumimoji="1" lang="ja-JP" altLang="en-US"/>
        </a:p>
      </dgm:t>
    </dgm:pt>
    <dgm:pt modelId="{AF45163B-0A08-4B85-9269-1EDE9DDE3131}" type="pres">
      <dgm:prSet presAssocID="{36607953-4914-4A17-B8F0-B4C6CDC38886}" presName="c2" presStyleLbl="node1" presStyleIdx="1" presStyleCnt="19"/>
      <dgm:spPr/>
      <dgm:t>
        <a:bodyPr/>
        <a:lstStyle/>
        <a:p>
          <a:endParaRPr kumimoji="1" lang="ja-JP" altLang="en-US"/>
        </a:p>
      </dgm:t>
    </dgm:pt>
    <dgm:pt modelId="{AEC6E95C-320F-45A3-B7BF-59965457846D}" type="pres">
      <dgm:prSet presAssocID="{36607953-4914-4A17-B8F0-B4C6CDC38886}" presName="c3" presStyleLbl="node1" presStyleIdx="2" presStyleCnt="19"/>
      <dgm:spPr/>
      <dgm:t>
        <a:bodyPr/>
        <a:lstStyle/>
        <a:p>
          <a:endParaRPr kumimoji="1" lang="ja-JP" altLang="en-US"/>
        </a:p>
      </dgm:t>
    </dgm:pt>
    <dgm:pt modelId="{5A14BC6B-AE38-4C3C-93B9-42B9A3D50302}" type="pres">
      <dgm:prSet presAssocID="{36607953-4914-4A17-B8F0-B4C6CDC38886}" presName="c4" presStyleLbl="node1" presStyleIdx="3" presStyleCnt="19"/>
      <dgm:spPr/>
      <dgm:t>
        <a:bodyPr/>
        <a:lstStyle/>
        <a:p>
          <a:endParaRPr kumimoji="1" lang="ja-JP" altLang="en-US"/>
        </a:p>
      </dgm:t>
    </dgm:pt>
    <dgm:pt modelId="{DCD58A90-058E-489E-ABCD-8BCF18E84285}" type="pres">
      <dgm:prSet presAssocID="{36607953-4914-4A17-B8F0-B4C6CDC38886}" presName="c5" presStyleLbl="node1" presStyleIdx="4" presStyleCnt="19"/>
      <dgm:spPr/>
      <dgm:t>
        <a:bodyPr/>
        <a:lstStyle/>
        <a:p>
          <a:endParaRPr kumimoji="1" lang="ja-JP" altLang="en-US"/>
        </a:p>
      </dgm:t>
    </dgm:pt>
    <dgm:pt modelId="{AA5377D5-0026-4BF4-9089-8FC1F2998B1D}" type="pres">
      <dgm:prSet presAssocID="{36607953-4914-4A17-B8F0-B4C6CDC38886}" presName="c6" presStyleLbl="node1" presStyleIdx="5" presStyleCnt="19"/>
      <dgm:spPr/>
      <dgm:t>
        <a:bodyPr/>
        <a:lstStyle/>
        <a:p>
          <a:endParaRPr kumimoji="1" lang="ja-JP" altLang="en-US"/>
        </a:p>
      </dgm:t>
    </dgm:pt>
    <dgm:pt modelId="{7267E830-A0A8-430E-843A-F6A81CD32520}" type="pres">
      <dgm:prSet presAssocID="{36607953-4914-4A17-B8F0-B4C6CDC38886}" presName="c7" presStyleLbl="node1" presStyleIdx="6" presStyleCnt="19"/>
      <dgm:spPr/>
      <dgm:t>
        <a:bodyPr/>
        <a:lstStyle/>
        <a:p>
          <a:endParaRPr kumimoji="1" lang="ja-JP" altLang="en-US"/>
        </a:p>
      </dgm:t>
    </dgm:pt>
    <dgm:pt modelId="{DF9D858F-B7B4-480B-9E39-E6C989BDAD02}" type="pres">
      <dgm:prSet presAssocID="{36607953-4914-4A17-B8F0-B4C6CDC38886}" presName="c8" presStyleLbl="node1" presStyleIdx="7" presStyleCnt="19"/>
      <dgm:spPr/>
      <dgm:t>
        <a:bodyPr/>
        <a:lstStyle/>
        <a:p>
          <a:endParaRPr kumimoji="1" lang="ja-JP" altLang="en-US"/>
        </a:p>
      </dgm:t>
    </dgm:pt>
    <dgm:pt modelId="{3889E775-7A2D-436A-B2FE-2E10654544CD}" type="pres">
      <dgm:prSet presAssocID="{36607953-4914-4A17-B8F0-B4C6CDC38886}" presName="c9" presStyleLbl="node1" presStyleIdx="8" presStyleCnt="19"/>
      <dgm:spPr/>
      <dgm:t>
        <a:bodyPr/>
        <a:lstStyle/>
        <a:p>
          <a:endParaRPr kumimoji="1" lang="ja-JP" altLang="en-US"/>
        </a:p>
      </dgm:t>
    </dgm:pt>
    <dgm:pt modelId="{B0B5768F-680F-417D-A567-7EF10147C90C}" type="pres">
      <dgm:prSet presAssocID="{36607953-4914-4A17-B8F0-B4C6CDC38886}" presName="c10" presStyleLbl="node1" presStyleIdx="9" presStyleCnt="19"/>
      <dgm:spPr/>
      <dgm:t>
        <a:bodyPr/>
        <a:lstStyle/>
        <a:p>
          <a:endParaRPr kumimoji="1" lang="ja-JP" altLang="en-US"/>
        </a:p>
      </dgm:t>
    </dgm:pt>
    <dgm:pt modelId="{44FFEF03-7142-4048-BD8D-BF6EB0BB1426}" type="pres">
      <dgm:prSet presAssocID="{36607953-4914-4A17-B8F0-B4C6CDC38886}" presName="c11" presStyleLbl="node1" presStyleIdx="10" presStyleCnt="19"/>
      <dgm:spPr/>
      <dgm:t>
        <a:bodyPr/>
        <a:lstStyle/>
        <a:p>
          <a:endParaRPr kumimoji="1" lang="ja-JP" altLang="en-US"/>
        </a:p>
      </dgm:t>
    </dgm:pt>
    <dgm:pt modelId="{9680AF82-6536-4137-B069-4DA195E196F6}" type="pres">
      <dgm:prSet presAssocID="{36607953-4914-4A17-B8F0-B4C6CDC38886}" presName="c12" presStyleLbl="node1" presStyleIdx="11" presStyleCnt="19"/>
      <dgm:spPr/>
      <dgm:t>
        <a:bodyPr/>
        <a:lstStyle/>
        <a:p>
          <a:endParaRPr kumimoji="1" lang="ja-JP" altLang="en-US"/>
        </a:p>
      </dgm:t>
    </dgm:pt>
    <dgm:pt modelId="{888CFEA3-770F-46A1-B894-F07479F815BB}" type="pres">
      <dgm:prSet presAssocID="{36607953-4914-4A17-B8F0-B4C6CDC38886}" presName="c13" presStyleLbl="node1" presStyleIdx="12" presStyleCnt="19"/>
      <dgm:spPr/>
      <dgm:t>
        <a:bodyPr/>
        <a:lstStyle/>
        <a:p>
          <a:endParaRPr kumimoji="1" lang="ja-JP" altLang="en-US"/>
        </a:p>
      </dgm:t>
    </dgm:pt>
    <dgm:pt modelId="{1D1FF14D-D2AC-471D-BD3C-301A82188AC5}" type="pres">
      <dgm:prSet presAssocID="{36607953-4914-4A17-B8F0-B4C6CDC38886}" presName="c14" presStyleLbl="node1" presStyleIdx="13" presStyleCnt="19"/>
      <dgm:spPr/>
      <dgm:t>
        <a:bodyPr/>
        <a:lstStyle/>
        <a:p>
          <a:endParaRPr kumimoji="1" lang="ja-JP" altLang="en-US"/>
        </a:p>
      </dgm:t>
    </dgm:pt>
    <dgm:pt modelId="{71CF2640-EBE4-46E4-9218-A8F8C166773C}" type="pres">
      <dgm:prSet presAssocID="{36607953-4914-4A17-B8F0-B4C6CDC38886}" presName="c15" presStyleLbl="node1" presStyleIdx="14" presStyleCnt="19"/>
      <dgm:spPr/>
      <dgm:t>
        <a:bodyPr/>
        <a:lstStyle/>
        <a:p>
          <a:endParaRPr kumimoji="1" lang="ja-JP" altLang="en-US"/>
        </a:p>
      </dgm:t>
    </dgm:pt>
    <dgm:pt modelId="{6B1E5162-1CCD-4FE4-8EAE-BFCF48FE4DBD}" type="pres">
      <dgm:prSet presAssocID="{36607953-4914-4A17-B8F0-B4C6CDC38886}" presName="c16" presStyleLbl="node1" presStyleIdx="15" presStyleCnt="19"/>
      <dgm:spPr/>
      <dgm:t>
        <a:bodyPr/>
        <a:lstStyle/>
        <a:p>
          <a:endParaRPr kumimoji="1" lang="ja-JP" altLang="en-US"/>
        </a:p>
      </dgm:t>
    </dgm:pt>
    <dgm:pt modelId="{29613076-1923-4BB0-8C68-927265125861}" type="pres">
      <dgm:prSet presAssocID="{36607953-4914-4A17-B8F0-B4C6CDC38886}" presName="c17" presStyleLbl="node1" presStyleIdx="16" presStyleCnt="19"/>
      <dgm:spPr/>
      <dgm:t>
        <a:bodyPr/>
        <a:lstStyle/>
        <a:p>
          <a:endParaRPr kumimoji="1" lang="ja-JP" altLang="en-US"/>
        </a:p>
      </dgm:t>
    </dgm:pt>
    <dgm:pt modelId="{9D9DADAE-F282-450F-B14C-779881727049}" type="pres">
      <dgm:prSet presAssocID="{36607953-4914-4A17-B8F0-B4C6CDC38886}" presName="c18" presStyleLbl="node1" presStyleIdx="17" presStyleCnt="19"/>
      <dgm:spPr/>
      <dgm:t>
        <a:bodyPr/>
        <a:lstStyle/>
        <a:p>
          <a:endParaRPr kumimoji="1" lang="ja-JP" altLang="en-US"/>
        </a:p>
      </dgm:t>
    </dgm:pt>
    <dgm:pt modelId="{29FB3A25-0223-41D1-B68A-9A76D065CE3F}" type="pres">
      <dgm:prSet presAssocID="{B0242EEB-93DE-41D8-B046-C22B5B44EF30}" presName="chevronComposite1" presStyleCnt="0"/>
      <dgm:spPr/>
      <dgm:t>
        <a:bodyPr/>
        <a:lstStyle/>
        <a:p>
          <a:endParaRPr kumimoji="1" lang="ja-JP" altLang="en-US"/>
        </a:p>
      </dgm:t>
    </dgm:pt>
    <dgm:pt modelId="{3492F450-C3C8-45BF-A076-4D72515A918D}" type="pres">
      <dgm:prSet presAssocID="{B0242EEB-93DE-41D8-B046-C22B5B44EF30}" presName="chevron1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66E5334E-2413-423A-9AEB-99C1D0122FD5}" type="pres">
      <dgm:prSet presAssocID="{B0242EEB-93DE-41D8-B046-C22B5B44EF30}" presName="spChevron1" presStyleCnt="0"/>
      <dgm:spPr/>
      <dgm:t>
        <a:bodyPr/>
        <a:lstStyle/>
        <a:p>
          <a:endParaRPr kumimoji="1" lang="ja-JP" altLang="en-US"/>
        </a:p>
      </dgm:t>
    </dgm:pt>
    <dgm:pt modelId="{D2DE789E-F0F4-4DAF-8EE9-977E8E451281}" type="pres">
      <dgm:prSet presAssocID="{B0242EEB-93DE-41D8-B046-C22B5B44EF30}" presName="overlap" presStyleCnt="0"/>
      <dgm:spPr/>
      <dgm:t>
        <a:bodyPr/>
        <a:lstStyle/>
        <a:p>
          <a:endParaRPr kumimoji="1" lang="ja-JP" altLang="en-US"/>
        </a:p>
      </dgm:t>
    </dgm:pt>
    <dgm:pt modelId="{39A3D8A8-FCE0-4CCD-B64B-88CBBCCE8AC7}" type="pres">
      <dgm:prSet presAssocID="{B0242EEB-93DE-41D8-B046-C22B5B44EF30}" presName="chevronComposite2" presStyleCnt="0"/>
      <dgm:spPr/>
      <dgm:t>
        <a:bodyPr/>
        <a:lstStyle/>
        <a:p>
          <a:endParaRPr kumimoji="1" lang="ja-JP" altLang="en-US"/>
        </a:p>
      </dgm:t>
    </dgm:pt>
    <dgm:pt modelId="{A4D4C538-3D86-4E79-B9CB-94692664974A}" type="pres">
      <dgm:prSet presAssocID="{B0242EEB-93DE-41D8-B046-C22B5B44EF30}" presName="chevron2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CE707C10-7777-4636-AE77-111C714C864C}" type="pres">
      <dgm:prSet presAssocID="{B0242EEB-93DE-41D8-B046-C22B5B44EF30}" presName="spChevron2" presStyleCnt="0"/>
      <dgm:spPr/>
      <dgm:t>
        <a:bodyPr/>
        <a:lstStyle/>
        <a:p>
          <a:endParaRPr kumimoji="1" lang="ja-JP" altLang="en-US"/>
        </a:p>
      </dgm:t>
    </dgm:pt>
    <dgm:pt modelId="{AC0E6CCF-9D57-4583-BDAF-6D01FCB2F0C0}" type="pres">
      <dgm:prSet presAssocID="{78D82C43-726C-49BC-BAA3-12B80E0EF71A}" presName="last" presStyleCnt="0"/>
      <dgm:spPr/>
      <dgm:t>
        <a:bodyPr/>
        <a:lstStyle/>
        <a:p>
          <a:endParaRPr kumimoji="1" lang="ja-JP" altLang="en-US"/>
        </a:p>
      </dgm:t>
    </dgm:pt>
    <dgm:pt modelId="{6C8C2081-85A6-4DF7-89C7-2BD3F9382880}" type="pres">
      <dgm:prSet presAssocID="{78D82C43-726C-49BC-BAA3-12B80E0EF71A}" presName="circleTx" presStyleLbl="node1" presStyleIdx="18" presStyleCnt="19" custScaleX="113810"/>
      <dgm:spPr/>
      <dgm:t>
        <a:bodyPr/>
        <a:lstStyle/>
        <a:p>
          <a:endParaRPr kumimoji="1" lang="ja-JP" altLang="en-US"/>
        </a:p>
      </dgm:t>
    </dgm:pt>
    <dgm:pt modelId="{060567CE-2B4C-43A0-9F0D-BB7D1DB3E52F}" type="pres">
      <dgm:prSet presAssocID="{78D82C43-726C-49BC-BAA3-12B80E0EF71A}" presName="desTxN" presStyleLbl="revTx" presStyleIdx="2" presStyleCnt="3" custScaleX="12302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883038A-F570-4DF7-90E7-B8B45663F2D1}" type="pres">
      <dgm:prSet presAssocID="{78D82C43-726C-49BC-BAA3-12B80E0EF71A}" presName="spN" presStyleCnt="0"/>
      <dgm:spPr/>
      <dgm:t>
        <a:bodyPr/>
        <a:lstStyle/>
        <a:p>
          <a:endParaRPr kumimoji="1" lang="ja-JP" altLang="en-US"/>
        </a:p>
      </dgm:t>
    </dgm:pt>
  </dgm:ptLst>
  <dgm:cxnLst>
    <dgm:cxn modelId="{928297DD-8B61-4D55-B2DD-7318D399D137}" type="presOf" srcId="{78D82C43-726C-49BC-BAA3-12B80E0EF71A}" destId="{6C8C2081-85A6-4DF7-89C7-2BD3F9382880}" srcOrd="0" destOrd="0" presId="urn:microsoft.com/office/officeart/2009/3/layout/RandomtoResultProcess"/>
    <dgm:cxn modelId="{7994633F-D635-44D0-8049-50AB9CFC5DC2}" srcId="{AB0EB61F-343A-4961-938C-B54B4D009A15}" destId="{78D82C43-726C-49BC-BAA3-12B80E0EF71A}" srcOrd="1" destOrd="0" parTransId="{8018C165-2D28-4C85-A6CC-46E39BB14053}" sibTransId="{81BB28F5-8DBA-4DB0-8AB2-6C5667FECE23}"/>
    <dgm:cxn modelId="{F4BD651B-3B03-4275-A6D5-C5567BD8037D}" srcId="{78D82C43-726C-49BC-BAA3-12B80E0EF71A}" destId="{2F38FC19-6B86-4651-8647-BE5472E8A615}" srcOrd="0" destOrd="0" parTransId="{2C80D8C0-69D1-47D6-AD6C-CE101510FEC1}" sibTransId="{8A5A216B-FE03-4592-B5DE-F0EED9165686}"/>
    <dgm:cxn modelId="{87577C52-6305-46FE-A4A2-E12C046C3FED}" type="presOf" srcId="{AB0EB61F-343A-4961-938C-B54B4D009A15}" destId="{3735170B-48E3-491E-A23D-9BC5D8DC6D7C}" srcOrd="0" destOrd="0" presId="urn:microsoft.com/office/officeart/2009/3/layout/RandomtoResultProcess"/>
    <dgm:cxn modelId="{18284962-F02E-4B35-87DE-C0E6D1D83596}" type="presOf" srcId="{BB3B853A-1D9E-4A34-A23B-248A269B4F90}" destId="{BE56027E-D991-4545-9FA6-2A7AA5084E0C}" srcOrd="0" destOrd="0" presId="urn:microsoft.com/office/officeart/2009/3/layout/RandomtoResultProcess"/>
    <dgm:cxn modelId="{EF312700-8891-429E-9590-F444AE23B4EC}" type="presOf" srcId="{36607953-4914-4A17-B8F0-B4C6CDC38886}" destId="{4836F78F-F64A-45D5-9A18-224351ADB6FE}" srcOrd="0" destOrd="0" presId="urn:microsoft.com/office/officeart/2009/3/layout/RandomtoResultProcess"/>
    <dgm:cxn modelId="{F0A1AFE5-8888-4EEA-804D-D814CD6B606F}" srcId="{36607953-4914-4A17-B8F0-B4C6CDC38886}" destId="{BB3B853A-1D9E-4A34-A23B-248A269B4F90}" srcOrd="0" destOrd="0" parTransId="{91D0AC02-193E-422B-AA9D-2869B1901CC0}" sibTransId="{89A9852F-0160-4B38-97FC-798C4710E8EA}"/>
    <dgm:cxn modelId="{40109886-459E-4465-BE5F-4EC34C457310}" srcId="{AB0EB61F-343A-4961-938C-B54B4D009A15}" destId="{36607953-4914-4A17-B8F0-B4C6CDC38886}" srcOrd="0" destOrd="0" parTransId="{ACC5236A-461C-4057-A1FE-483A73EB970F}" sibTransId="{B0242EEB-93DE-41D8-B046-C22B5B44EF30}"/>
    <dgm:cxn modelId="{0D2FFD1E-7CC6-4621-93D9-8FD31B14C589}" type="presOf" srcId="{2F38FC19-6B86-4651-8647-BE5472E8A615}" destId="{060567CE-2B4C-43A0-9F0D-BB7D1DB3E52F}" srcOrd="0" destOrd="0" presId="urn:microsoft.com/office/officeart/2009/3/layout/RandomtoResultProcess"/>
    <dgm:cxn modelId="{2C160C00-359E-4F31-826D-C771FB4051C0}" type="presParOf" srcId="{3735170B-48E3-491E-A23D-9BC5D8DC6D7C}" destId="{FD89C064-0955-42F1-A6CF-6F4A040BB6D1}" srcOrd="0" destOrd="0" presId="urn:microsoft.com/office/officeart/2009/3/layout/RandomtoResultProcess"/>
    <dgm:cxn modelId="{1CCBC7EB-7EF7-46DE-B009-021DD0473C19}" type="presParOf" srcId="{FD89C064-0955-42F1-A6CF-6F4A040BB6D1}" destId="{4836F78F-F64A-45D5-9A18-224351ADB6FE}" srcOrd="0" destOrd="0" presId="urn:microsoft.com/office/officeart/2009/3/layout/RandomtoResultProcess"/>
    <dgm:cxn modelId="{9F442436-E879-4860-AED6-8B755E86A328}" type="presParOf" srcId="{FD89C064-0955-42F1-A6CF-6F4A040BB6D1}" destId="{BE56027E-D991-4545-9FA6-2A7AA5084E0C}" srcOrd="1" destOrd="0" presId="urn:microsoft.com/office/officeart/2009/3/layout/RandomtoResultProcess"/>
    <dgm:cxn modelId="{1EBFA494-B92F-446F-A3C2-4FAD6630E312}" type="presParOf" srcId="{FD89C064-0955-42F1-A6CF-6F4A040BB6D1}" destId="{1FAD1EEB-9A48-4899-98DC-E80A533D875A}" srcOrd="2" destOrd="0" presId="urn:microsoft.com/office/officeart/2009/3/layout/RandomtoResultProcess"/>
    <dgm:cxn modelId="{DB5B7F9C-1B33-4BAA-9212-9984BE4E2BB4}" type="presParOf" srcId="{FD89C064-0955-42F1-A6CF-6F4A040BB6D1}" destId="{AF45163B-0A08-4B85-9269-1EDE9DDE3131}" srcOrd="3" destOrd="0" presId="urn:microsoft.com/office/officeart/2009/3/layout/RandomtoResultProcess"/>
    <dgm:cxn modelId="{21DD5320-9343-4A12-A930-A2B57794AEF8}" type="presParOf" srcId="{FD89C064-0955-42F1-A6CF-6F4A040BB6D1}" destId="{AEC6E95C-320F-45A3-B7BF-59965457846D}" srcOrd="4" destOrd="0" presId="urn:microsoft.com/office/officeart/2009/3/layout/RandomtoResultProcess"/>
    <dgm:cxn modelId="{D9DC517B-1C46-4B48-831F-8716A8121317}" type="presParOf" srcId="{FD89C064-0955-42F1-A6CF-6F4A040BB6D1}" destId="{5A14BC6B-AE38-4C3C-93B9-42B9A3D50302}" srcOrd="5" destOrd="0" presId="urn:microsoft.com/office/officeart/2009/3/layout/RandomtoResultProcess"/>
    <dgm:cxn modelId="{9C91C34E-7136-4ADC-8ABA-D9883645D32B}" type="presParOf" srcId="{FD89C064-0955-42F1-A6CF-6F4A040BB6D1}" destId="{DCD58A90-058E-489E-ABCD-8BCF18E84285}" srcOrd="6" destOrd="0" presId="urn:microsoft.com/office/officeart/2009/3/layout/RandomtoResultProcess"/>
    <dgm:cxn modelId="{B7F96CC1-7A6B-4D32-9A1F-71A72B377A09}" type="presParOf" srcId="{FD89C064-0955-42F1-A6CF-6F4A040BB6D1}" destId="{AA5377D5-0026-4BF4-9089-8FC1F2998B1D}" srcOrd="7" destOrd="0" presId="urn:microsoft.com/office/officeart/2009/3/layout/RandomtoResultProcess"/>
    <dgm:cxn modelId="{43D859F4-3F04-43C5-BC13-AD7D8F376C7E}" type="presParOf" srcId="{FD89C064-0955-42F1-A6CF-6F4A040BB6D1}" destId="{7267E830-A0A8-430E-843A-F6A81CD32520}" srcOrd="8" destOrd="0" presId="urn:microsoft.com/office/officeart/2009/3/layout/RandomtoResultProcess"/>
    <dgm:cxn modelId="{983852E1-1C88-4E69-9C3A-7F41DA5F83B5}" type="presParOf" srcId="{FD89C064-0955-42F1-A6CF-6F4A040BB6D1}" destId="{DF9D858F-B7B4-480B-9E39-E6C989BDAD02}" srcOrd="9" destOrd="0" presId="urn:microsoft.com/office/officeart/2009/3/layout/RandomtoResultProcess"/>
    <dgm:cxn modelId="{283AA271-8464-4764-A46F-D45615DC9BCE}" type="presParOf" srcId="{FD89C064-0955-42F1-A6CF-6F4A040BB6D1}" destId="{3889E775-7A2D-436A-B2FE-2E10654544CD}" srcOrd="10" destOrd="0" presId="urn:microsoft.com/office/officeart/2009/3/layout/RandomtoResultProcess"/>
    <dgm:cxn modelId="{046A3FED-0B0A-4CCA-8504-6D8C3C310D2D}" type="presParOf" srcId="{FD89C064-0955-42F1-A6CF-6F4A040BB6D1}" destId="{B0B5768F-680F-417D-A567-7EF10147C90C}" srcOrd="11" destOrd="0" presId="urn:microsoft.com/office/officeart/2009/3/layout/RandomtoResultProcess"/>
    <dgm:cxn modelId="{218AA716-F3C2-42EB-BF6B-CF4B73C500E4}" type="presParOf" srcId="{FD89C064-0955-42F1-A6CF-6F4A040BB6D1}" destId="{44FFEF03-7142-4048-BD8D-BF6EB0BB1426}" srcOrd="12" destOrd="0" presId="urn:microsoft.com/office/officeart/2009/3/layout/RandomtoResultProcess"/>
    <dgm:cxn modelId="{454A64F7-F51D-4CCF-975B-4E1F4D176328}" type="presParOf" srcId="{FD89C064-0955-42F1-A6CF-6F4A040BB6D1}" destId="{9680AF82-6536-4137-B069-4DA195E196F6}" srcOrd="13" destOrd="0" presId="urn:microsoft.com/office/officeart/2009/3/layout/RandomtoResultProcess"/>
    <dgm:cxn modelId="{54F5EE53-2882-4060-9550-93E7BB8B7ECC}" type="presParOf" srcId="{FD89C064-0955-42F1-A6CF-6F4A040BB6D1}" destId="{888CFEA3-770F-46A1-B894-F07479F815BB}" srcOrd="14" destOrd="0" presId="urn:microsoft.com/office/officeart/2009/3/layout/RandomtoResultProcess"/>
    <dgm:cxn modelId="{1DCB15BB-844F-4057-92A8-3112A0DA1CBB}" type="presParOf" srcId="{FD89C064-0955-42F1-A6CF-6F4A040BB6D1}" destId="{1D1FF14D-D2AC-471D-BD3C-301A82188AC5}" srcOrd="15" destOrd="0" presId="urn:microsoft.com/office/officeart/2009/3/layout/RandomtoResultProcess"/>
    <dgm:cxn modelId="{A9F62D04-2811-4ABA-B7E2-5568B03AF64B}" type="presParOf" srcId="{FD89C064-0955-42F1-A6CF-6F4A040BB6D1}" destId="{71CF2640-EBE4-46E4-9218-A8F8C166773C}" srcOrd="16" destOrd="0" presId="urn:microsoft.com/office/officeart/2009/3/layout/RandomtoResultProcess"/>
    <dgm:cxn modelId="{DA1D590B-EB9A-48B4-B1D7-A26ED9FA280F}" type="presParOf" srcId="{FD89C064-0955-42F1-A6CF-6F4A040BB6D1}" destId="{6B1E5162-1CCD-4FE4-8EAE-BFCF48FE4DBD}" srcOrd="17" destOrd="0" presId="urn:microsoft.com/office/officeart/2009/3/layout/RandomtoResultProcess"/>
    <dgm:cxn modelId="{1B1CFF80-FFED-41DF-A9E9-E7836F224615}" type="presParOf" srcId="{FD89C064-0955-42F1-A6CF-6F4A040BB6D1}" destId="{29613076-1923-4BB0-8C68-927265125861}" srcOrd="18" destOrd="0" presId="urn:microsoft.com/office/officeart/2009/3/layout/RandomtoResultProcess"/>
    <dgm:cxn modelId="{7F9D2A98-14BD-4D2F-822D-FC76F050230C}" type="presParOf" srcId="{FD89C064-0955-42F1-A6CF-6F4A040BB6D1}" destId="{9D9DADAE-F282-450F-B14C-779881727049}" srcOrd="19" destOrd="0" presId="urn:microsoft.com/office/officeart/2009/3/layout/RandomtoResultProcess"/>
    <dgm:cxn modelId="{6EA5BB9D-FA12-44E3-9AEF-269C4B3EF3F2}" type="presParOf" srcId="{3735170B-48E3-491E-A23D-9BC5D8DC6D7C}" destId="{29FB3A25-0223-41D1-B68A-9A76D065CE3F}" srcOrd="1" destOrd="0" presId="urn:microsoft.com/office/officeart/2009/3/layout/RandomtoResultProcess"/>
    <dgm:cxn modelId="{E08B4C1D-5C35-431E-B30D-82E20D0FF888}" type="presParOf" srcId="{29FB3A25-0223-41D1-B68A-9A76D065CE3F}" destId="{3492F450-C3C8-45BF-A076-4D72515A918D}" srcOrd="0" destOrd="0" presId="urn:microsoft.com/office/officeart/2009/3/layout/RandomtoResultProcess"/>
    <dgm:cxn modelId="{003FF8B2-1932-4369-9F1F-76854CDC72B3}" type="presParOf" srcId="{29FB3A25-0223-41D1-B68A-9A76D065CE3F}" destId="{66E5334E-2413-423A-9AEB-99C1D0122FD5}" srcOrd="1" destOrd="0" presId="urn:microsoft.com/office/officeart/2009/3/layout/RandomtoResultProcess"/>
    <dgm:cxn modelId="{E6B5B0D3-7438-41E7-AE8F-92CBEB8351D1}" type="presParOf" srcId="{3735170B-48E3-491E-A23D-9BC5D8DC6D7C}" destId="{D2DE789E-F0F4-4DAF-8EE9-977E8E451281}" srcOrd="2" destOrd="0" presId="urn:microsoft.com/office/officeart/2009/3/layout/RandomtoResultProcess"/>
    <dgm:cxn modelId="{EAD7BFE1-F92A-40FF-B4AC-04389C7348F3}" type="presParOf" srcId="{3735170B-48E3-491E-A23D-9BC5D8DC6D7C}" destId="{39A3D8A8-FCE0-4CCD-B64B-88CBBCCE8AC7}" srcOrd="3" destOrd="0" presId="urn:microsoft.com/office/officeart/2009/3/layout/RandomtoResultProcess"/>
    <dgm:cxn modelId="{E98F6154-7217-41F6-9E8E-118A227E2197}" type="presParOf" srcId="{39A3D8A8-FCE0-4CCD-B64B-88CBBCCE8AC7}" destId="{A4D4C538-3D86-4E79-B9CB-94692664974A}" srcOrd="0" destOrd="0" presId="urn:microsoft.com/office/officeart/2009/3/layout/RandomtoResultProcess"/>
    <dgm:cxn modelId="{3A792FF3-0315-48A1-B311-2ECD2695EBFC}" type="presParOf" srcId="{39A3D8A8-FCE0-4CCD-B64B-88CBBCCE8AC7}" destId="{CE707C10-7777-4636-AE77-111C714C864C}" srcOrd="1" destOrd="0" presId="urn:microsoft.com/office/officeart/2009/3/layout/RandomtoResultProcess"/>
    <dgm:cxn modelId="{5D3CB681-3F04-4159-8108-C5CD6E7D33AA}" type="presParOf" srcId="{3735170B-48E3-491E-A23D-9BC5D8DC6D7C}" destId="{AC0E6CCF-9D57-4583-BDAF-6D01FCB2F0C0}" srcOrd="4" destOrd="0" presId="urn:microsoft.com/office/officeart/2009/3/layout/RandomtoResultProcess"/>
    <dgm:cxn modelId="{85FEE433-B8CD-470F-978F-41E10C96E66F}" type="presParOf" srcId="{AC0E6CCF-9D57-4583-BDAF-6D01FCB2F0C0}" destId="{6C8C2081-85A6-4DF7-89C7-2BD3F9382880}" srcOrd="0" destOrd="0" presId="urn:microsoft.com/office/officeart/2009/3/layout/RandomtoResultProcess"/>
    <dgm:cxn modelId="{C06D159C-D082-470C-A1E2-77E54AB2AD1A}" type="presParOf" srcId="{AC0E6CCF-9D57-4583-BDAF-6D01FCB2F0C0}" destId="{060567CE-2B4C-43A0-9F0D-BB7D1DB3E52F}" srcOrd="1" destOrd="0" presId="urn:microsoft.com/office/officeart/2009/3/layout/RandomtoResultProcess"/>
    <dgm:cxn modelId="{617EB884-CD19-42F2-9DAA-1F0689CD950C}" type="presParOf" srcId="{AC0E6CCF-9D57-4583-BDAF-6D01FCB2F0C0}" destId="{5883038A-F570-4DF7-90E7-B8B45663F2D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48ACFE-95D2-4FCA-B3F7-F3BEC562B6D1}" type="presOf" srcId="{29198D05-D267-47AF-B1D4-83227D722F23}" destId="{A31F6E76-4AEE-4BA3-A6B0-FF4E936C1532}" srcOrd="0" destOrd="0" presId="urn:microsoft.com/office/officeart/2005/8/layout/vList5"/>
    <dgm:cxn modelId="{07E5D12F-0946-422E-94CC-8D60F5961760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DCD904BD-4D53-4E79-A8FB-7717254AD7D8}" type="presOf" srcId="{81AD3274-7553-4B22-80C6-C1DDEFDFA976}" destId="{AC073904-E356-416E-84A2-A034B2E3CC9A}" srcOrd="0" destOrd="0" presId="urn:microsoft.com/office/officeart/2005/8/layout/vList5"/>
    <dgm:cxn modelId="{FB004D99-5A36-41B8-9366-E086221ED101}" type="presParOf" srcId="{A31F6E76-4AEE-4BA3-A6B0-FF4E936C1532}" destId="{941CF521-DB4D-4F50-8BA6-DCDDBAA41D0B}" srcOrd="0" destOrd="0" presId="urn:microsoft.com/office/officeart/2005/8/layout/vList5"/>
    <dgm:cxn modelId="{7FFAD494-7EE9-4037-BC95-877C9CA7C20B}" type="presParOf" srcId="{941CF521-DB4D-4F50-8BA6-DCDDBAA41D0B}" destId="{AC073904-E356-416E-84A2-A034B2E3CC9A}" srcOrd="0" destOrd="0" presId="urn:microsoft.com/office/officeart/2005/8/layout/vList5"/>
    <dgm:cxn modelId="{39B1CCB3-023B-4818-963B-EF56356B7A3A}" type="presParOf" srcId="{A31F6E76-4AEE-4BA3-A6B0-FF4E936C1532}" destId="{259842C1-87BC-4ED8-9BC1-9FB97144FF02}" srcOrd="1" destOrd="0" presId="urn:microsoft.com/office/officeart/2005/8/layout/vList5"/>
    <dgm:cxn modelId="{B83BEF34-B7A1-4F4A-B7FB-931266250779}" type="presParOf" srcId="{A31F6E76-4AEE-4BA3-A6B0-FF4E936C1532}" destId="{04EA5A46-AAB6-4F60-B24D-4F71B34408FB}" srcOrd="2" destOrd="0" presId="urn:microsoft.com/office/officeart/2005/8/layout/vList5"/>
    <dgm:cxn modelId="{F8FD7252-0AE0-4750-B117-E4BC062307F8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3E53A-150F-446A-ABB4-AB6D2AB20D63}">
      <dsp:nvSpPr>
        <dsp:cNvPr id="0" name=""/>
        <dsp:cNvSpPr/>
      </dsp:nvSpPr>
      <dsp:spPr>
        <a:xfrm>
          <a:off x="0" y="-795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9163" y="21208"/>
        <a:ext cx="5869393" cy="937385"/>
      </dsp:txXfrm>
    </dsp:sp>
    <dsp:sp modelId="{3EF9B617-1BD3-4BC7-B73D-4D9F04B46EA6}">
      <dsp:nvSpPr>
        <dsp:cNvPr id="0" name=""/>
        <dsp:cNvSpPr/>
      </dsp:nvSpPr>
      <dsp:spPr>
        <a:xfrm>
          <a:off x="588593" y="1168794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7756" y="1197957"/>
        <a:ext cx="5733849" cy="937385"/>
      </dsp:txXfrm>
    </dsp:sp>
    <dsp:sp modelId="{5E58E2FB-892A-46A9-AC0B-829893287881}">
      <dsp:nvSpPr>
        <dsp:cNvPr id="0" name=""/>
        <dsp:cNvSpPr/>
      </dsp:nvSpPr>
      <dsp:spPr>
        <a:xfrm>
          <a:off x="1168401" y="234554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52400" rIns="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97564" y="2374708"/>
        <a:ext cx="5742634" cy="937385"/>
      </dsp:txXfrm>
    </dsp:sp>
    <dsp:sp modelId="{144C3E03-D16E-49D4-90D4-91066C466A47}">
      <dsp:nvSpPr>
        <dsp:cNvPr id="0" name=""/>
        <dsp:cNvSpPr/>
      </dsp:nvSpPr>
      <dsp:spPr>
        <a:xfrm>
          <a:off x="1728180" y="3506383"/>
          <a:ext cx="7027981" cy="1027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今年夏の参院選から！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758275" y="3536478"/>
        <a:ext cx="5731985" cy="967344"/>
      </dsp:txXfrm>
    </dsp:sp>
    <dsp:sp modelId="{F4ABBB9C-124F-45F8-9706-7CA529401780}">
      <dsp:nvSpPr>
        <dsp:cNvPr id="0" name=""/>
        <dsp:cNvSpPr/>
      </dsp:nvSpPr>
      <dsp:spPr>
        <a:xfrm>
          <a:off x="6380768" y="7546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6526391" y="754669"/>
        <a:ext cx="355966" cy="487027"/>
      </dsp:txXfrm>
    </dsp:sp>
    <dsp:sp modelId="{256F9D99-35F7-4924-BE27-CDD27CB3082C}">
      <dsp:nvSpPr>
        <dsp:cNvPr id="0" name=""/>
        <dsp:cNvSpPr/>
      </dsp:nvSpPr>
      <dsp:spPr>
        <a:xfrm>
          <a:off x="6969362" y="193141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114985" y="1931419"/>
        <a:ext cx="355966" cy="487027"/>
      </dsp:txXfrm>
    </dsp:sp>
    <dsp:sp modelId="{FB3FF6D7-67B7-4746-BC3B-09B05F0558AF}">
      <dsp:nvSpPr>
        <dsp:cNvPr id="0" name=""/>
        <dsp:cNvSpPr/>
      </dsp:nvSpPr>
      <dsp:spPr>
        <a:xfrm>
          <a:off x="7549170" y="31081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694793" y="3108169"/>
        <a:ext cx="355966" cy="4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C324-023B-4308-B2EB-060623574740}">
      <dsp:nvSpPr>
        <dsp:cNvPr id="0" name=""/>
        <dsp:cNvSpPr/>
      </dsp:nvSpPr>
      <dsp:spPr>
        <a:xfrm>
          <a:off x="1493304" y="0"/>
          <a:ext cx="5689848" cy="5689848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1836F62-4A66-4C5E-AEAE-02F65B139363}">
      <dsp:nvSpPr>
        <dsp:cNvPr id="0" name=""/>
        <dsp:cNvSpPr/>
      </dsp:nvSpPr>
      <dsp:spPr>
        <a:xfrm>
          <a:off x="1547669" y="155842"/>
          <a:ext cx="2532280" cy="2532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71285" y="279458"/>
        <a:ext cx="2285048" cy="2285048"/>
      </dsp:txXfrm>
    </dsp:sp>
    <dsp:sp modelId="{7E13BD18-3E94-4815-B00F-8E892A832DF1}">
      <dsp:nvSpPr>
        <dsp:cNvPr id="0" name=""/>
        <dsp:cNvSpPr/>
      </dsp:nvSpPr>
      <dsp:spPr>
        <a:xfrm>
          <a:off x="4632010" y="117164"/>
          <a:ext cx="2532280" cy="2532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55626" y="240780"/>
        <a:ext cx="2285048" cy="2285048"/>
      </dsp:txXfrm>
    </dsp:sp>
    <dsp:sp modelId="{07E31112-AADA-42AD-A1C7-7BA4AE390678}">
      <dsp:nvSpPr>
        <dsp:cNvPr id="0" name=""/>
        <dsp:cNvSpPr/>
      </dsp:nvSpPr>
      <dsp:spPr>
        <a:xfrm>
          <a:off x="1535664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59280" y="3124009"/>
        <a:ext cx="2285048" cy="2285048"/>
      </dsp:txXfrm>
    </dsp:sp>
    <dsp:sp modelId="{272A1547-C5F4-440B-A1B0-9CC8837FDC1F}">
      <dsp:nvSpPr>
        <dsp:cNvPr id="0" name=""/>
        <dsp:cNvSpPr/>
      </dsp:nvSpPr>
      <dsp:spPr>
        <a:xfrm>
          <a:off x="4644015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67631" y="3124009"/>
        <a:ext cx="2285048" cy="2285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61"/>
          <a:ext cx="8320915" cy="24375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「自分達の代表者を選挙で決める」という</a:t>
          </a:r>
          <a:r>
            <a:rPr lang="ja-JP" altLang="en-US" sz="4400" b="1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選挙制度の趣旨</a:t>
          </a: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と実際の状況に差が生じてしまいます。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119054"/>
        <a:ext cx="8082929" cy="2199589"/>
      </dsp:txXfrm>
    </dsp:sp>
    <dsp:sp modelId="{9FE57052-2B18-4DC4-B210-302DAA1BD522}">
      <dsp:nvSpPr>
        <dsp:cNvPr id="0" name=""/>
        <dsp:cNvSpPr/>
      </dsp:nvSpPr>
      <dsp:spPr>
        <a:xfrm>
          <a:off x="411542" y="2559515"/>
          <a:ext cx="8320915" cy="243757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2678508"/>
        <a:ext cx="8082929" cy="2199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241097" y="0"/>
          <a:ext cx="8110656" cy="506916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039997" y="3769427"/>
          <a:ext cx="186545" cy="1865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1183080" y="3862699"/>
          <a:ext cx="2900317" cy="120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4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83080" y="3862699"/>
        <a:ext cx="2900317" cy="1206460"/>
      </dsp:txXfrm>
    </dsp:sp>
    <dsp:sp modelId="{5195660F-E15B-436F-8781-3481BE6BB663}">
      <dsp:nvSpPr>
        <dsp:cNvPr id="0" name=""/>
        <dsp:cNvSpPr/>
      </dsp:nvSpPr>
      <dsp:spPr>
        <a:xfrm>
          <a:off x="2357978" y="2590340"/>
          <a:ext cx="324426" cy="3244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304255" y="2908913"/>
          <a:ext cx="271332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907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304255" y="2908913"/>
        <a:ext cx="2713325" cy="1740535"/>
      </dsp:txXfrm>
    </dsp:sp>
    <dsp:sp modelId="{A6B9DC05-D311-492F-979F-07DA941A71E4}">
      <dsp:nvSpPr>
        <dsp:cNvPr id="0" name=""/>
        <dsp:cNvSpPr/>
      </dsp:nvSpPr>
      <dsp:spPr>
        <a:xfrm>
          <a:off x="4040939" y="1721486"/>
          <a:ext cx="429864" cy="4298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033846" y="2116880"/>
          <a:ext cx="4319087" cy="226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7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033846" y="2116880"/>
        <a:ext cx="4319087" cy="2268636"/>
      </dsp:txXfrm>
    </dsp:sp>
    <dsp:sp modelId="{87A54844-97A9-4D62-93DE-45BD28B64FEB}">
      <dsp:nvSpPr>
        <dsp:cNvPr id="0" name=""/>
        <dsp:cNvSpPr/>
      </dsp:nvSpPr>
      <dsp:spPr>
        <a:xfrm>
          <a:off x="5873948" y="1146643"/>
          <a:ext cx="575856" cy="5758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868221" y="388646"/>
          <a:ext cx="2772734" cy="363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134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868221" y="388646"/>
        <a:ext cx="2772734" cy="3634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F6099-8E07-4F0D-8D59-48CE02D73837}">
      <dsp:nvSpPr>
        <dsp:cNvPr id="0" name=""/>
        <dsp:cNvSpPr/>
      </dsp:nvSpPr>
      <dsp:spPr>
        <a:xfrm>
          <a:off x="3092331" y="139581"/>
          <a:ext cx="3037289" cy="303728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497303" y="671106"/>
        <a:ext cx="2227345" cy="1366780"/>
      </dsp:txXfrm>
    </dsp:sp>
    <dsp:sp modelId="{411AE7C8-3A13-4717-B405-C647CB532132}">
      <dsp:nvSpPr>
        <dsp:cNvPr id="0" name=""/>
        <dsp:cNvSpPr/>
      </dsp:nvSpPr>
      <dsp:spPr>
        <a:xfrm>
          <a:off x="4427989" y="2081745"/>
          <a:ext cx="3037289" cy="303728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</a:t>
          </a:r>
          <a:r>
            <a:rPr kumimoji="1" lang="ja-JP" altLang="en-US" sz="5000" b="1" kern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</a:t>
          </a:r>
          <a:endParaRPr kumimoji="1" lang="en-US" altLang="ja-JP" sz="5400" b="1" kern="12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56893" y="2866378"/>
        <a:ext cx="1822373" cy="1670509"/>
      </dsp:txXfrm>
    </dsp:sp>
    <dsp:sp modelId="{A50B1EC1-C219-4F90-A740-E5388DC95C54}">
      <dsp:nvSpPr>
        <dsp:cNvPr id="0" name=""/>
        <dsp:cNvSpPr/>
      </dsp:nvSpPr>
      <dsp:spPr>
        <a:xfrm>
          <a:off x="1918423" y="2023444"/>
          <a:ext cx="3193193" cy="306617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219116" y="2815539"/>
        <a:ext cx="1915916" cy="16863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6F78F-F64A-45D5-9A18-224351ADB6FE}">
      <dsp:nvSpPr>
        <dsp:cNvPr id="0" name=""/>
        <dsp:cNvSpPr/>
      </dsp:nvSpPr>
      <dsp:spPr>
        <a:xfrm>
          <a:off x="252785" y="1298452"/>
          <a:ext cx="2979594" cy="981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5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開票の結果</a:t>
          </a:r>
          <a:endParaRPr kumimoji="1" lang="ja-JP" altLang="en-US" sz="45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52785" y="1298452"/>
        <a:ext cx="2979594" cy="981911"/>
      </dsp:txXfrm>
    </dsp:sp>
    <dsp:sp modelId="{BE56027E-D991-4545-9FA6-2A7AA5084E0C}">
      <dsp:nvSpPr>
        <dsp:cNvPr id="0" name=""/>
        <dsp:cNvSpPr/>
      </dsp:nvSpPr>
      <dsp:spPr>
        <a:xfrm>
          <a:off x="3453" y="3368966"/>
          <a:ext cx="3478259" cy="183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5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「これでおわり」</a:t>
          </a:r>
          <a:endParaRPr kumimoji="1" lang="en-US" altLang="ja-JP" sz="35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5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ではありません</a:t>
          </a:r>
          <a:endParaRPr kumimoji="1" lang="ja-JP" altLang="en-US" sz="35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453" y="3368966"/>
        <a:ext cx="3478259" cy="1839624"/>
      </dsp:txXfrm>
    </dsp:sp>
    <dsp:sp modelId="{1FAD1EEB-9A48-4899-98DC-E80A533D875A}">
      <dsp:nvSpPr>
        <dsp:cNvPr id="0" name=""/>
        <dsp:cNvSpPr/>
      </dsp:nvSpPr>
      <dsp:spPr>
        <a:xfrm>
          <a:off x="249400" y="999815"/>
          <a:ext cx="237013" cy="237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45163B-0A08-4B85-9269-1EDE9DDE3131}">
      <dsp:nvSpPr>
        <dsp:cNvPr id="0" name=""/>
        <dsp:cNvSpPr/>
      </dsp:nvSpPr>
      <dsp:spPr>
        <a:xfrm>
          <a:off x="415309" y="667997"/>
          <a:ext cx="237013" cy="2370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C6E95C-320F-45A3-B7BF-59965457846D}">
      <dsp:nvSpPr>
        <dsp:cNvPr id="0" name=""/>
        <dsp:cNvSpPr/>
      </dsp:nvSpPr>
      <dsp:spPr>
        <a:xfrm>
          <a:off x="813491" y="734361"/>
          <a:ext cx="372449" cy="3724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4BC6B-AE38-4C3C-93B9-42B9A3D50302}">
      <dsp:nvSpPr>
        <dsp:cNvPr id="0" name=""/>
        <dsp:cNvSpPr/>
      </dsp:nvSpPr>
      <dsp:spPr>
        <a:xfrm>
          <a:off x="1145310" y="369360"/>
          <a:ext cx="237013" cy="2370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58A90-058E-489E-ABCD-8BCF18E84285}">
      <dsp:nvSpPr>
        <dsp:cNvPr id="0" name=""/>
        <dsp:cNvSpPr/>
      </dsp:nvSpPr>
      <dsp:spPr>
        <a:xfrm>
          <a:off x="1576674" y="236633"/>
          <a:ext cx="237013" cy="23701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5377D5-0026-4BF4-9089-8FC1F2998B1D}">
      <dsp:nvSpPr>
        <dsp:cNvPr id="0" name=""/>
        <dsp:cNvSpPr/>
      </dsp:nvSpPr>
      <dsp:spPr>
        <a:xfrm>
          <a:off x="2107583" y="468906"/>
          <a:ext cx="237013" cy="237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67E830-A0A8-430E-843A-F6A81CD32520}">
      <dsp:nvSpPr>
        <dsp:cNvPr id="0" name=""/>
        <dsp:cNvSpPr/>
      </dsp:nvSpPr>
      <dsp:spPr>
        <a:xfrm>
          <a:off x="2439402" y="634815"/>
          <a:ext cx="372449" cy="3724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9D858F-B7B4-480B-9E39-E6C989BDAD02}">
      <dsp:nvSpPr>
        <dsp:cNvPr id="0" name=""/>
        <dsp:cNvSpPr/>
      </dsp:nvSpPr>
      <dsp:spPr>
        <a:xfrm>
          <a:off x="2903948" y="999815"/>
          <a:ext cx="237013" cy="23701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89E775-7A2D-436A-B2FE-2E10654544CD}">
      <dsp:nvSpPr>
        <dsp:cNvPr id="0" name=""/>
        <dsp:cNvSpPr/>
      </dsp:nvSpPr>
      <dsp:spPr>
        <a:xfrm>
          <a:off x="3103039" y="1364816"/>
          <a:ext cx="237013" cy="2370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B5768F-680F-417D-A567-7EF10147C90C}">
      <dsp:nvSpPr>
        <dsp:cNvPr id="0" name=""/>
        <dsp:cNvSpPr/>
      </dsp:nvSpPr>
      <dsp:spPr>
        <a:xfrm>
          <a:off x="1377582" y="667997"/>
          <a:ext cx="609462" cy="60946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FFEF03-7142-4048-BD8D-BF6EB0BB1426}">
      <dsp:nvSpPr>
        <dsp:cNvPr id="0" name=""/>
        <dsp:cNvSpPr/>
      </dsp:nvSpPr>
      <dsp:spPr>
        <a:xfrm>
          <a:off x="83490" y="1928907"/>
          <a:ext cx="237013" cy="237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80AF82-6536-4137-B069-4DA195E196F6}">
      <dsp:nvSpPr>
        <dsp:cNvPr id="0" name=""/>
        <dsp:cNvSpPr/>
      </dsp:nvSpPr>
      <dsp:spPr>
        <a:xfrm>
          <a:off x="282581" y="2227544"/>
          <a:ext cx="372449" cy="3724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CFEA3-770F-46A1-B894-F07479F815BB}">
      <dsp:nvSpPr>
        <dsp:cNvPr id="0" name=""/>
        <dsp:cNvSpPr/>
      </dsp:nvSpPr>
      <dsp:spPr>
        <a:xfrm>
          <a:off x="780309" y="2492999"/>
          <a:ext cx="541744" cy="54174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FF14D-D2AC-471D-BD3C-301A82188AC5}">
      <dsp:nvSpPr>
        <dsp:cNvPr id="0" name=""/>
        <dsp:cNvSpPr/>
      </dsp:nvSpPr>
      <dsp:spPr>
        <a:xfrm>
          <a:off x="1477128" y="2924363"/>
          <a:ext cx="237013" cy="2370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CF2640-EBE4-46E4-9218-A8F8C166773C}">
      <dsp:nvSpPr>
        <dsp:cNvPr id="0" name=""/>
        <dsp:cNvSpPr/>
      </dsp:nvSpPr>
      <dsp:spPr>
        <a:xfrm>
          <a:off x="1609855" y="2492999"/>
          <a:ext cx="372449" cy="37244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1E5162-1CCD-4FE4-8EAE-BFCF48FE4DBD}">
      <dsp:nvSpPr>
        <dsp:cNvPr id="0" name=""/>
        <dsp:cNvSpPr/>
      </dsp:nvSpPr>
      <dsp:spPr>
        <a:xfrm>
          <a:off x="1941674" y="2957544"/>
          <a:ext cx="237013" cy="237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613076-1923-4BB0-8C68-927265125861}">
      <dsp:nvSpPr>
        <dsp:cNvPr id="0" name=""/>
        <dsp:cNvSpPr/>
      </dsp:nvSpPr>
      <dsp:spPr>
        <a:xfrm>
          <a:off x="2240311" y="2426635"/>
          <a:ext cx="541744" cy="5417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9DADAE-F282-450F-B14C-779881727049}">
      <dsp:nvSpPr>
        <dsp:cNvPr id="0" name=""/>
        <dsp:cNvSpPr/>
      </dsp:nvSpPr>
      <dsp:spPr>
        <a:xfrm>
          <a:off x="2970311" y="2293907"/>
          <a:ext cx="372449" cy="3724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2F450-C3C8-45BF-A076-4D72515A918D}">
      <dsp:nvSpPr>
        <dsp:cNvPr id="0" name=""/>
        <dsp:cNvSpPr/>
      </dsp:nvSpPr>
      <dsp:spPr>
        <a:xfrm>
          <a:off x="3481713" y="733809"/>
          <a:ext cx="1093830" cy="208824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D4C538-3D86-4E79-B9CB-94692664974A}">
      <dsp:nvSpPr>
        <dsp:cNvPr id="0" name=""/>
        <dsp:cNvSpPr/>
      </dsp:nvSpPr>
      <dsp:spPr>
        <a:xfrm>
          <a:off x="4376665" y="733809"/>
          <a:ext cx="1093830" cy="208824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8C2081-85A6-4DF7-89C7-2BD3F9382880}">
      <dsp:nvSpPr>
        <dsp:cNvPr id="0" name=""/>
        <dsp:cNvSpPr/>
      </dsp:nvSpPr>
      <dsp:spPr>
        <a:xfrm>
          <a:off x="5862582" y="585664"/>
          <a:ext cx="2885878" cy="253569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800" kern="1200" dirty="0" smtClean="0"/>
            <a:t>代表者</a:t>
          </a:r>
          <a:endParaRPr kumimoji="1" lang="ja-JP" altLang="en-US" sz="4800" kern="1200" dirty="0"/>
        </a:p>
      </dsp:txBody>
      <dsp:txXfrm>
        <a:off x="6285209" y="957008"/>
        <a:ext cx="2040624" cy="1793010"/>
      </dsp:txXfrm>
    </dsp:sp>
    <dsp:sp modelId="{060567CE-2B4C-43A0-9F0D-BB7D1DB3E52F}">
      <dsp:nvSpPr>
        <dsp:cNvPr id="0" name=""/>
        <dsp:cNvSpPr/>
      </dsp:nvSpPr>
      <dsp:spPr>
        <a:xfrm>
          <a:off x="5470496" y="3368966"/>
          <a:ext cx="3670050" cy="183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5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「ふさわしい政治か」</a:t>
          </a:r>
          <a:endParaRPr kumimoji="1" lang="en-US" altLang="ja-JP" sz="35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5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見守り続けること</a:t>
          </a:r>
          <a:endParaRPr kumimoji="1" lang="en-US" altLang="ja-JP" sz="35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470496" y="3368966"/>
        <a:ext cx="3670050" cy="18396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0"/>
          <a:ext cx="8320915" cy="2564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125170"/>
        <a:ext cx="8070575" cy="2313784"/>
      </dsp:txXfrm>
    </dsp:sp>
    <dsp:sp modelId="{9FE57052-2B18-4DC4-B210-302DAA1BD522}">
      <dsp:nvSpPr>
        <dsp:cNvPr id="0" name=""/>
        <dsp:cNvSpPr/>
      </dsp:nvSpPr>
      <dsp:spPr>
        <a:xfrm>
          <a:off x="411542" y="2692395"/>
          <a:ext cx="8320915" cy="256412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2817565"/>
        <a:ext cx="8070575" cy="231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2016/10/25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4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2016/10/25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2" rIns="91427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8"/>
            <a:ext cx="5445760" cy="4472702"/>
          </a:xfrm>
          <a:prstGeom prst="rect">
            <a:avLst/>
          </a:prstGeom>
        </p:spPr>
        <p:txBody>
          <a:bodyPr vert="horz" lIns="91427" tIns="45712" rIns="91427" bIns="457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6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6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自己紹介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94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44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673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420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61923" algn="l"/>
                <a:tab pos="449229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361923" algn="l"/>
                <a:tab pos="449229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1553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51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53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6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54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55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56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2016/10/25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2016/10/25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2016/10/25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5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1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2016/10/25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8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98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7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2016/10/25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2016/10/25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03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26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73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39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17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5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07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8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2016/10/25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18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15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20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972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071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919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393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6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2016/10/25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724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13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240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731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960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8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2016/10/25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6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7" y="274644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3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3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62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2016/10/25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2016/10/25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2016/10/25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7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3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3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3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0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11960" y="5517232"/>
            <a:ext cx="4824536" cy="720080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管理委員会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19" y="620688"/>
            <a:ext cx="784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貞静学園高等</a:t>
            </a:r>
            <a:r>
              <a:rPr kumimoji="1"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学校</a:t>
            </a:r>
            <a:endParaRPr kumimoji="1" lang="ja-JP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260648"/>
            <a:ext cx="7593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年前の参議院議員選挙２０歳代の投票率はどれくらい？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約３０％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約５０％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歳代の投票率は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歳代の参議院議員選挙の投票率は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52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東京都内では、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歳代の投票率がほぼ平均値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108520" y="274638"/>
            <a:ext cx="9289030" cy="1143000"/>
          </a:xfrm>
        </p:spPr>
        <p:txBody>
          <a:bodyPr>
            <a:noAutofit/>
          </a:bodyPr>
          <a:lstStyle/>
          <a:p>
            <a:pPr lvl="0"/>
            <a:r>
              <a:rPr kumimoji="1"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こんなに低い？若年層の投票率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 descr="\\10.66.163.2\default\選挙課啓発係\A  Let'sすたでぃ選挙\27 Let'sすたでぃ選挙\１　版下作成\4 納品物\H26衆　年代別投票行動調査結果グラフ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1849632"/>
            <a:ext cx="9073008" cy="41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332656"/>
            <a:ext cx="7593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今年はじめての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歳選挙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歳の投票率、全国で何位？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第１位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kumimoji="1"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7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0" y="2028282"/>
            <a:ext cx="3528389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年参議院議員選挙の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歳の投票率は、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62.23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％で、全国第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位でした。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歳・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歳と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歳合計も、同様に全国第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位でした。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kumimoji="1"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4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0066"/>
              </p:ext>
            </p:extLst>
          </p:nvPr>
        </p:nvGraphicFramePr>
        <p:xfrm>
          <a:off x="467544" y="1340768"/>
          <a:ext cx="8208911" cy="476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/>
                <a:gridCol w="216024"/>
                <a:gridCol w="2160240"/>
                <a:gridCol w="3672408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順位</a:t>
                      </a:r>
                      <a:endParaRPr kumimoji="1" lang="ja-JP" altLang="en-US" sz="4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都道府県</a:t>
                      </a:r>
                      <a:endParaRPr kumimoji="1" lang="ja-JP" altLang="en-US" sz="4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投票率</a:t>
                      </a:r>
                      <a:endParaRPr kumimoji="1" lang="ja-JP" altLang="en-US" sz="4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全国平均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５１．２８％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 gridSpan="2">
                  <a:txBody>
                    <a:bodyPr/>
                    <a:lstStyle/>
                    <a:p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東京都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６２．２３％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endParaRPr kumimoji="1" lang="ja-JP" altLang="en-US" sz="4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endParaRPr kumimoji="1" lang="ja-JP" altLang="en-US" sz="4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47</a:t>
                      </a:r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●●県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３５．２６％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323528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歳の投票率（参院選）</a:t>
            </a:r>
            <a:endParaRPr kumimoji="1" lang="ja-JP" alt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9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年間で選挙は最低何回か？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７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6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公職には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ありますが、参議院議員選挙のみが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度の選挙で、ほかは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年の任期満了時に選挙になります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衆議院には解散、首長には辞職があり、日程がずれることも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3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42100"/>
              </p:ext>
            </p:extLst>
          </p:nvPr>
        </p:nvGraphicFramePr>
        <p:xfrm>
          <a:off x="323529" y="1124745"/>
          <a:ext cx="8568950" cy="556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  <a:gridCol w="1404156"/>
                <a:gridCol w="1404156"/>
                <a:gridCol w="1404156"/>
                <a:gridCol w="1404156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解散あり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*3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年おきに改選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区長（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6948264" y="207759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7848366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星 5 6"/>
          <p:cNvSpPr/>
          <p:nvPr/>
        </p:nvSpPr>
        <p:spPr>
          <a:xfrm>
            <a:off x="3635899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星 5 7"/>
          <p:cNvSpPr/>
          <p:nvPr/>
        </p:nvSpPr>
        <p:spPr>
          <a:xfrm>
            <a:off x="3707904" y="371703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星 5 8"/>
          <p:cNvSpPr/>
          <p:nvPr/>
        </p:nvSpPr>
        <p:spPr>
          <a:xfrm>
            <a:off x="5004048" y="4509120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7596338" y="601906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の選挙のスケジュール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星 5 12"/>
          <p:cNvSpPr/>
          <p:nvPr/>
        </p:nvSpPr>
        <p:spPr>
          <a:xfrm>
            <a:off x="7596338" y="5301208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38570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自宅で、インターネットで投票は？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1" y="3265545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779912" y="32849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49671" y="475486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7" y="4988787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3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35130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20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は、必ず投票所で行います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全国のいくつかの市町村では、投票所に赴いて端末機に入力する「電子投票」ができる条例を持っています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4" y="3573017"/>
            <a:ext cx="371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6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投票は何時までできる？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56389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9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0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1"/>
            <a:ext cx="3224813" cy="2333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ほとんどの投票所が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２０時までやっています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入場整理券で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必ず確認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8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投票所入場整理券と投票用紙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57">
            <a:off x="824022" y="2818326"/>
            <a:ext cx="5220827" cy="252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88">
            <a:off x="6732242" y="3429001"/>
            <a:ext cx="17621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404664"/>
            <a:ext cx="7593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投票の当日、出かける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予定があるんだけど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投票する方法は？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不在者投票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当日と同様２０時まで投票することができます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729685" y="3709481"/>
            <a:ext cx="3338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endParaRPr kumimoji="1" lang="en-US" altLang="ja-JP" sz="6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8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332656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327213" y="3284984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29200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327213" y="4795357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627784" y="3284984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627784" y="4797152"/>
            <a:ext cx="529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は確定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8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投票率が低く、国民の意思を反映していないと考えられたとしても、やり直しはできません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投票率にかかわらず、結果は確定します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1" y="3740840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7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403650" y="993502"/>
            <a:ext cx="813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開票結果が同点だったら？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843809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491882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88" y="47971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同数の得票で、当選・落選が分かれた場合、当選人はくじびきで決めます。法律でこのように決まっています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くじのやり方は決まっていません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467544" y="3740841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1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331643" y="993502"/>
            <a:ext cx="763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投票できる年齢は何歳？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45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5" y="620689"/>
            <a:ext cx="6048671" cy="172819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候補者の政策を聞いて</a:t>
            </a:r>
            <a:endParaRPr kumimoji="1"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誰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に投票するか考える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2" descr="\\10.66.163.2\default\選挙課啓発係\啓発キャラクター\３　その他デザイン\いらすとや\senkyo_rikkouh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6" y="1277766"/>
            <a:ext cx="2608454" cy="51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10.66.163.2\default\選挙課啓発係\啓発キャラクター\３　その他デザイン\いらすとや\投票関係\投票風景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1" y="2728582"/>
            <a:ext cx="4537851" cy="37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332656"/>
            <a:ext cx="4536501" cy="93610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選挙の争点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6131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・みなさんは</a:t>
            </a:r>
            <a:r>
              <a:rPr lang="ja-JP" altLang="en-US" sz="2800" dirty="0" smtClean="0">
                <a:solidFill>
                  <a:prstClr val="black"/>
                </a:solidFill>
              </a:rPr>
              <a:t>、貞静区</a:t>
            </a:r>
            <a:r>
              <a:rPr lang="ja-JP" altLang="en-US" sz="2800" dirty="0" smtClean="0">
                <a:solidFill>
                  <a:prstClr val="black"/>
                </a:solidFill>
              </a:rPr>
              <a:t>という架空の地域の住民です。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r>
              <a:rPr lang="ja-JP" altLang="en-US" sz="2800" dirty="0" smtClean="0">
                <a:solidFill>
                  <a:prstClr val="black"/>
                </a:solidFill>
              </a:rPr>
              <a:t>・</a:t>
            </a:r>
            <a:r>
              <a:rPr lang="ja-JP" altLang="en-US" sz="2800" dirty="0">
                <a:solidFill>
                  <a:prstClr val="black"/>
                </a:solidFill>
              </a:rPr>
              <a:t>この貞静区</a:t>
            </a:r>
            <a:r>
              <a:rPr lang="ja-JP" altLang="en-US" sz="2800" dirty="0" smtClean="0">
                <a:solidFill>
                  <a:prstClr val="black"/>
                </a:solidFill>
              </a:rPr>
              <a:t>に利便性の高い広大な空き地ができまし</a:t>
            </a:r>
            <a:r>
              <a:rPr lang="ja-JP" altLang="en-US" sz="2800" dirty="0">
                <a:solidFill>
                  <a:prstClr val="black"/>
                </a:solidFill>
              </a:rPr>
              <a:t>た</a:t>
            </a:r>
            <a:r>
              <a:rPr lang="ja-JP" altLang="en-US" sz="2800" dirty="0" smtClean="0">
                <a:solidFill>
                  <a:prstClr val="black"/>
                </a:solidFill>
              </a:rPr>
              <a:t>。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r>
              <a:rPr lang="ja-JP" altLang="en-US" sz="2800" dirty="0" smtClean="0">
                <a:solidFill>
                  <a:prstClr val="black"/>
                </a:solidFill>
              </a:rPr>
              <a:t>・</a:t>
            </a:r>
            <a:r>
              <a:rPr lang="ja-JP" altLang="en-US" sz="2800" dirty="0">
                <a:solidFill>
                  <a:prstClr val="black"/>
                </a:solidFill>
              </a:rPr>
              <a:t>この空き地の活用について、３人の候補者がそれぞれ</a:t>
            </a:r>
            <a:endParaRPr lang="en-US" altLang="ja-JP" sz="2800" dirty="0">
              <a:solidFill>
                <a:prstClr val="black"/>
              </a:solidFill>
            </a:endParaRPr>
          </a:p>
          <a:p>
            <a:r>
              <a:rPr lang="ja-JP" altLang="en-US" sz="2800" dirty="0" smtClean="0">
                <a:solidFill>
                  <a:prstClr val="black"/>
                </a:solidFill>
              </a:rPr>
              <a:t>異なった</a:t>
            </a:r>
            <a:r>
              <a:rPr lang="ja-JP" altLang="en-US" sz="2800" dirty="0">
                <a:solidFill>
                  <a:prstClr val="black"/>
                </a:solidFill>
              </a:rPr>
              <a:t>利用方法を提案しています</a:t>
            </a:r>
            <a:r>
              <a:rPr lang="ja-JP" altLang="en-US" sz="2800" dirty="0" smtClean="0">
                <a:solidFill>
                  <a:prstClr val="black"/>
                </a:solidFill>
              </a:rPr>
              <a:t>。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pic>
        <p:nvPicPr>
          <p:cNvPr id="6" name="Picture 4" descr="C:\Users\T0521154\Desktop\1501umekitanow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66" y="3717032"/>
            <a:ext cx="6107753" cy="256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石井たかひろ候補の主張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7202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ショッピングモールの建設</a:t>
            </a:r>
            <a:endParaRPr lang="en-US" altLang="ja-JP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大型ショッピングモールを作ることで、豊かな生活を提供します。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様々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な年齢層の交流の場になり、街に活気が生まれます。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モール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の建設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と併せて周辺道路等を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し、周辺住民の生活環境を向上させます。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4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タイトル 2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西田真弓候補の主張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7202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保育施設付きマンションの建設</a:t>
            </a:r>
            <a:endParaRPr lang="en-US" altLang="ja-JP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保育施設付きのマンションを建設し、子育てしやすい環境を実現し、子育てしながら働く親の悩みを解決します。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少子化に歯止めをかけます。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「子育てしやすい街」として街のブランドを向上させます。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76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おくむら太朗候補の主張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7202" y="1600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ja-JP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緑地・防災公園に整備</a:t>
            </a:r>
            <a:endParaRPr lang="en-US" altLang="ja-JP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いつ起きるかわからない災害への備えとして、緑地・防災公園を整備し、災害時の必要物資を備蓄します。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緑を供給し、住民の憩いの場を提供します。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利益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のため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に土地を売却するのではなく、行政にしかできないことに活用する。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380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5506"/>
            <a:ext cx="4535487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9196"/>
            <a:ext cx="3455987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79515" y="620689"/>
            <a:ext cx="6840757" cy="9361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投票のしかたを見てみよう</a:t>
            </a:r>
            <a:endParaRPr lang="en-US" altLang="ja-JP" sz="4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71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投票所入場券が届きます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2" descr="C:\Users\T0521154\Desktop\はじめての投票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413385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57">
            <a:off x="4771503" y="2375968"/>
            <a:ext cx="4025087" cy="1943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\\10.66.163.2\default\選挙課啓発係\投票模擬体験コンテンツ\投票模擬体験コンテンツ作成中Ｆｉｌｅ\※使用画像抽出\tohyo\JPEG\PNG\tohyo[16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8" y="0"/>
            <a:ext cx="72079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投票所へ行きます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6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投票所はこんな感じ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Picture 4" descr="C:\Users\T0521154\Desktop\はじめての投票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73" y="1417638"/>
            <a:ext cx="6710257" cy="517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2146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投票所入場券を渡して</a:t>
            </a:r>
            <a:endParaRPr lang="en-US" altLang="ja-JP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投票用紙をもらいます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6" y="2964904"/>
            <a:ext cx="34321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71254"/>
            <a:ext cx="343217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3990256"/>
            <a:ext cx="536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2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31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月の公職選挙法の改正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できる年齢が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歳に引き下げられました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今年の夏に行われた参議院議員選挙から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歳から投票ができるようになりました。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83569" y="357301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7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2146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記載台へ行き</a:t>
            </a:r>
            <a:endParaRPr lang="en-US" altLang="ja-JP" sz="6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投票用紙に候補者名を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投票模擬体験コンテンツ\投票模擬体験コンテンツ作成中Ｆｉｌｅ\※使用画像抽出\tohyo\JPEG\PNG\tohyo[25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2505382" cy="19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24" y="4182658"/>
            <a:ext cx="1675950" cy="227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2" y="2429619"/>
            <a:ext cx="5692619" cy="40237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36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1520" y="404664"/>
            <a:ext cx="4402830" cy="60346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投票用紙に候補者名を書いて</a:t>
            </a:r>
            <a:endParaRPr lang="en-US" altLang="ja-JP" sz="6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投票箱</a:t>
            </a:r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endParaRPr lang="en-US" altLang="ja-JP" sz="6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入れます</a:t>
            </a:r>
            <a:endParaRPr lang="en-US" altLang="ja-JP" sz="6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098" name="Picture 2" descr="\\10.66.163.2\default\選挙課啓発係\O 模擬投票・出前授業\H25\07_写真\DSC02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384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475656" y="6021288"/>
            <a:ext cx="7704856" cy="717672"/>
          </a:xfrm>
        </p:spPr>
        <p:txBody>
          <a:bodyPr/>
          <a:lstStyle/>
          <a:p>
            <a:r>
              <a:rPr lang="ja-JP" altLang="en-US" sz="4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模擬投票の</a:t>
            </a:r>
            <a:r>
              <a:rPr lang="ja-JP" altLang="en-US" sz="4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様子（平成</a:t>
            </a:r>
            <a:r>
              <a:rPr lang="en-US" altLang="ja-JP" sz="4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4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lang="ja-JP" altLang="en-US" sz="4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 descr="\\10.66.163.2\default\選挙課啓発係\O 模擬投票・出前授業\H25\07_写真\DSC02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60648"/>
            <a:ext cx="101131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66.163.2\default\選挙課啓発係\投票模擬体験コンテンツ\投票模擬体験コンテンツ作成中Ｆｉｌｅ\※使用画像抽出\tohyo\JPEG\tohyo[3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11207"/>
          <a:stretch/>
        </p:blipFill>
        <p:spPr bwMode="auto">
          <a:xfrm>
            <a:off x="671007" y="11669"/>
            <a:ext cx="7801986" cy="68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ごくろうさまでした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8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9486"/>
              </p:ext>
            </p:extLst>
          </p:nvPr>
        </p:nvGraphicFramePr>
        <p:xfrm>
          <a:off x="179513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日本の選挙の４</a:t>
            </a:r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133592"/>
              </p:ext>
            </p:extLst>
          </p:nvPr>
        </p:nvGraphicFramePr>
        <p:xfrm>
          <a:off x="288032" y="1195536"/>
          <a:ext cx="8676456" cy="56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棄権の理由は？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A  Let'sすたでぃ選挙\27 Let'sすたでぃ選挙\１　版下作成\4 納品物\H26衆　世論調査結果　棄権理由グラフ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8" y="1511500"/>
            <a:ext cx="7930140" cy="534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2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06716"/>
              </p:ext>
            </p:extLst>
          </p:nvPr>
        </p:nvGraphicFramePr>
        <p:xfrm>
          <a:off x="2" y="1600200"/>
          <a:ext cx="91440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5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7" y="274638"/>
            <a:ext cx="8507288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投票に行くときは？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06705"/>
              </p:ext>
            </p:extLst>
          </p:nvPr>
        </p:nvGraphicFramePr>
        <p:xfrm>
          <a:off x="251521" y="1600201"/>
          <a:ext cx="86409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T0521154\Desktop\処理済～200908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0243"/>
            <a:ext cx="1619880" cy="12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47865" y="3284984"/>
            <a:ext cx="382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347863" y="4797152"/>
            <a:ext cx="396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９０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77180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77180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5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50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720116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とても大切な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～権利と責任～</a:t>
            </a:r>
            <a:endParaRPr kumimoji="1"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1830607167"/>
              </p:ext>
            </p:extLst>
          </p:nvPr>
        </p:nvGraphicFramePr>
        <p:xfrm>
          <a:off x="0" y="1628800"/>
          <a:ext cx="91440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乗算記号 9"/>
          <p:cNvSpPr/>
          <p:nvPr/>
        </p:nvSpPr>
        <p:spPr>
          <a:xfrm>
            <a:off x="6444208" y="530521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1140612" y="2420888"/>
            <a:ext cx="68627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</a:t>
            </a:r>
            <a:r>
              <a:rPr lang="ja-JP" altLang="en-US" sz="8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の結果！</a:t>
            </a:r>
            <a:endParaRPr lang="ja-JP" altLang="en-US" sz="8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16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53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貞静区長選挙</a:t>
            </a:r>
            <a:endParaRPr lang="en-US" altLang="ja-JP" sz="4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4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</a:t>
            </a:r>
            <a:endParaRPr lang="ja-JP" altLang="en-US" sz="4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94864"/>
              </p:ext>
            </p:extLst>
          </p:nvPr>
        </p:nvGraphicFramePr>
        <p:xfrm>
          <a:off x="1043608" y="1989336"/>
          <a:ext cx="7056784" cy="4682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04456"/>
                <a:gridCol w="2952328"/>
              </a:tblGrid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b="1" dirty="0" smtClean="0"/>
                        <a:t>候補者名</a:t>
                      </a:r>
                      <a:endParaRPr kumimoji="1" lang="ja-JP" altLang="en-US" sz="5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b="1" dirty="0" smtClean="0"/>
                        <a:t>票数</a:t>
                      </a:r>
                      <a:endParaRPr kumimoji="1" lang="ja-JP" altLang="en-US" sz="5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</a:rPr>
                        <a:t>石井　たかひろ</a:t>
                      </a:r>
                      <a:endParaRPr kumimoji="1" lang="en-US" altLang="ja-JP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</a:rPr>
                        <a:t>（　便　利　党　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</a:rPr>
                        <a:t>　　　　　票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</a:rPr>
                        <a:t>西田　真弓</a:t>
                      </a:r>
                      <a:endParaRPr kumimoji="1" lang="en-US" altLang="ja-JP" sz="4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</a:rPr>
                        <a:t>（　発　展　党　）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</a:rPr>
                        <a:t>　　　　　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</a:rPr>
                        <a:t>おくむら　太郎</a:t>
                      </a:r>
                      <a:endParaRPr kumimoji="1" lang="en-US" altLang="ja-JP" sz="4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</a:rPr>
                        <a:t>（　安　心　党　）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</a:rPr>
                        <a:t>　　　　　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588724" y="3113092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88724" y="4339590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8724" y="5520352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8353918" y="3501008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353918" y="4725144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338837" y="5877272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54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最後の質問です</a:t>
            </a:r>
            <a:endParaRPr lang="en-US" altLang="ja-JP" sz="5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結果は、あなたの</a:t>
            </a:r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970993" y="3284984"/>
            <a:ext cx="7202015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970994" y="4795357"/>
            <a:ext cx="7202014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40364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1907704" y="3284984"/>
            <a:ext cx="6480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のぞんだとおりの結果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1907704" y="4797152"/>
            <a:ext cx="5922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のぞんでいない結果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40364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ここからが「はじまり」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4267857595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9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968651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3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年ぶりの大きな改正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年前には、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歳以上の男性のみに選挙権が与えられるようになりました。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3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11663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選挙の歴史をみてみよう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" y="1600200"/>
            <a:ext cx="8229600" cy="4525963"/>
          </a:xfrm>
        </p:spPr>
        <p:txBody>
          <a:bodyPr>
            <a:normAutofit/>
          </a:bodyPr>
          <a:lstStyle/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Picture 2" descr="\\10.66.163.2\default\選挙課啓発係\A  Let'sすたでぃ選挙\28 Let'sすたでぃ選挙\１　版下作成\5 納品物\抽出データ\選挙権の歴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74166"/>
            <a:ext cx="9069062" cy="52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962002" y="764704"/>
            <a:ext cx="7002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世界中で最も低い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投票年齢は？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１５歳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2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最も低いのは、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アルゼンチン・オーストリア・キューバ・ブラジルなど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主流は１８歳以上で、アメリカ・イギリス・フランスなど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アラブ首長国連邦では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5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2590</TotalTime>
  <Words>1514</Words>
  <Application>Microsoft Office PowerPoint</Application>
  <PresentationFormat>画面に合わせる (4:3)</PresentationFormat>
  <Paragraphs>393</Paragraphs>
  <Slides>56</Slides>
  <Notes>42</Notes>
  <HiddenSlides>0</HiddenSlides>
  <MMClips>0</MMClips>
  <ScaleCrop>false</ScaleCrop>
  <HeadingPairs>
    <vt:vector size="4" baseType="variant">
      <vt:variant>
        <vt:lpstr>テーマ</vt:lpstr>
      </vt:variant>
      <vt:variant>
        <vt:i4>6</vt:i4>
      </vt:variant>
      <vt:variant>
        <vt:lpstr>スライド タイトル</vt:lpstr>
      </vt:variant>
      <vt:variant>
        <vt:i4>56</vt:i4>
      </vt:variant>
    </vt:vector>
  </HeadingPairs>
  <TitlesOfParts>
    <vt:vector size="62" baseType="lpstr">
      <vt:lpstr>Office ​​テーマ</vt:lpstr>
      <vt:lpstr>1_Office ​​テーマ</vt:lpstr>
      <vt:lpstr>2_Office ​​テーマ</vt:lpstr>
      <vt:lpstr>3_Office ​​テーマ</vt:lpstr>
      <vt:lpstr>4_Office ​​テーマ</vt:lpstr>
      <vt:lpstr>5_Office ​​テーマ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こんなに低い？若年層の投票率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投票所入場整理券と投票用紙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石井たかひろ候補の主張</vt:lpstr>
      <vt:lpstr>西田真弓候補の主張</vt:lpstr>
      <vt:lpstr>おくむら太朗候補の主張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どうしていま、選挙の話？</vt:lpstr>
      <vt:lpstr>日本の選挙の４原則</vt:lpstr>
      <vt:lpstr>棄権の理由は？</vt:lpstr>
      <vt:lpstr>投票率が低いとどうなる？</vt:lpstr>
      <vt:lpstr>投票に行くときは？</vt:lpstr>
      <vt:lpstr>情報を集める方法は？</vt:lpstr>
      <vt:lpstr>投票先を選ぶ基準</vt:lpstr>
      <vt:lpstr>とても大切なこと ～権利と責任～</vt:lpstr>
      <vt:lpstr>PowerPoint プレゼンテーション</vt:lpstr>
      <vt:lpstr>PowerPoint プレゼンテーション</vt:lpstr>
      <vt:lpstr>PowerPoint プレゼンテーション</vt:lpstr>
      <vt:lpstr>ここからが「はじまり」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197</cp:revision>
  <cp:lastPrinted>2016-04-08T04:39:46Z</cp:lastPrinted>
  <dcterms:created xsi:type="dcterms:W3CDTF">2015-06-05T06:25:16Z</dcterms:created>
  <dcterms:modified xsi:type="dcterms:W3CDTF">2016-10-25T05:47:14Z</dcterms:modified>
</cp:coreProperties>
</file>