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691" r:id="rId4"/>
    <p:sldMasterId id="2147483705" r:id="rId5"/>
  </p:sldMasterIdLst>
  <p:notesMasterIdLst>
    <p:notesMasterId r:id="rId55"/>
  </p:notesMasterIdLst>
  <p:handoutMasterIdLst>
    <p:handoutMasterId r:id="rId56"/>
  </p:handoutMasterIdLst>
  <p:sldIdLst>
    <p:sldId id="271" r:id="rId6"/>
    <p:sldId id="336" r:id="rId7"/>
    <p:sldId id="294" r:id="rId8"/>
    <p:sldId id="296" r:id="rId9"/>
    <p:sldId id="297" r:id="rId10"/>
    <p:sldId id="309" r:id="rId11"/>
    <p:sldId id="308" r:id="rId12"/>
    <p:sldId id="304" r:id="rId13"/>
    <p:sldId id="307" r:id="rId14"/>
    <p:sldId id="261" r:id="rId15"/>
    <p:sldId id="375" r:id="rId16"/>
    <p:sldId id="376" r:id="rId17"/>
    <p:sldId id="377" r:id="rId18"/>
    <p:sldId id="345" r:id="rId19"/>
    <p:sldId id="346" r:id="rId20"/>
    <p:sldId id="367" r:id="rId21"/>
    <p:sldId id="389" r:id="rId22"/>
    <p:sldId id="390" r:id="rId23"/>
    <p:sldId id="391" r:id="rId24"/>
    <p:sldId id="394" r:id="rId25"/>
    <p:sldId id="395" r:id="rId26"/>
    <p:sldId id="370" r:id="rId27"/>
    <p:sldId id="371" r:id="rId28"/>
    <p:sldId id="322" r:id="rId29"/>
    <p:sldId id="323" r:id="rId30"/>
    <p:sldId id="332" r:id="rId31"/>
    <p:sldId id="368" r:id="rId32"/>
    <p:sldId id="369" r:id="rId33"/>
    <p:sldId id="326" r:id="rId34"/>
    <p:sldId id="334" r:id="rId35"/>
    <p:sldId id="328" r:id="rId36"/>
    <p:sldId id="335" r:id="rId37"/>
    <p:sldId id="378" r:id="rId38"/>
    <p:sldId id="379" r:id="rId39"/>
    <p:sldId id="380" r:id="rId40"/>
    <p:sldId id="381" r:id="rId41"/>
    <p:sldId id="382" r:id="rId42"/>
    <p:sldId id="387" r:id="rId43"/>
    <p:sldId id="388" r:id="rId44"/>
    <p:sldId id="339" r:id="rId45"/>
    <p:sldId id="340" r:id="rId46"/>
    <p:sldId id="289" r:id="rId47"/>
    <p:sldId id="263" r:id="rId48"/>
    <p:sldId id="374" r:id="rId49"/>
    <p:sldId id="291" r:id="rId50"/>
    <p:sldId id="366" r:id="rId51"/>
    <p:sldId id="383" r:id="rId52"/>
    <p:sldId id="384" r:id="rId53"/>
    <p:sldId id="373" r:id="rId5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46C0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683" autoAdjust="0"/>
  </p:normalViewPr>
  <p:slideViewPr>
    <p:cSldViewPr>
      <p:cViewPr>
        <p:scale>
          <a:sx n="50" d="100"/>
          <a:sy n="50" d="100"/>
        </p:scale>
        <p:origin x="-666" y="-25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12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907CC066-4D35-43B2-A177-7FEC83005FA8}" type="presOf" srcId="{D003F942-888D-41D0-AD72-3E515721F447}" destId="{7E13BD18-3E94-4815-B00F-8E892A832DF1}" srcOrd="0" destOrd="2" presId="urn:microsoft.com/office/officeart/2005/8/layout/matrix3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F0FFCB81-CD05-4F76-B81F-11EC68F94BC0}" type="presOf" srcId="{E19D4EA1-33BB-4B18-BC1F-CCE619522024}" destId="{D1836F62-4A66-4C5E-AEAE-02F65B139363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679FDBA-2467-4347-9B5D-B1F9F92F3F3B}" type="presOf" srcId="{81AD3274-7553-4B22-80C6-C1DDEFDFA976}" destId="{AC073904-E356-416E-84A2-A034B2E3CC9A}" srcOrd="0" destOrd="0" presId="urn:microsoft.com/office/officeart/2005/8/layout/vList5"/>
    <dgm:cxn modelId="{317A8852-2E0C-4799-B9CF-E7B09134B5E8}" type="presOf" srcId="{D2FF1B8B-DE7C-4932-A111-BCB34B234E11}" destId="{9FE57052-2B18-4DC4-B210-302DAA1BD522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B4132B1D-0488-483F-BC04-4D88B28EBC51}" type="presOf" srcId="{29198D05-D267-47AF-B1D4-83227D722F23}" destId="{A31F6E76-4AEE-4BA3-A6B0-FF4E936C1532}" srcOrd="0" destOrd="0" presId="urn:microsoft.com/office/officeart/2005/8/layout/vList5"/>
    <dgm:cxn modelId="{5C808B0A-9921-41F9-9FCE-CE754A82D0FD}" type="presParOf" srcId="{A31F6E76-4AEE-4BA3-A6B0-FF4E936C1532}" destId="{941CF521-DB4D-4F50-8BA6-DCDDBAA41D0B}" srcOrd="0" destOrd="0" presId="urn:microsoft.com/office/officeart/2005/8/layout/vList5"/>
    <dgm:cxn modelId="{25F52966-A2C8-4E38-84F7-61828B8A8EF9}" type="presParOf" srcId="{941CF521-DB4D-4F50-8BA6-DCDDBAA41D0B}" destId="{AC073904-E356-416E-84A2-A034B2E3CC9A}" srcOrd="0" destOrd="0" presId="urn:microsoft.com/office/officeart/2005/8/layout/vList5"/>
    <dgm:cxn modelId="{697314D4-D7B4-4C93-84C3-D04FA66E9716}" type="presParOf" srcId="{A31F6E76-4AEE-4BA3-A6B0-FF4E936C1532}" destId="{259842C1-87BC-4ED8-9BC1-9FB97144FF02}" srcOrd="1" destOrd="0" presId="urn:microsoft.com/office/officeart/2005/8/layout/vList5"/>
    <dgm:cxn modelId="{C0C63857-7FFC-49F3-AEF0-959066BBFF4F}" type="presParOf" srcId="{A31F6E76-4AEE-4BA3-A6B0-FF4E936C1532}" destId="{04EA5A46-AAB6-4F60-B24D-4F71B34408FB}" srcOrd="2" destOrd="0" presId="urn:microsoft.com/office/officeart/2005/8/layout/vList5"/>
    <dgm:cxn modelId="{B30D10C4-88B7-4F53-8F78-40494320DE60}" type="presParOf" srcId="{04EA5A46-AAB6-4F60-B24D-4F71B34408FB}" destId="{9FE57052-2B18-4DC4-B210-302DAA1BD52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09119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63755" custLinFactNeighborY="-80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14155" custLinFactNeighborY="-287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7A2B-F9FB-493C-BFCC-5C1BF676852F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48F132E9-0121-4579-AB8B-28C4FEF4AC57}">
      <dgm:prSet phldrT="[テキスト]" custT="1"/>
      <dgm:spPr/>
      <dgm:t>
        <a:bodyPr/>
        <a:lstStyle/>
        <a:p>
          <a:r>
            <a:rPr kumimoji="1" lang="ja-JP" alt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706D5A6-E458-45BB-9800-8F9AB813CA17}" type="par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B4A8E764-3932-4D59-A23F-308BC8F372B1}" type="sib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A2EE7E70-B9FF-4163-BBF2-A9D867D84DDD}">
      <dgm:prSet phldrT="[テキスト]" custT="1"/>
      <dgm:spPr/>
      <dgm:t>
        <a:bodyPr/>
        <a:lstStyle/>
        <a:p>
          <a:pPr algn="l"/>
          <a:r>
            <a:rPr kumimoji="1" lang="ja-JP" alt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</a:t>
          </a:r>
          <a:r>
            <a:rPr kumimoji="1" lang="ja-JP" altLang="en-US" sz="5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</a:t>
          </a:r>
          <a:endParaRPr kumimoji="1" lang="en-US" altLang="ja-JP" sz="5400" b="1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EC0BFD2-29DC-4069-9A96-C9E7F413D056}" type="par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518EB35B-0440-4B6B-974D-88DF22685BB1}" type="sib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CE5D8DC0-1931-4D01-A481-7FF8BA328C44}">
      <dgm:prSet phldrT="[テキスト]" custT="1"/>
      <dgm:spPr/>
      <dgm:t>
        <a:bodyPr/>
        <a:lstStyle/>
        <a:p>
          <a:r>
            <a:rPr kumimoji="1" lang="ja-JP" alt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8FA1660-DC12-4745-97F7-08AAAC4993F4}" type="par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32237FE-3E24-4668-9BA3-1BAE11AD0E1D}" type="sib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B129BB9-E020-4CB6-B6BB-E5B490FAF42D}" type="pres">
      <dgm:prSet presAssocID="{3A057A2B-F9FB-493C-BFCC-5C1BF676852F}" presName="compositeShape" presStyleCnt="0">
        <dgm:presLayoutVars>
          <dgm:chMax val="7"/>
          <dgm:dir/>
          <dgm:resizeHandles val="exact"/>
        </dgm:presLayoutVars>
      </dgm:prSet>
      <dgm:spPr/>
    </dgm:pt>
    <dgm:pt modelId="{8F0F6099-8E07-4F0D-8D59-48CE02D73837}" type="pres">
      <dgm:prSet presAssocID="{48F132E9-0121-4579-AB8B-28C4FEF4AC57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D337D19D-C592-4C08-9006-0007DBEA849D}" type="pres">
      <dgm:prSet presAssocID="{48F132E9-0121-4579-AB8B-28C4FEF4AC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AE7C8-3A13-4717-B405-C647CB532132}" type="pres">
      <dgm:prSet presAssocID="{A2EE7E70-B9FF-4163-BBF2-A9D867D84DDD}" presName="circ2" presStyleLbl="vennNode1" presStyleIdx="1" presStyleCnt="3" custLinFactNeighborX="7892" custLinFactNeighborY="1444"/>
      <dgm:spPr/>
      <dgm:t>
        <a:bodyPr/>
        <a:lstStyle/>
        <a:p>
          <a:endParaRPr kumimoji="1" lang="ja-JP" altLang="en-US"/>
        </a:p>
      </dgm:t>
    </dgm:pt>
    <dgm:pt modelId="{72C76DFA-D4C6-4AD3-B9E9-7F9B2672E2D8}" type="pres">
      <dgm:prSet presAssocID="{A2EE7E70-B9FF-4163-BBF2-A9D867D84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0B1EC1-C219-4F90-A740-E5388DC95C54}" type="pres">
      <dgm:prSet presAssocID="{CE5D8DC0-1931-4D01-A481-7FF8BA328C44}" presName="circ3" presStyleLbl="vennNode1" presStyleIdx="2" presStyleCnt="3" custScaleX="105133" custScaleY="100951"/>
      <dgm:spPr/>
      <dgm:t>
        <a:bodyPr/>
        <a:lstStyle/>
        <a:p>
          <a:endParaRPr kumimoji="1" lang="ja-JP" altLang="en-US"/>
        </a:p>
      </dgm:t>
    </dgm:pt>
    <dgm:pt modelId="{8E18C64F-6190-4218-B2FE-D598C46EDD86}" type="pres">
      <dgm:prSet presAssocID="{CE5D8DC0-1931-4D01-A481-7FF8BA328C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5BB0DF9-4A66-4B19-AB28-D602C39522C1}" srcId="{3A057A2B-F9FB-493C-BFCC-5C1BF676852F}" destId="{48F132E9-0121-4579-AB8B-28C4FEF4AC57}" srcOrd="0" destOrd="0" parTransId="{D706D5A6-E458-45BB-9800-8F9AB813CA17}" sibTransId="{B4A8E764-3932-4D59-A23F-308BC8F372B1}"/>
    <dgm:cxn modelId="{3845C1D0-0FF9-464A-AA5A-742FC982CACD}" type="presOf" srcId="{3A057A2B-F9FB-493C-BFCC-5C1BF676852F}" destId="{DB129BB9-E020-4CB6-B6BB-E5B490FAF42D}" srcOrd="0" destOrd="0" presId="urn:microsoft.com/office/officeart/2005/8/layout/venn1"/>
    <dgm:cxn modelId="{E9736D1E-AF9A-4154-84FE-ACB6030FD419}" type="presOf" srcId="{48F132E9-0121-4579-AB8B-28C4FEF4AC57}" destId="{D337D19D-C592-4C08-9006-0007DBEA849D}" srcOrd="1" destOrd="0" presId="urn:microsoft.com/office/officeart/2005/8/layout/venn1"/>
    <dgm:cxn modelId="{D35F57C6-9CDE-4B12-B88E-19060CDB207D}" srcId="{3A057A2B-F9FB-493C-BFCC-5C1BF676852F}" destId="{A2EE7E70-B9FF-4163-BBF2-A9D867D84DDD}" srcOrd="1" destOrd="0" parTransId="{EEC0BFD2-29DC-4069-9A96-C9E7F413D056}" sibTransId="{518EB35B-0440-4B6B-974D-88DF22685BB1}"/>
    <dgm:cxn modelId="{82BEF623-5B0A-4517-9CEC-C7D78CDD8FD1}" type="presOf" srcId="{A2EE7E70-B9FF-4163-BBF2-A9D867D84DDD}" destId="{72C76DFA-D4C6-4AD3-B9E9-7F9B2672E2D8}" srcOrd="1" destOrd="0" presId="urn:microsoft.com/office/officeart/2005/8/layout/venn1"/>
    <dgm:cxn modelId="{E7870FD5-306E-494A-979E-1052125A5EA8}" type="presOf" srcId="{CE5D8DC0-1931-4D01-A481-7FF8BA328C44}" destId="{A50B1EC1-C219-4F90-A740-E5388DC95C54}" srcOrd="0" destOrd="0" presId="urn:microsoft.com/office/officeart/2005/8/layout/venn1"/>
    <dgm:cxn modelId="{361ACE27-A32D-4B8A-9D23-6BE519E4C3E4}" srcId="{3A057A2B-F9FB-493C-BFCC-5C1BF676852F}" destId="{CE5D8DC0-1931-4D01-A481-7FF8BA328C44}" srcOrd="2" destOrd="0" parTransId="{F8FA1660-DC12-4745-97F7-08AAAC4993F4}" sibTransId="{D32237FE-3E24-4668-9BA3-1BAE11AD0E1D}"/>
    <dgm:cxn modelId="{D69F7B0C-A579-4B31-BBB2-362945440908}" type="presOf" srcId="{CE5D8DC0-1931-4D01-A481-7FF8BA328C44}" destId="{8E18C64F-6190-4218-B2FE-D598C46EDD86}" srcOrd="1" destOrd="0" presId="urn:microsoft.com/office/officeart/2005/8/layout/venn1"/>
    <dgm:cxn modelId="{8F55173A-4E23-4838-9EBB-A8AC22EB60EE}" type="presOf" srcId="{48F132E9-0121-4579-AB8B-28C4FEF4AC57}" destId="{8F0F6099-8E07-4F0D-8D59-48CE02D73837}" srcOrd="0" destOrd="0" presId="urn:microsoft.com/office/officeart/2005/8/layout/venn1"/>
    <dgm:cxn modelId="{5D15F882-0CE5-4E15-B146-F95A7DC07D3C}" type="presOf" srcId="{A2EE7E70-B9FF-4163-BBF2-A9D867D84DDD}" destId="{411AE7C8-3A13-4717-B405-C647CB532132}" srcOrd="0" destOrd="0" presId="urn:microsoft.com/office/officeart/2005/8/layout/venn1"/>
    <dgm:cxn modelId="{8E70F358-22B9-4E7E-AE2A-D2F520E12C65}" type="presParOf" srcId="{DB129BB9-E020-4CB6-B6BB-E5B490FAF42D}" destId="{8F0F6099-8E07-4F0D-8D59-48CE02D73837}" srcOrd="0" destOrd="0" presId="urn:microsoft.com/office/officeart/2005/8/layout/venn1"/>
    <dgm:cxn modelId="{72804B40-416B-49A1-9EC2-AC8928FD8C97}" type="presParOf" srcId="{DB129BB9-E020-4CB6-B6BB-E5B490FAF42D}" destId="{D337D19D-C592-4C08-9006-0007DBEA849D}" srcOrd="1" destOrd="0" presId="urn:microsoft.com/office/officeart/2005/8/layout/venn1"/>
    <dgm:cxn modelId="{EA855D43-BBD6-40EC-88BD-C76B6CAA53C6}" type="presParOf" srcId="{DB129BB9-E020-4CB6-B6BB-E5B490FAF42D}" destId="{411AE7C8-3A13-4717-B405-C647CB532132}" srcOrd="2" destOrd="0" presId="urn:microsoft.com/office/officeart/2005/8/layout/venn1"/>
    <dgm:cxn modelId="{3F890700-1F69-4989-AB98-DCACA01292AC}" type="presParOf" srcId="{DB129BB9-E020-4CB6-B6BB-E5B490FAF42D}" destId="{72C76DFA-D4C6-4AD3-B9E9-7F9B2672E2D8}" srcOrd="3" destOrd="0" presId="urn:microsoft.com/office/officeart/2005/8/layout/venn1"/>
    <dgm:cxn modelId="{921973CA-EE52-4131-9BC4-E8742E6B91DF}" type="presParOf" srcId="{DB129BB9-E020-4CB6-B6BB-E5B490FAF42D}" destId="{A50B1EC1-C219-4F90-A740-E5388DC95C54}" srcOrd="4" destOrd="0" presId="urn:microsoft.com/office/officeart/2005/8/layout/venn1"/>
    <dgm:cxn modelId="{6057967A-1C83-46BC-82AC-B433AC6CCC42}" type="presParOf" srcId="{DB129BB9-E020-4CB6-B6BB-E5B490FAF42D}" destId="{8E18C64F-6190-4218-B2FE-D598C46EDD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1547669" y="155842"/>
          <a:ext cx="2532280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71285" y="279458"/>
        <a:ext cx="2285048" cy="2285048"/>
      </dsp:txXfrm>
    </dsp:sp>
    <dsp:sp modelId="{7E13BD18-3E94-4815-B00F-8E892A832DF1}">
      <dsp:nvSpPr>
        <dsp:cNvPr id="0" name=""/>
        <dsp:cNvSpPr/>
      </dsp:nvSpPr>
      <dsp:spPr>
        <a:xfrm>
          <a:off x="4632010" y="117164"/>
          <a:ext cx="2532280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55626" y="240780"/>
        <a:ext cx="2285048" cy="2285048"/>
      </dsp:txXfrm>
    </dsp:sp>
    <dsp:sp modelId="{07E31112-AADA-42AD-A1C7-7BA4AE390678}">
      <dsp:nvSpPr>
        <dsp:cNvPr id="0" name=""/>
        <dsp:cNvSpPr/>
      </dsp:nvSpPr>
      <dsp:spPr>
        <a:xfrm>
          <a:off x="1535664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59280" y="3124009"/>
        <a:ext cx="2285048" cy="2285048"/>
      </dsp:txXfrm>
    </dsp:sp>
    <dsp:sp modelId="{272A1547-C5F4-440B-A1B0-9CC8837FDC1F}">
      <dsp:nvSpPr>
        <dsp:cNvPr id="0" name=""/>
        <dsp:cNvSpPr/>
      </dsp:nvSpPr>
      <dsp:spPr>
        <a:xfrm>
          <a:off x="4644015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67631" y="3124009"/>
        <a:ext cx="2285048" cy="2285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61"/>
          <a:ext cx="8320915" cy="2437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119054"/>
        <a:ext cx="8082929" cy="2199589"/>
      </dsp:txXfrm>
    </dsp:sp>
    <dsp:sp modelId="{9FE57052-2B18-4DC4-B210-302DAA1BD522}">
      <dsp:nvSpPr>
        <dsp:cNvPr id="0" name=""/>
        <dsp:cNvSpPr/>
      </dsp:nvSpPr>
      <dsp:spPr>
        <a:xfrm>
          <a:off x="411542" y="2559515"/>
          <a:ext cx="8320915" cy="243757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2678508"/>
        <a:ext cx="8082929" cy="2199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241097" y="0"/>
          <a:ext cx="8110656" cy="506916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039997" y="3769427"/>
          <a:ext cx="186545" cy="186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1183080" y="3862699"/>
          <a:ext cx="2900317" cy="120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4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83080" y="3862699"/>
        <a:ext cx="2900317" cy="1206460"/>
      </dsp:txXfrm>
    </dsp:sp>
    <dsp:sp modelId="{5195660F-E15B-436F-8781-3481BE6BB663}">
      <dsp:nvSpPr>
        <dsp:cNvPr id="0" name=""/>
        <dsp:cNvSpPr/>
      </dsp:nvSpPr>
      <dsp:spPr>
        <a:xfrm>
          <a:off x="2357978" y="2590340"/>
          <a:ext cx="324426" cy="3244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304255" y="2908913"/>
          <a:ext cx="271332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907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304255" y="2908913"/>
        <a:ext cx="2713325" cy="1740535"/>
      </dsp:txXfrm>
    </dsp:sp>
    <dsp:sp modelId="{A6B9DC05-D311-492F-979F-07DA941A71E4}">
      <dsp:nvSpPr>
        <dsp:cNvPr id="0" name=""/>
        <dsp:cNvSpPr/>
      </dsp:nvSpPr>
      <dsp:spPr>
        <a:xfrm>
          <a:off x="4040939" y="1721486"/>
          <a:ext cx="429864" cy="4298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033846" y="2116880"/>
          <a:ext cx="4319087" cy="226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7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033846" y="2116880"/>
        <a:ext cx="4319087" cy="2268636"/>
      </dsp:txXfrm>
    </dsp:sp>
    <dsp:sp modelId="{87A54844-97A9-4D62-93DE-45BD28B64FEB}">
      <dsp:nvSpPr>
        <dsp:cNvPr id="0" name=""/>
        <dsp:cNvSpPr/>
      </dsp:nvSpPr>
      <dsp:spPr>
        <a:xfrm>
          <a:off x="5873948" y="1146643"/>
          <a:ext cx="575856" cy="5758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868221" y="388646"/>
          <a:ext cx="2772734" cy="363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134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868221" y="388646"/>
        <a:ext cx="2772734" cy="3634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F6099-8E07-4F0D-8D59-48CE02D73837}">
      <dsp:nvSpPr>
        <dsp:cNvPr id="0" name=""/>
        <dsp:cNvSpPr/>
      </dsp:nvSpPr>
      <dsp:spPr>
        <a:xfrm>
          <a:off x="3092331" y="139581"/>
          <a:ext cx="3037289" cy="303728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497303" y="671106"/>
        <a:ext cx="2227345" cy="1366780"/>
      </dsp:txXfrm>
    </dsp:sp>
    <dsp:sp modelId="{411AE7C8-3A13-4717-B405-C647CB532132}">
      <dsp:nvSpPr>
        <dsp:cNvPr id="0" name=""/>
        <dsp:cNvSpPr/>
      </dsp:nvSpPr>
      <dsp:spPr>
        <a:xfrm>
          <a:off x="4427989" y="2081745"/>
          <a:ext cx="3037289" cy="303728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</a:t>
          </a:r>
          <a:r>
            <a:rPr kumimoji="1" lang="ja-JP" altLang="en-US" sz="5000" b="1" kern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</a:t>
          </a:r>
          <a:endParaRPr kumimoji="1" lang="en-US" altLang="ja-JP" sz="5400" b="1" kern="12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56893" y="2866378"/>
        <a:ext cx="1822373" cy="1670509"/>
      </dsp:txXfrm>
    </dsp:sp>
    <dsp:sp modelId="{A50B1EC1-C219-4F90-A740-E5388DC95C54}">
      <dsp:nvSpPr>
        <dsp:cNvPr id="0" name=""/>
        <dsp:cNvSpPr/>
      </dsp:nvSpPr>
      <dsp:spPr>
        <a:xfrm>
          <a:off x="1918423" y="2023444"/>
          <a:ext cx="3193193" cy="306617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219116" y="2815539"/>
        <a:ext cx="1915916" cy="16863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2" rIns="91427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8"/>
            <a:ext cx="5445760" cy="4472702"/>
          </a:xfrm>
          <a:prstGeom prst="rect">
            <a:avLst/>
          </a:prstGeom>
        </p:spPr>
        <p:txBody>
          <a:bodyPr vert="horz" lIns="91427" tIns="45712" rIns="91427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6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6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自己紹介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9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44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61923" algn="l"/>
                <a:tab pos="449229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361923" algn="l"/>
                <a:tab pos="449229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6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03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26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73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39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17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5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07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8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2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15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20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97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071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91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39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68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7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1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24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3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960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2016/12/16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7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c4Zrw3j68x0/UPyI0_I3RXI/AAAAAAAAKxw/-Xbi8nmVTF8/s1600/seijika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4824536" cy="72008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管理委員会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19" y="620688"/>
            <a:ext cx="784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都立足立東高等学校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108520" y="274638"/>
            <a:ext cx="9289030" cy="1143000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こんなに低い？若年層の投票率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 descr="\\10.66.163.2\default\選挙課啓発係\A  Let'sすたでぃ選挙\27 Let'sすたでぃ選挙\１　版下作成\4 納品物\H26衆　年代別投票行動調査結果グラフ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849632"/>
            <a:ext cx="9073008" cy="41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332656"/>
            <a:ext cx="7593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今年はじめての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歳選挙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歳の投票率、全国で何位？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第１位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7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0" y="2028282"/>
            <a:ext cx="3528389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年参議院議員選挙の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歳の投票率は、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62.23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％で、全国第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位でした。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歳・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歳と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歳合計も、同様に全国第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位でした。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4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0066"/>
              </p:ext>
            </p:extLst>
          </p:nvPr>
        </p:nvGraphicFramePr>
        <p:xfrm>
          <a:off x="467544" y="1340768"/>
          <a:ext cx="8208911" cy="47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/>
                <a:gridCol w="216024"/>
                <a:gridCol w="2160240"/>
                <a:gridCol w="3672408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順位</a:t>
                      </a:r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都道府県</a:t>
                      </a:r>
                      <a:endParaRPr kumimoji="1" lang="ja-JP" altLang="en-US" sz="4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投票率</a:t>
                      </a:r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全国平均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５１．２８％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 gridSpan="2">
                  <a:txBody>
                    <a:bodyPr/>
                    <a:lstStyle/>
                    <a:p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東京都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６２．２３％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endParaRPr kumimoji="1" lang="ja-JP" altLang="en-US" sz="4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endParaRPr kumimoji="1" lang="ja-JP" altLang="en-US" sz="4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47</a:t>
                      </a:r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●●県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３５．２６％</a:t>
                      </a:r>
                      <a:endParaRPr kumimoji="1" lang="ja-JP" altLang="en-US" sz="4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323528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歳の投票率（参院選）</a:t>
            </a:r>
            <a:endParaRPr kumimoji="1" lang="ja-JP" alt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9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７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公職には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ありますが、参議院議員選挙のみが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衆議院には解散、首長には辞職があり、日程がずれることも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3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76548"/>
              </p:ext>
            </p:extLst>
          </p:nvPr>
        </p:nvGraphicFramePr>
        <p:xfrm>
          <a:off x="323529" y="1124745"/>
          <a:ext cx="8568950" cy="556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6948264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7848366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星 5 6"/>
          <p:cNvSpPr/>
          <p:nvPr/>
        </p:nvSpPr>
        <p:spPr>
          <a:xfrm>
            <a:off x="3635899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3707904" y="371703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星 5 8"/>
          <p:cNvSpPr/>
          <p:nvPr/>
        </p:nvSpPr>
        <p:spPr>
          <a:xfrm>
            <a:off x="5004048" y="450912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7812360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7884368" y="530120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来夏の都議会議員選挙</a:t>
            </a:r>
            <a:endParaRPr lang="en-US" altLang="ja-JP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全員で何人を選ぶ？</a:t>
            </a:r>
            <a:endParaRPr lang="ja-JP" alt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７７人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１２７人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都議会議員選挙は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42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の選挙区で、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127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人を選出します。任期は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年前回（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年）の都議会議員選挙では、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253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人が立候補をしました。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ちなみに、足立区の都議会議員の定数は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127</a:t>
            </a:r>
            <a:r>
              <a:rPr lang="ja-JP" altLang="en-US" sz="72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ja-JP" altLang="en-US" sz="72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1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19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来夏の都議会議員選挙</a:t>
            </a:r>
            <a:endParaRPr lang="en-US" altLang="ja-JP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議会の役割を表すのは？</a:t>
            </a:r>
            <a:endParaRPr lang="ja-JP" alt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617458" y="3284984"/>
            <a:ext cx="5909084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617458" y="4795357"/>
            <a:ext cx="590908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二元代表制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464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議院内閣制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35130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0" y="2028282"/>
            <a:ext cx="352838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地方自治体の「首長」と「議員」の関係を示す言葉です。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議員内閣制は、法律を作る国会のしくみのことを指します。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645024"/>
            <a:ext cx="2742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二元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代表制</a:t>
            </a:r>
            <a:endParaRPr lang="ja-JP" altLang="en-US" sz="60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60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188640"/>
            <a:ext cx="914399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議会ってなんのためにある？</a:t>
            </a:r>
            <a:endParaRPr lang="ja-JP" alt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827584" y="1052736"/>
            <a:ext cx="7488832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住民（東京都の場合）</a:t>
            </a:r>
            <a:endParaRPr kumimoji="1" lang="ja-JP" altLang="en-US" sz="4400" b="1" dirty="0">
              <a:solidFill>
                <a:schemeClr val="accent3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1259632" y="2204864"/>
            <a:ext cx="1512168" cy="864096"/>
          </a:xfrm>
          <a:prstGeom prst="downArrow">
            <a:avLst>
              <a:gd name="adj1" fmla="val 80235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3200" b="1" dirty="0">
              <a:solidFill>
                <a:schemeClr val="accent3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6318194" y="2204864"/>
            <a:ext cx="1512168" cy="864096"/>
          </a:xfrm>
          <a:prstGeom prst="downArrow">
            <a:avLst>
              <a:gd name="adj1" fmla="val 80235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3200" b="1" dirty="0">
              <a:solidFill>
                <a:schemeClr val="accent3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827584" y="3140968"/>
            <a:ext cx="2376264" cy="13974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知　事</a:t>
            </a:r>
            <a:endParaRPr kumimoji="1" lang="en-US" altLang="ja-JP" sz="4400" b="1" dirty="0" smtClean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965068" y="3140968"/>
            <a:ext cx="2340260" cy="1397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都議会</a:t>
            </a:r>
            <a:endParaRPr kumimoji="1" lang="en-US" altLang="ja-JP" sz="4400" b="1" dirty="0" smtClean="0">
              <a:solidFill>
                <a:schemeClr val="accent4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左右矢印 14"/>
          <p:cNvSpPr/>
          <p:nvPr/>
        </p:nvSpPr>
        <p:spPr>
          <a:xfrm>
            <a:off x="2591780" y="5082778"/>
            <a:ext cx="3960440" cy="1052736"/>
          </a:xfrm>
          <a:prstGeom prst="leftRightArrow">
            <a:avLst>
              <a:gd name="adj1" fmla="val 758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対等な</a:t>
            </a:r>
            <a:r>
              <a:rPr kumimoji="1" lang="ja-JP" altLang="en-US" sz="3200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緊張関係</a:t>
            </a:r>
            <a:endParaRPr kumimoji="1" lang="ja-JP" altLang="en-US" sz="3200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843808" y="3198304"/>
            <a:ext cx="3456384" cy="590736"/>
          </a:xfrm>
          <a:prstGeom prst="rightArrow">
            <a:avLst>
              <a:gd name="adj1" fmla="val 67106"/>
              <a:gd name="adj2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予算案・条例案</a:t>
            </a:r>
            <a:r>
              <a:rPr lang="ja-JP" altLang="en-US" sz="24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提出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左矢印 2"/>
          <p:cNvSpPr/>
          <p:nvPr/>
        </p:nvSpPr>
        <p:spPr>
          <a:xfrm>
            <a:off x="2843808" y="3865860"/>
            <a:ext cx="3456384" cy="643260"/>
          </a:xfrm>
          <a:prstGeom prst="leftArrow">
            <a:avLst>
              <a:gd name="adj1" fmla="val 65112"/>
              <a:gd name="adj2" fmla="val 48488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予算・条例の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議決</a:t>
            </a:r>
            <a:endParaRPr kumimoji="1" lang="ja-JP" altLang="en-US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http://1.bp.blogspot.com/-DFNDahtEnCw/WCqd3R8mmrI/AAAAAAAA_o8/ROiUAK25XHoCIOJc3xJyhf_xhMKX9csQgCLcB/s800/kokkai_touben_shingi_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08" y="4387676"/>
            <a:ext cx="2513592" cy="24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政治家のイラスト「記者会見・国会答弁」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33054"/>
            <a:ext cx="1368152" cy="21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38570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自宅で、インターネットで投票は？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1" y="3265545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779912" y="32849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49671" y="475486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7" y="4988787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3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は、必ず投票所で行います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全国のいくつかの市町村では、投票所に赴いて端末機に入力する「電子投票」ができる条例を持っています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4" y="3573017"/>
            <a:ext cx="371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6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56389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9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1"/>
            <a:ext cx="3224813" cy="233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２０時までやっています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必ず確認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投票所入場整理券と投票用紙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824022" y="2818326"/>
            <a:ext cx="5220827" cy="252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88">
            <a:off x="6732242" y="3429001"/>
            <a:ext cx="17621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404664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投票の当日、出かける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予定があるんだけど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投票する方法は？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不在者投票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当日と同様２０時まで投票することができます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29685" y="3709481"/>
            <a:ext cx="3338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endParaRPr kumimoji="1" lang="en-US" altLang="ja-JP" sz="6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8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332656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4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4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は確定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993502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投票できる年齢は何歳？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1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403650" y="993502"/>
            <a:ext cx="81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開票結果が同点だったら？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843809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9188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同数の得票で、当選・落選が分かれた場合、当選人はくじびきで決めます。法律でこのように決まっています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くじのやり方は決まっていません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467544" y="3740841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1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5" y="620689"/>
            <a:ext cx="6048671" cy="17281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候補者の政策を聞いて</a:t>
            </a:r>
            <a:endParaRPr kumimoji="1"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に投票するか考える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\\10.66.163.2\default\選挙課啓発係\啓発キャラクター\３　その他デザイン\いらすとや\senkyo_rikkou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6" y="1277766"/>
            <a:ext cx="2608454" cy="51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0.66.163.2\default\選挙課啓発係\啓発キャラクター\３　その他デザイン\いらすとや\投票関係\投票風景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1" y="2728582"/>
            <a:ext cx="4537851" cy="37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332656"/>
            <a:ext cx="4536501" cy="93610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選挙の争点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61311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・みなさんは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、足立東区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という架空の地域の住民です。</a:t>
            </a:r>
            <a:endParaRPr lang="en-US" altLang="ja-JP" sz="32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・足立東区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に利便性の高い広大な空き地ができまし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32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この空き地の活用について、３人の候補者がそれぞれ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異なった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利用方法を提案しています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4" descr="C:\Users\T0521154\Desktop\1501umekitanow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24" y="3814177"/>
            <a:ext cx="6107753" cy="25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石井たかひろ候補の主張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ショッピングモールの建設</a:t>
            </a:r>
            <a:endParaRPr lang="en-US" altLang="ja-JP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大型ショッピングモールを作ることで、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豊かな生活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を提供します。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様々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な年齢層の交流の場になり、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街に活気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が生まれます。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モール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の建設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と併せて周辺道路等を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周辺住民の生活環境を向上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させます。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2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西田</a:t>
            </a: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マユミ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の主張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保育施設付きマンションの建設</a:t>
            </a:r>
            <a:endParaRPr lang="en-US" altLang="ja-JP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保育施設付きのマンションを建設し、子育てしやすい環境を実現し、子育てしながら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働く親の悩みを解決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少子化に歯止め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をかけます。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「子育てしやすい街」として街の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ブランドを向上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させます。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7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奥村たろう候補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の主張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ja-JP" altLang="en-US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緑地・防災公園に整備</a:t>
            </a:r>
            <a:endParaRPr lang="en-US" altLang="ja-JP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いつ起きるかわからない</a:t>
            </a:r>
            <a:r>
              <a:rPr lang="ja-JP" alt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災害への備え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として、緑地・防災公園を整備し、災害時の必要物資を備蓄します。</a:t>
            </a:r>
            <a:endParaRPr lang="en-US" altLang="ja-JP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緑を供給し、</a:t>
            </a:r>
            <a:r>
              <a:rPr lang="ja-JP" alt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住民の憩いの場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を提供します。</a:t>
            </a:r>
            <a:endParaRPr lang="en-US" altLang="ja-JP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利益</a:t>
            </a:r>
            <a:r>
              <a:rPr lang="ja-JP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のため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に土地を売却するのではなく、</a:t>
            </a:r>
            <a:r>
              <a:rPr lang="ja-JP" alt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行政にしかできないこと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に活用する。</a:t>
            </a:r>
            <a:endParaRPr kumimoji="1" lang="ja-JP" altLang="en-US" sz="3900" dirty="0"/>
          </a:p>
        </p:txBody>
      </p:sp>
    </p:spTree>
    <p:extLst>
      <p:ext uri="{BB962C8B-B14F-4D97-AF65-F5344CB8AC3E}">
        <p14:creationId xmlns:p14="http://schemas.microsoft.com/office/powerpoint/2010/main" val="26638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10.66.163.2\default\選挙課啓発係\O 模擬投票・出前授業\H28\20161219 足立東高等学校\1216 事前準備\選挙公報（実写版）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9" b="16564"/>
          <a:stretch/>
        </p:blipFill>
        <p:spPr bwMode="auto">
          <a:xfrm>
            <a:off x="1141473" y="40513"/>
            <a:ext cx="6861054" cy="68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\\10.66.163.2\default\選挙課啓発係\O 模擬投票・出前授業\H28\20161219 足立東高等学校\1216 事前準備\氏名等掲示（空き地の活用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2968"/>
            <a:ext cx="9402697" cy="66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31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月の公職選挙法の改正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今年の夏に行われた参議院議員選挙から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歳から投票ができるようになりました。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1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9486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133592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06716"/>
              </p:ext>
            </p:extLst>
          </p:nvPr>
        </p:nvGraphicFramePr>
        <p:xfrm>
          <a:off x="2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投票に行くときは？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6705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45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720116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～権利と責任～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1830607167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乗算記号 9"/>
          <p:cNvSpPr/>
          <p:nvPr/>
        </p:nvSpPr>
        <p:spPr>
          <a:xfrm>
            <a:off x="6444208" y="530521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47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1140612" y="2420888"/>
            <a:ext cx="68627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</a:t>
            </a:r>
            <a:r>
              <a:rPr lang="ja-JP" altLang="en-US" sz="8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の結果！</a:t>
            </a:r>
            <a:endParaRPr lang="ja-JP" altLang="en-US" sz="8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16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足立</a:t>
            </a:r>
            <a:r>
              <a:rPr lang="ja-JP" altLang="en-US" sz="4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</a:t>
            </a:r>
            <a:r>
              <a:rPr lang="ja-JP" altLang="en-US" sz="4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区長</a:t>
            </a:r>
            <a:r>
              <a:rPr lang="ja-JP" altLang="en-US" sz="4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lang="en-US" altLang="ja-JP" sz="4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4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</a:t>
            </a:r>
            <a:endParaRPr lang="ja-JP" altLang="en-US" sz="4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23929"/>
              </p:ext>
            </p:extLst>
          </p:nvPr>
        </p:nvGraphicFramePr>
        <p:xfrm>
          <a:off x="1043608" y="1989336"/>
          <a:ext cx="7056784" cy="4682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04456"/>
                <a:gridCol w="2952328"/>
              </a:tblGrid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b="1" dirty="0" smtClean="0"/>
                        <a:t>候補者名</a:t>
                      </a:r>
                      <a:endParaRPr kumimoji="1" lang="ja-JP" altLang="en-US" sz="5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b="1" dirty="0" smtClean="0"/>
                        <a:t>票数</a:t>
                      </a:r>
                      <a:endParaRPr kumimoji="1" lang="ja-JP" altLang="en-US" sz="5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</a:rPr>
                        <a:t>石井　たかひろ</a:t>
                      </a:r>
                      <a:endParaRPr kumimoji="1" lang="en-US" altLang="ja-JP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</a:rPr>
                        <a:t>（　便　利　党　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</a:rPr>
                        <a:t>　　　　　票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</a:rPr>
                        <a:t>西田　</a:t>
                      </a:r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</a:rPr>
                        <a:t>マユミ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</a:rPr>
                        <a:t>（　発　展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</a:rPr>
                        <a:t>奥村　たろう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</a:rPr>
                        <a:t>（　安　心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588724" y="311309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8724" y="4339590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8724" y="552035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353918" y="3501008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353918" y="4725144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338837" y="5877272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968651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96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９０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年前には、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歳以上の男性のみに選挙権が与えられるようになりました。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11663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 descr="\\10.66.163.2\default\選挙課啓発係\A  Let'sすたでぃ選挙\28 Let'sすたでぃ選挙\１　版下作成\5 納品物\抽出データ\選挙権の歴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74166"/>
            <a:ext cx="9069062" cy="52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260648"/>
            <a:ext cx="7593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年前の参議院議員選挙２０歳代の投票率はどれくらい？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約３０％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約５０％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歳代の投票率は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歳代の参議院議員選挙の投票率は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52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東京都内では、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歳代の投票率がほぼ平均値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2868</TotalTime>
  <Words>1510</Words>
  <Application>Microsoft Office PowerPoint</Application>
  <PresentationFormat>画面に合わせる (4:3)</PresentationFormat>
  <Paragraphs>382</Paragraphs>
  <Slides>49</Slides>
  <Notes>40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49</vt:i4>
      </vt:variant>
    </vt:vector>
  </HeadingPairs>
  <TitlesOfParts>
    <vt:vector size="54" baseType="lpstr">
      <vt:lpstr>Office ​​テーマ</vt:lpstr>
      <vt:lpstr>1_Office ​​テーマ</vt:lpstr>
      <vt:lpstr>2_Office ​​テーマ</vt:lpstr>
      <vt:lpstr>3_Office ​​テーマ</vt:lpstr>
      <vt:lpstr>4_Office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こんなに低い？若年層の投票率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投票所入場整理券と投票用紙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石井たかひろ候補の主張</vt:lpstr>
      <vt:lpstr>西田マユミ候補の主張</vt:lpstr>
      <vt:lpstr>奥村たろう候補の主張</vt:lpstr>
      <vt:lpstr>PowerPoint プレゼンテーション</vt:lpstr>
      <vt:lpstr>PowerPoint プレゼンテーション</vt:lpstr>
      <vt:lpstr>どうしていま、選挙の話？</vt:lpstr>
      <vt:lpstr>日本の選挙の４原則</vt:lpstr>
      <vt:lpstr>投票率が低いとどうなる？</vt:lpstr>
      <vt:lpstr>投票に行くときは？</vt:lpstr>
      <vt:lpstr>情報を集める方法は？</vt:lpstr>
      <vt:lpstr>投票先を選ぶ基準</vt:lpstr>
      <vt:lpstr>とても大切なこと ～権利と責任～</vt:lpstr>
      <vt:lpstr>PowerPoint プレゼンテーション</vt:lpstr>
      <vt:lpstr>PowerPoint プレゼンテーション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218</cp:revision>
  <cp:lastPrinted>2016-04-08T04:39:46Z</cp:lastPrinted>
  <dcterms:created xsi:type="dcterms:W3CDTF">2015-06-05T06:25:16Z</dcterms:created>
  <dcterms:modified xsi:type="dcterms:W3CDTF">2016-12-16T04:23:31Z</dcterms:modified>
</cp:coreProperties>
</file>