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71" r:id="rId2"/>
    <p:sldId id="336" r:id="rId3"/>
    <p:sldId id="294" r:id="rId4"/>
    <p:sldId id="296" r:id="rId5"/>
    <p:sldId id="297" r:id="rId6"/>
    <p:sldId id="309" r:id="rId7"/>
    <p:sldId id="311" r:id="rId8"/>
    <p:sldId id="312" r:id="rId9"/>
    <p:sldId id="304" r:id="rId10"/>
    <p:sldId id="307" r:id="rId11"/>
    <p:sldId id="350" r:id="rId12"/>
    <p:sldId id="306" r:id="rId13"/>
    <p:sldId id="365" r:id="rId14"/>
    <p:sldId id="289" r:id="rId15"/>
    <p:sldId id="366" r:id="rId16"/>
    <p:sldId id="367" r:id="rId17"/>
    <p:sldId id="345" r:id="rId18"/>
    <p:sldId id="347" r:id="rId19"/>
    <p:sldId id="368" r:id="rId20"/>
    <p:sldId id="362" r:id="rId21"/>
    <p:sldId id="363" r:id="rId22"/>
    <p:sldId id="351" r:id="rId23"/>
    <p:sldId id="352" r:id="rId24"/>
    <p:sldId id="353" r:id="rId25"/>
    <p:sldId id="354" r:id="rId26"/>
    <p:sldId id="355" r:id="rId27"/>
    <p:sldId id="370" r:id="rId28"/>
    <p:sldId id="371" r:id="rId29"/>
    <p:sldId id="372" r:id="rId30"/>
    <p:sldId id="356" r:id="rId31"/>
    <p:sldId id="357" r:id="rId32"/>
    <p:sldId id="358" r:id="rId33"/>
    <p:sldId id="359" r:id="rId34"/>
    <p:sldId id="360" r:id="rId35"/>
    <p:sldId id="339" r:id="rId36"/>
    <p:sldId id="340" r:id="rId37"/>
    <p:sldId id="263" r:id="rId38"/>
    <p:sldId id="290" r:id="rId39"/>
    <p:sldId id="291" r:id="rId40"/>
    <p:sldId id="361" r:id="rId41"/>
    <p:sldId id="369" r:id="rId42"/>
    <p:sldId id="293" r:id="rId43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8380" autoAdjust="0"/>
  </p:normalViewPr>
  <p:slideViewPr>
    <p:cSldViewPr>
      <p:cViewPr varScale="1">
        <p:scale>
          <a:sx n="60" d="100"/>
          <a:sy n="60" d="100"/>
        </p:scale>
        <p:origin x="-768" y="-90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24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56"/>
    </p:cViewPr>
  </p:sorterViewPr>
  <p:notesViewPr>
    <p:cSldViewPr>
      <p:cViewPr varScale="1">
        <p:scale>
          <a:sx n="52" d="100"/>
          <a:sy n="52" d="100"/>
        </p:scale>
        <p:origin x="-2982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4132B1D-0488-483F-BC04-4D88B28EBC51}" type="presOf" srcId="{29198D05-D267-47AF-B1D4-83227D722F23}" destId="{A31F6E76-4AEE-4BA3-A6B0-FF4E936C1532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E94BEF-814C-4CFF-916B-E8D860197EFB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E3186624-4F18-42F5-84E3-60D65F41E8D2}">
      <dgm:prSet phldrT="[テキスト]" custT="1"/>
      <dgm:spPr/>
      <dgm:t>
        <a:bodyPr/>
        <a:lstStyle/>
        <a:p>
          <a:r>
            <a:rPr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</a:t>
          </a:r>
          <a:r>
            <a: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歳から</a:t>
          </a:r>
          <a:r>
            <a: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歳へ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3460620-23B3-4F84-AF11-CC314A5DE5D4}" type="par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94A5BF19-5E51-4CF6-B98E-B7B47F865007}" type="sib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87A2EACC-4A0F-46FA-902E-2AFA5F97FD2F}">
      <dgm:prSet phldrT="[テキスト]" custT="1"/>
      <dgm:spPr/>
      <dgm:t>
        <a:bodyPr/>
        <a:lstStyle/>
        <a:p>
          <a:r>
            <a: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70</a:t>
          </a:r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年ぶりの法律の改正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DB43062-F604-4ACB-8297-8A1BB454F1B3}" type="par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49A5501C-A252-426B-A9A2-F1F4FC17D36E}" type="sib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99E5DDE9-41EC-4F06-B536-6E32FD86BAB5}">
      <dgm:prSet phldrT="[テキスト]" custT="1"/>
      <dgm:spPr/>
      <dgm:t>
        <a:bodyPr lIns="144000" rIns="0"/>
        <a:lstStyle/>
        <a:p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未成年は</a:t>
          </a:r>
          <a:r>
            <a: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歳未満のまま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7A77CC3-5EB0-4586-9EC1-82D8714F9C0E}" type="par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25C18C88-0DF1-4ADA-983B-A271B2B0D57B}" type="sib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F0A5CD41-8750-4D89-B232-5A20669509EF}">
      <dgm:prSet phldrT="[テキスト]" custT="1"/>
      <dgm:spPr/>
      <dgm:t>
        <a:bodyPr/>
        <a:lstStyle/>
        <a:p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昨年夏の参院選から！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0E7502D-BB50-4AED-A6E5-1180CCECA70A}" type="par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1D60F49A-186C-4E43-AC6F-849D957919F2}" type="sib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6FAE6D29-876E-43A6-A9DE-87F906CBCD0C}" type="pres">
      <dgm:prSet presAssocID="{A4E94BEF-814C-4CFF-916B-E8D860197E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95367C6-1A97-40E4-A356-010B818B984C}" type="pres">
      <dgm:prSet presAssocID="{A4E94BEF-814C-4CFF-916B-E8D860197EFB}" presName="dummyMaxCanvas" presStyleCnt="0">
        <dgm:presLayoutVars/>
      </dgm:prSet>
      <dgm:spPr/>
      <dgm:t>
        <a:bodyPr/>
        <a:lstStyle/>
        <a:p>
          <a:endParaRPr kumimoji="1" lang="ja-JP" altLang="en-US"/>
        </a:p>
      </dgm:t>
    </dgm:pt>
    <dgm:pt modelId="{68C3E53A-150F-446A-ABB4-AB6D2AB20D63}" type="pres">
      <dgm:prSet presAssocID="{A4E94BEF-814C-4CFF-916B-E8D860197EF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F9B617-1BD3-4BC7-B73D-4D9F04B46EA6}" type="pres">
      <dgm:prSet presAssocID="{A4E94BEF-814C-4CFF-916B-E8D860197EF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E58E2FB-892A-46A9-AC0B-829893287881}" type="pres">
      <dgm:prSet presAssocID="{A4E94BEF-814C-4CFF-916B-E8D860197EF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44C3E03-D16E-49D4-90D4-91066C466A47}" type="pres">
      <dgm:prSet presAssocID="{A4E94BEF-814C-4CFF-916B-E8D860197EFB}" presName="FourNodes_4" presStyleLbl="node1" presStyleIdx="3" presStyleCnt="4" custScaleY="103196" custLinFactNeighborX="-410" custLinFactNeighborY="4064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4ABBB9C-124F-45F8-9706-7CA529401780}" type="pres">
      <dgm:prSet presAssocID="{A4E94BEF-814C-4CFF-916B-E8D860197EF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6F9D99-35F7-4924-BE27-CDD27CB3082C}" type="pres">
      <dgm:prSet presAssocID="{A4E94BEF-814C-4CFF-916B-E8D860197EF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FF6D7-67B7-4746-BC3B-09B05F0558AF}" type="pres">
      <dgm:prSet presAssocID="{A4E94BEF-814C-4CFF-916B-E8D860197EF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0226CF0-90F9-450D-8CDC-5C247697A713}" type="pres">
      <dgm:prSet presAssocID="{A4E94BEF-814C-4CFF-916B-E8D860197EF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B141E-13C0-4A32-82CA-5E834921F8FB}" type="pres">
      <dgm:prSet presAssocID="{A4E94BEF-814C-4CFF-916B-E8D860197EF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C572B4-B953-45A5-AA26-79322F0926D2}" type="pres">
      <dgm:prSet presAssocID="{A4E94BEF-814C-4CFF-916B-E8D860197EF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B5BFA1-590F-4DF6-992B-D24CA1F17027}" type="pres">
      <dgm:prSet presAssocID="{A4E94BEF-814C-4CFF-916B-E8D860197EF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DFBD572-94AF-4EA4-9854-FE576C7D9640}" srcId="{A4E94BEF-814C-4CFF-916B-E8D860197EFB}" destId="{F0A5CD41-8750-4D89-B232-5A20669509EF}" srcOrd="3" destOrd="0" parTransId="{A0E7502D-BB50-4AED-A6E5-1180CCECA70A}" sibTransId="{1D60F49A-186C-4E43-AC6F-849D957919F2}"/>
    <dgm:cxn modelId="{E188DD42-0414-4DFC-8557-CBB3D746F1AE}" type="presOf" srcId="{99E5DDE9-41EC-4F06-B536-6E32FD86BAB5}" destId="{2AC572B4-B953-45A5-AA26-79322F0926D2}" srcOrd="1" destOrd="0" presId="urn:microsoft.com/office/officeart/2005/8/layout/vProcess5"/>
    <dgm:cxn modelId="{2BDFE24E-C0FD-4B89-9497-E152B9ADAD6B}" type="presOf" srcId="{25C18C88-0DF1-4ADA-983B-A271B2B0D57B}" destId="{FB3FF6D7-67B7-4746-BC3B-09B05F0558AF}" srcOrd="0" destOrd="0" presId="urn:microsoft.com/office/officeart/2005/8/layout/vProcess5"/>
    <dgm:cxn modelId="{DAAF3758-8966-4413-9817-32034BA47766}" type="presOf" srcId="{49A5501C-A252-426B-A9A2-F1F4FC17D36E}" destId="{256F9D99-35F7-4924-BE27-CDD27CB3082C}" srcOrd="0" destOrd="0" presId="urn:microsoft.com/office/officeart/2005/8/layout/vProcess5"/>
    <dgm:cxn modelId="{1A7B0FE5-9707-423D-B03A-EEF9EA694681}" type="presOf" srcId="{94A5BF19-5E51-4CF6-B98E-B7B47F865007}" destId="{F4ABBB9C-124F-45F8-9706-7CA529401780}" srcOrd="0" destOrd="0" presId="urn:microsoft.com/office/officeart/2005/8/layout/vProcess5"/>
    <dgm:cxn modelId="{16FE7182-D0C3-4AF1-BF37-23632DA7E522}" type="presOf" srcId="{99E5DDE9-41EC-4F06-B536-6E32FD86BAB5}" destId="{5E58E2FB-892A-46A9-AC0B-829893287881}" srcOrd="0" destOrd="0" presId="urn:microsoft.com/office/officeart/2005/8/layout/vProcess5"/>
    <dgm:cxn modelId="{EB2858E9-3DBF-4A1E-8717-52066B904AD6}" type="presOf" srcId="{87A2EACC-4A0F-46FA-902E-2AFA5F97FD2F}" destId="{FB3B141E-13C0-4A32-82CA-5E834921F8FB}" srcOrd="1" destOrd="0" presId="urn:microsoft.com/office/officeart/2005/8/layout/vProcess5"/>
    <dgm:cxn modelId="{AE57398F-0400-4080-B14D-68A2062E7073}" type="presOf" srcId="{E3186624-4F18-42F5-84E3-60D65F41E8D2}" destId="{B0226CF0-90F9-450D-8CDC-5C247697A713}" srcOrd="1" destOrd="0" presId="urn:microsoft.com/office/officeart/2005/8/layout/vProcess5"/>
    <dgm:cxn modelId="{1690A9D9-77CA-42B2-91ED-2400552BF5EF}" type="presOf" srcId="{F0A5CD41-8750-4D89-B232-5A20669509EF}" destId="{144C3E03-D16E-49D4-90D4-91066C466A47}" srcOrd="0" destOrd="0" presId="urn:microsoft.com/office/officeart/2005/8/layout/vProcess5"/>
    <dgm:cxn modelId="{DBDB6F33-FFA5-4F0D-A5B1-707C9364EA14}" srcId="{A4E94BEF-814C-4CFF-916B-E8D860197EFB}" destId="{87A2EACC-4A0F-46FA-902E-2AFA5F97FD2F}" srcOrd="1" destOrd="0" parTransId="{0DB43062-F604-4ACB-8297-8A1BB454F1B3}" sibTransId="{49A5501C-A252-426B-A9A2-F1F4FC17D36E}"/>
    <dgm:cxn modelId="{68558A17-76BF-4244-AC1C-E1A543DD3498}" type="presOf" srcId="{F0A5CD41-8750-4D89-B232-5A20669509EF}" destId="{21B5BFA1-590F-4DF6-992B-D24CA1F17027}" srcOrd="1" destOrd="0" presId="urn:microsoft.com/office/officeart/2005/8/layout/vProcess5"/>
    <dgm:cxn modelId="{88A6487E-5DE6-496F-AEA3-AE02965B569E}" srcId="{A4E94BEF-814C-4CFF-916B-E8D860197EFB}" destId="{99E5DDE9-41EC-4F06-B536-6E32FD86BAB5}" srcOrd="2" destOrd="0" parTransId="{07A77CC3-5EB0-4586-9EC1-82D8714F9C0E}" sibTransId="{25C18C88-0DF1-4ADA-983B-A271B2B0D57B}"/>
    <dgm:cxn modelId="{EE16C8E3-A1B0-4CB5-BD40-7AC5581FD53B}" type="presOf" srcId="{E3186624-4F18-42F5-84E3-60D65F41E8D2}" destId="{68C3E53A-150F-446A-ABB4-AB6D2AB20D63}" srcOrd="0" destOrd="0" presId="urn:microsoft.com/office/officeart/2005/8/layout/vProcess5"/>
    <dgm:cxn modelId="{BDC15277-A731-486A-84FB-29DAD30984EC}" type="presOf" srcId="{87A2EACC-4A0F-46FA-902E-2AFA5F97FD2F}" destId="{3EF9B617-1BD3-4BC7-B73D-4D9F04B46EA6}" srcOrd="0" destOrd="0" presId="urn:microsoft.com/office/officeart/2005/8/layout/vProcess5"/>
    <dgm:cxn modelId="{A19CA527-E6FE-4E32-AF53-7C113BF56DC3}" type="presOf" srcId="{A4E94BEF-814C-4CFF-916B-E8D860197EFB}" destId="{6FAE6D29-876E-43A6-A9DE-87F906CBCD0C}" srcOrd="0" destOrd="0" presId="urn:microsoft.com/office/officeart/2005/8/layout/vProcess5"/>
    <dgm:cxn modelId="{AA50557F-6CB5-49E6-AD7E-C98E5E894CD3}" srcId="{A4E94BEF-814C-4CFF-916B-E8D860197EFB}" destId="{E3186624-4F18-42F5-84E3-60D65F41E8D2}" srcOrd="0" destOrd="0" parTransId="{13460620-23B3-4F84-AF11-CC314A5DE5D4}" sibTransId="{94A5BF19-5E51-4CF6-B98E-B7B47F865007}"/>
    <dgm:cxn modelId="{D0393E60-8362-4986-9D60-F2BA35332AF3}" type="presParOf" srcId="{6FAE6D29-876E-43A6-A9DE-87F906CBCD0C}" destId="{695367C6-1A97-40E4-A356-010B818B984C}" srcOrd="0" destOrd="0" presId="urn:microsoft.com/office/officeart/2005/8/layout/vProcess5"/>
    <dgm:cxn modelId="{E6BDF3AF-E590-4CFD-8222-CDFF7845E600}" type="presParOf" srcId="{6FAE6D29-876E-43A6-A9DE-87F906CBCD0C}" destId="{68C3E53A-150F-446A-ABB4-AB6D2AB20D63}" srcOrd="1" destOrd="0" presId="urn:microsoft.com/office/officeart/2005/8/layout/vProcess5"/>
    <dgm:cxn modelId="{0D37D81E-CB59-4A8E-A202-1F1981FA091F}" type="presParOf" srcId="{6FAE6D29-876E-43A6-A9DE-87F906CBCD0C}" destId="{3EF9B617-1BD3-4BC7-B73D-4D9F04B46EA6}" srcOrd="2" destOrd="0" presId="urn:microsoft.com/office/officeart/2005/8/layout/vProcess5"/>
    <dgm:cxn modelId="{3B817874-E8C3-45AA-AD64-A57CDDF468F3}" type="presParOf" srcId="{6FAE6D29-876E-43A6-A9DE-87F906CBCD0C}" destId="{5E58E2FB-892A-46A9-AC0B-829893287881}" srcOrd="3" destOrd="0" presId="urn:microsoft.com/office/officeart/2005/8/layout/vProcess5"/>
    <dgm:cxn modelId="{33CB72D9-B0F6-4802-AA38-DE47FDEC4FF3}" type="presParOf" srcId="{6FAE6D29-876E-43A6-A9DE-87F906CBCD0C}" destId="{144C3E03-D16E-49D4-90D4-91066C466A47}" srcOrd="4" destOrd="0" presId="urn:microsoft.com/office/officeart/2005/8/layout/vProcess5"/>
    <dgm:cxn modelId="{0E762D50-3E74-4C42-A127-0A1A70DC6701}" type="presParOf" srcId="{6FAE6D29-876E-43A6-A9DE-87F906CBCD0C}" destId="{F4ABBB9C-124F-45F8-9706-7CA529401780}" srcOrd="5" destOrd="0" presId="urn:microsoft.com/office/officeart/2005/8/layout/vProcess5"/>
    <dgm:cxn modelId="{542974A6-960D-454B-8F19-CF1E2E1C2307}" type="presParOf" srcId="{6FAE6D29-876E-43A6-A9DE-87F906CBCD0C}" destId="{256F9D99-35F7-4924-BE27-CDD27CB3082C}" srcOrd="6" destOrd="0" presId="urn:microsoft.com/office/officeart/2005/8/layout/vProcess5"/>
    <dgm:cxn modelId="{FB7BD280-0FB9-4EE6-B843-D94D8B3FAF5C}" type="presParOf" srcId="{6FAE6D29-876E-43A6-A9DE-87F906CBCD0C}" destId="{FB3FF6D7-67B7-4746-BC3B-09B05F0558AF}" srcOrd="7" destOrd="0" presId="urn:microsoft.com/office/officeart/2005/8/layout/vProcess5"/>
    <dgm:cxn modelId="{F0D2CCD8-FB2F-41F4-84F5-F859252939BD}" type="presParOf" srcId="{6FAE6D29-876E-43A6-A9DE-87F906CBCD0C}" destId="{B0226CF0-90F9-450D-8CDC-5C247697A713}" srcOrd="8" destOrd="0" presId="urn:microsoft.com/office/officeart/2005/8/layout/vProcess5"/>
    <dgm:cxn modelId="{E518797A-7033-4614-A795-5A10D0256C4A}" type="presParOf" srcId="{6FAE6D29-876E-43A6-A9DE-87F906CBCD0C}" destId="{FB3B141E-13C0-4A32-82CA-5E834921F8FB}" srcOrd="9" destOrd="0" presId="urn:microsoft.com/office/officeart/2005/8/layout/vProcess5"/>
    <dgm:cxn modelId="{B2416AAB-C9BC-408F-B920-37C4C0CC7F98}" type="presParOf" srcId="{6FAE6D29-876E-43A6-A9DE-87F906CBCD0C}" destId="{2AC572B4-B953-45A5-AA26-79322F0926D2}" srcOrd="10" destOrd="0" presId="urn:microsoft.com/office/officeart/2005/8/layout/vProcess5"/>
    <dgm:cxn modelId="{1A962DA8-532E-4128-959F-3B8498EF3B05}" type="presParOf" srcId="{6FAE6D29-876E-43A6-A9DE-87F906CBCD0C}" destId="{21B5BFA1-590F-4DF6-992B-D24CA1F1702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0494B9-11BC-4DAD-9B6E-100F30D73757}" type="doc">
      <dgm:prSet loTypeId="urn:microsoft.com/office/officeart/2005/8/layout/matrix3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7DF2A07E-EDEB-48E8-9D93-DCD78C0FCA45}">
      <dgm:prSet phldrT="[テキスト]" custT="1"/>
      <dgm:spPr/>
      <dgm:t>
        <a:bodyPr/>
        <a:lstStyle/>
        <a:p>
          <a:r>
            <a:rPr kumimoji="1" lang="ja-JP" altLang="en-US" sz="3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普通選挙</a:t>
          </a:r>
          <a:endParaRPr kumimoji="1" lang="ja-JP" altLang="en-US" sz="3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F250C840-2500-4E7E-AE36-205A6693E4D6}" type="parTrans" cxnId="{CF767ECC-6A1C-46F7-B2E2-586A5E258DB0}">
      <dgm:prSet/>
      <dgm:spPr/>
      <dgm:t>
        <a:bodyPr/>
        <a:lstStyle/>
        <a:p>
          <a:endParaRPr kumimoji="1" lang="ja-JP" altLang="en-US"/>
        </a:p>
      </dgm:t>
    </dgm:pt>
    <dgm:pt modelId="{63693AC1-9DEF-4FF2-87FE-2F43A722B724}" type="sibTrans" cxnId="{CF767ECC-6A1C-46F7-B2E2-586A5E258DB0}">
      <dgm:prSet/>
      <dgm:spPr/>
      <dgm:t>
        <a:bodyPr/>
        <a:lstStyle/>
        <a:p>
          <a:endParaRPr kumimoji="1" lang="ja-JP" altLang="en-US"/>
        </a:p>
      </dgm:t>
    </dgm:pt>
    <dgm:pt modelId="{8A32ED4C-0870-4F86-899A-3E293B1DAC2C}">
      <dgm:prSet phldrT="[テキスト]" custT="1"/>
      <dgm:spPr/>
      <dgm:t>
        <a:bodyPr/>
        <a:lstStyle/>
        <a:p>
          <a:r>
            <a:rPr kumimoji="1" lang="ja-JP" altLang="en-US" sz="3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平等選挙</a:t>
          </a:r>
          <a:endParaRPr kumimoji="1" lang="ja-JP" altLang="en-US" sz="36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3D170B50-22EE-40D4-B47E-2C57CF22B85C}" type="parTrans" cxnId="{34407EEA-8F3C-4A68-9FFD-CBB49D0F1F1D}">
      <dgm:prSet/>
      <dgm:spPr/>
      <dgm:t>
        <a:bodyPr/>
        <a:lstStyle/>
        <a:p>
          <a:endParaRPr kumimoji="1" lang="ja-JP" altLang="en-US"/>
        </a:p>
      </dgm:t>
    </dgm:pt>
    <dgm:pt modelId="{996C2CA6-1C5B-4710-BEA0-FC01AEA357CC}" type="sibTrans" cxnId="{34407EEA-8F3C-4A68-9FFD-CBB49D0F1F1D}">
      <dgm:prSet/>
      <dgm:spPr/>
      <dgm:t>
        <a:bodyPr/>
        <a:lstStyle/>
        <a:p>
          <a:endParaRPr kumimoji="1" lang="ja-JP" altLang="en-US"/>
        </a:p>
      </dgm:t>
    </dgm:pt>
    <dgm:pt modelId="{005CE79E-EFE3-40F2-8480-DA9702FE1315}">
      <dgm:prSet phldrT="[テキスト]" custT="1"/>
      <dgm:spPr/>
      <dgm:t>
        <a:bodyPr/>
        <a:lstStyle/>
        <a:p>
          <a:r>
            <a:rPr kumimoji="1" lang="ja-JP" altLang="en-US" sz="3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直接選挙</a:t>
          </a:r>
          <a:endParaRPr kumimoji="1" lang="ja-JP" altLang="en-US" sz="36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86894AA-B54D-4730-8F8A-58555AC2141E}" type="parTrans" cxnId="{DE0A5AA0-3745-44F3-BA8C-139ECC166010}">
      <dgm:prSet/>
      <dgm:spPr/>
      <dgm:t>
        <a:bodyPr/>
        <a:lstStyle/>
        <a:p>
          <a:endParaRPr kumimoji="1" lang="ja-JP" altLang="en-US"/>
        </a:p>
      </dgm:t>
    </dgm:pt>
    <dgm:pt modelId="{4E85DEF7-B14F-47A5-B73D-C50E61D5933C}" type="sibTrans" cxnId="{DE0A5AA0-3745-44F3-BA8C-139ECC166010}">
      <dgm:prSet/>
      <dgm:spPr/>
      <dgm:t>
        <a:bodyPr/>
        <a:lstStyle/>
        <a:p>
          <a:endParaRPr kumimoji="1" lang="ja-JP" altLang="en-US"/>
        </a:p>
      </dgm:t>
    </dgm:pt>
    <dgm:pt modelId="{5432D422-C02F-434E-AF43-BC441D7B3F64}">
      <dgm:prSet phldrT="[テキスト]" custT="1"/>
      <dgm:spPr/>
      <dgm:t>
        <a:bodyPr/>
        <a:lstStyle/>
        <a:p>
          <a:r>
            <a:rPr lang="ja-JP" altLang="en-US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一般の有権者が選挙により議員や首長を決める</a:t>
          </a:r>
          <a:endParaRPr kumimoji="1" lang="ja-JP" altLang="en-US" sz="24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F351720-29AB-40C9-BAFB-4113A27551C5}" type="parTrans" cxnId="{521A33C9-F1C8-4D36-83FF-0920C0C37C7F}">
      <dgm:prSet/>
      <dgm:spPr/>
      <dgm:t>
        <a:bodyPr/>
        <a:lstStyle/>
        <a:p>
          <a:endParaRPr kumimoji="1" lang="ja-JP" altLang="en-US"/>
        </a:p>
      </dgm:t>
    </dgm:pt>
    <dgm:pt modelId="{02C6F770-796E-43E7-ACF5-B43905337073}" type="sibTrans" cxnId="{521A33C9-F1C8-4D36-83FF-0920C0C37C7F}">
      <dgm:prSet/>
      <dgm:spPr/>
      <dgm:t>
        <a:bodyPr/>
        <a:lstStyle/>
        <a:p>
          <a:endParaRPr kumimoji="1" lang="ja-JP" altLang="en-US"/>
        </a:p>
      </dgm:t>
    </dgm:pt>
    <dgm:pt modelId="{0F52D0AC-8D1A-4579-9D22-B83AF5290B64}">
      <dgm:prSet phldrT="[テキスト]" custT="1"/>
      <dgm:spPr/>
      <dgm:t>
        <a:bodyPr/>
        <a:lstStyle/>
        <a:p>
          <a:r>
            <a:rPr kumimoji="1" lang="ja-JP" altLang="en-US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無記名（誰に投票したか、ほかの人にはわからない）</a:t>
          </a:r>
          <a:endParaRPr kumimoji="1" lang="ja-JP" altLang="en-US" sz="24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7184418B-2FBD-4F5A-9D57-F177D4AF3C3A}" type="parTrans" cxnId="{D702C2DE-94D4-4A66-A2D8-FE482417D6F9}">
      <dgm:prSet/>
      <dgm:spPr/>
      <dgm:t>
        <a:bodyPr/>
        <a:lstStyle/>
        <a:p>
          <a:endParaRPr kumimoji="1" lang="ja-JP" altLang="en-US"/>
        </a:p>
      </dgm:t>
    </dgm:pt>
    <dgm:pt modelId="{49DFA666-614B-4B54-A707-D905F16A8CF9}" type="sibTrans" cxnId="{D702C2DE-94D4-4A66-A2D8-FE482417D6F9}">
      <dgm:prSet/>
      <dgm:spPr/>
      <dgm:t>
        <a:bodyPr/>
        <a:lstStyle/>
        <a:p>
          <a:endParaRPr kumimoji="1" lang="ja-JP" altLang="en-US"/>
        </a:p>
      </dgm:t>
    </dgm:pt>
    <dgm:pt modelId="{66125EFE-4E0B-48E8-8FF0-F2D138D33E73}">
      <dgm:prSet phldrT="[テキスト]" custT="1"/>
      <dgm:spPr/>
      <dgm:t>
        <a:bodyPr/>
        <a:lstStyle/>
        <a:p>
          <a:r>
            <a:rPr kumimoji="1" lang="ja-JP" altLang="en-US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一人一票</a:t>
          </a:r>
          <a:endParaRPr kumimoji="1" lang="ja-JP" altLang="en-US" sz="32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4C0BF715-8AC7-4200-9386-B66DE6E17B34}" type="parTrans" cxnId="{3B647F86-4678-48E0-AD40-D3A914B3BFCE}">
      <dgm:prSet/>
      <dgm:spPr/>
      <dgm:t>
        <a:bodyPr/>
        <a:lstStyle/>
        <a:p>
          <a:endParaRPr kumimoji="1" lang="ja-JP" altLang="en-US"/>
        </a:p>
      </dgm:t>
    </dgm:pt>
    <dgm:pt modelId="{AECABF6F-C47F-4D7D-95BE-562687B21E5F}" type="sibTrans" cxnId="{3B647F86-4678-48E0-AD40-D3A914B3BFCE}">
      <dgm:prSet/>
      <dgm:spPr/>
      <dgm:t>
        <a:bodyPr/>
        <a:lstStyle/>
        <a:p>
          <a:endParaRPr kumimoji="1" lang="ja-JP" altLang="en-US"/>
        </a:p>
      </dgm:t>
    </dgm:pt>
    <dgm:pt modelId="{DF3A9DF2-8112-4F8A-8623-6A072DC1ED1C}">
      <dgm:prSet phldrT="[テキスト]" custT="1"/>
      <dgm:spPr/>
      <dgm:t>
        <a:bodyPr/>
        <a:lstStyle/>
        <a:p>
          <a:r>
            <a:rPr kumimoji="1" lang="ja-JP" altLang="en-US" sz="3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秘密選挙</a:t>
          </a:r>
          <a:endParaRPr kumimoji="1" lang="ja-JP" altLang="en-US" sz="36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6871CAED-D045-4E7E-9F08-EEAC1A8AABD0}" type="sibTrans" cxnId="{797A692F-AF61-4168-9A1E-89B45F63D7F0}">
      <dgm:prSet/>
      <dgm:spPr/>
      <dgm:t>
        <a:bodyPr/>
        <a:lstStyle/>
        <a:p>
          <a:endParaRPr kumimoji="1" lang="ja-JP" altLang="en-US"/>
        </a:p>
      </dgm:t>
    </dgm:pt>
    <dgm:pt modelId="{CF49D8C0-11B2-4857-9519-DBD505B6163E}" type="parTrans" cxnId="{797A692F-AF61-4168-9A1E-89B45F63D7F0}">
      <dgm:prSet/>
      <dgm:spPr/>
      <dgm:t>
        <a:bodyPr/>
        <a:lstStyle/>
        <a:p>
          <a:endParaRPr kumimoji="1" lang="ja-JP" altLang="en-US"/>
        </a:p>
      </dgm:t>
    </dgm:pt>
    <dgm:pt modelId="{CC7579DD-28E0-4824-B9A6-740CBC42371E}">
      <dgm:prSet phldrT="[テキスト]" custT="1"/>
      <dgm:spPr/>
      <dgm:t>
        <a:bodyPr/>
        <a:lstStyle/>
        <a:p>
          <a:r>
            <a:rPr kumimoji="1" lang="ja-JP" alt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性別、お金、障害の有無で差別されない</a:t>
          </a:r>
          <a:endParaRPr kumimoji="1" lang="ja-JP" altLang="en-US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/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E172CB6-A635-49E3-A8A3-EB0104C72535}" type="sibTrans" cxnId="{1A2CA203-9AD4-461E-BE02-C21228BFFE1C}">
      <dgm:prSet/>
      <dgm:spPr/>
      <dgm:t>
        <a:bodyPr/>
        <a:lstStyle/>
        <a:p>
          <a:endParaRPr kumimoji="1" lang="ja-JP" altLang="en-US"/>
        </a:p>
      </dgm:t>
    </dgm:pt>
    <dgm:pt modelId="{A55C1C2E-984E-45A4-A0CF-ECD67B1C6AB5}" type="parTrans" cxnId="{1A2CA203-9AD4-461E-BE02-C21228BFFE1C}">
      <dgm:prSet/>
      <dgm:spPr/>
      <dgm:t>
        <a:bodyPr/>
        <a:lstStyle/>
        <a:p>
          <a:endParaRPr kumimoji="1" lang="ja-JP" altLang="en-US"/>
        </a:p>
      </dgm:t>
    </dgm:pt>
    <dgm:pt modelId="{261FFE94-6735-47EE-A21C-95F8B995C3A6}" type="pres">
      <dgm:prSet presAssocID="{BC0494B9-11BC-4DAD-9B6E-100F30D7375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15AC324-023B-4308-B2EB-060623574740}" type="pres">
      <dgm:prSet presAssocID="{BC0494B9-11BC-4DAD-9B6E-100F30D73757}" presName="diamond" presStyleLbl="bgShp" presStyleIdx="0" presStyleCnt="1"/>
      <dgm:spPr/>
      <dgm:t>
        <a:bodyPr/>
        <a:lstStyle/>
        <a:p>
          <a:endParaRPr kumimoji="1" lang="ja-JP" altLang="en-US"/>
        </a:p>
      </dgm:t>
    </dgm:pt>
    <dgm:pt modelId="{D1836F62-4A66-4C5E-AEAE-02F65B139363}" type="pres">
      <dgm:prSet presAssocID="{BC0494B9-11BC-4DAD-9B6E-100F30D73757}" presName="quad1" presStyleLbl="node1" presStyleIdx="0" presStyleCnt="4" custScaleX="146566" custScaleY="114116" custLinFactNeighborX="-47301" custLinFactNeighborY="-107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E13BD18-3E94-4815-B00F-8E892A832DF1}" type="pres">
      <dgm:prSet presAssocID="{BC0494B9-11BC-4DAD-9B6E-100F30D73757}" presName="quad2" presStyleLbl="node1" presStyleIdx="1" presStyleCnt="4" custScaleX="146566" custScaleY="114116" custLinFactNeighborX="46197" custLinFactNeighborY="-107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7E31112-AADA-42AD-A1C7-7BA4AE390678}" type="pres">
      <dgm:prSet presAssocID="{BC0494B9-11BC-4DAD-9B6E-100F30D73757}" presName="quad3" presStyleLbl="node1" presStyleIdx="2" presStyleCnt="4" custScaleX="145484" custScaleY="114116" custLinFactNeighborX="-47842" custLinFactNeighborY="81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72A1547-C5F4-440B-A1B0-9CC8837FDC1F}" type="pres">
      <dgm:prSet presAssocID="{BC0494B9-11BC-4DAD-9B6E-100F30D73757}" presName="quad4" presStyleLbl="node1" presStyleIdx="3" presStyleCnt="4" custScaleX="146567" custScaleY="114116" custLinFactNeighborX="46197" custLinFactNeighborY="81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BE99F70-5AF7-4513-A760-4CBEA938FEFE}" type="presOf" srcId="{DF3A9DF2-8112-4F8A-8623-6A072DC1ED1C}" destId="{07E31112-AADA-42AD-A1C7-7BA4AE390678}" srcOrd="0" destOrd="0" presId="urn:microsoft.com/office/officeart/2005/8/layout/matrix3"/>
    <dgm:cxn modelId="{797A692F-AF61-4168-9A1E-89B45F63D7F0}" srcId="{BC0494B9-11BC-4DAD-9B6E-100F30D73757}" destId="{DF3A9DF2-8112-4F8A-8623-6A072DC1ED1C}" srcOrd="2" destOrd="0" parTransId="{CF49D8C0-11B2-4857-9519-DBD505B6163E}" sibTransId="{6871CAED-D045-4E7E-9F08-EEAC1A8AABD0}"/>
    <dgm:cxn modelId="{DE0A5AA0-3745-44F3-BA8C-139ECC166010}" srcId="{BC0494B9-11BC-4DAD-9B6E-100F30D73757}" destId="{005CE79E-EFE3-40F2-8480-DA9702FE1315}" srcOrd="3" destOrd="0" parTransId="{A86894AA-B54D-4730-8F8A-58555AC2141E}" sibTransId="{4E85DEF7-B14F-47A5-B73D-C50E61D5933C}"/>
    <dgm:cxn modelId="{D702C2DE-94D4-4A66-A2D8-FE482417D6F9}" srcId="{DF3A9DF2-8112-4F8A-8623-6A072DC1ED1C}" destId="{0F52D0AC-8D1A-4579-9D22-B83AF5290B64}" srcOrd="0" destOrd="0" parTransId="{7184418B-2FBD-4F5A-9D57-F177D4AF3C3A}" sibTransId="{49DFA666-614B-4B54-A707-D905F16A8CF9}"/>
    <dgm:cxn modelId="{CF767ECC-6A1C-46F7-B2E2-586A5E258DB0}" srcId="{BC0494B9-11BC-4DAD-9B6E-100F30D73757}" destId="{7DF2A07E-EDEB-48E8-9D93-DCD78C0FCA45}" srcOrd="0" destOrd="0" parTransId="{F250C840-2500-4E7E-AE36-205A6693E4D6}" sibTransId="{63693AC1-9DEF-4FF2-87FE-2F43A722B724}"/>
    <dgm:cxn modelId="{4EC96529-E9B0-40AD-BBC3-FF43EE838BA7}" type="presOf" srcId="{BC0494B9-11BC-4DAD-9B6E-100F30D73757}" destId="{261FFE94-6735-47EE-A21C-95F8B995C3A6}" srcOrd="0" destOrd="0" presId="urn:microsoft.com/office/officeart/2005/8/layout/matrix3"/>
    <dgm:cxn modelId="{521A33C9-F1C8-4D36-83FF-0920C0C37C7F}" srcId="{005CE79E-EFE3-40F2-8480-DA9702FE1315}" destId="{5432D422-C02F-434E-AF43-BC441D7B3F64}" srcOrd="0" destOrd="0" parTransId="{DF351720-29AB-40C9-BAFB-4113A27551C5}" sibTransId="{02C6F770-796E-43E7-ACF5-B43905337073}"/>
    <dgm:cxn modelId="{3B647F86-4678-48E0-AD40-D3A914B3BFCE}" srcId="{8A32ED4C-0870-4F86-899A-3E293B1DAC2C}" destId="{66125EFE-4E0B-48E8-8FF0-F2D138D33E73}" srcOrd="0" destOrd="0" parTransId="{4C0BF715-8AC7-4200-9386-B66DE6E17B34}" sibTransId="{AECABF6F-C47F-4D7D-95BE-562687B21E5F}"/>
    <dgm:cxn modelId="{1F8C38FE-ECA4-4308-B524-42A33E5D8B1D}" type="presOf" srcId="{66125EFE-4E0B-48E8-8FF0-F2D138D33E73}" destId="{7E13BD18-3E94-4815-B00F-8E892A832DF1}" srcOrd="0" destOrd="1" presId="urn:microsoft.com/office/officeart/2005/8/layout/matrix3"/>
    <dgm:cxn modelId="{B893CC73-121D-409B-BAD7-C74BC2A4FB01}" type="presOf" srcId="{0F52D0AC-8D1A-4579-9D22-B83AF5290B64}" destId="{07E31112-AADA-42AD-A1C7-7BA4AE390678}" srcOrd="0" destOrd="1" presId="urn:microsoft.com/office/officeart/2005/8/layout/matrix3"/>
    <dgm:cxn modelId="{50FC5705-422E-41A4-884E-B5163F771EB7}" type="presOf" srcId="{7DF2A07E-EDEB-48E8-9D93-DCD78C0FCA45}" destId="{D1836F62-4A66-4C5E-AEAE-02F65B139363}" srcOrd="0" destOrd="0" presId="urn:microsoft.com/office/officeart/2005/8/layout/matrix3"/>
    <dgm:cxn modelId="{43EB9911-8773-47F6-9459-DA77050301EA}" type="presOf" srcId="{CC7579DD-28E0-4824-B9A6-740CBC42371E}" destId="{D1836F62-4A66-4C5E-AEAE-02F65B139363}" srcOrd="0" destOrd="1" presId="urn:microsoft.com/office/officeart/2005/8/layout/matrix3"/>
    <dgm:cxn modelId="{1A2CA203-9AD4-461E-BE02-C21228BFFE1C}" srcId="{7DF2A07E-EDEB-48E8-9D93-DCD78C0FCA45}" destId="{CC7579DD-28E0-4824-B9A6-740CBC42371E}" srcOrd="0" destOrd="0" parTransId="{A55C1C2E-984E-45A4-A0CF-ECD67B1C6AB5}" sibTransId="{AE172CB6-A635-49E3-A8A3-EB0104C72535}"/>
    <dgm:cxn modelId="{34407EEA-8F3C-4A68-9FFD-CBB49D0F1F1D}" srcId="{BC0494B9-11BC-4DAD-9B6E-100F30D73757}" destId="{8A32ED4C-0870-4F86-899A-3E293B1DAC2C}" srcOrd="1" destOrd="0" parTransId="{3D170B50-22EE-40D4-B47E-2C57CF22B85C}" sibTransId="{996C2CA6-1C5B-4710-BEA0-FC01AEA357CC}"/>
    <dgm:cxn modelId="{ABFAFDDF-D9C4-4EE6-B17F-EEBA51D4D141}" type="presOf" srcId="{8A32ED4C-0870-4F86-899A-3E293B1DAC2C}" destId="{7E13BD18-3E94-4815-B00F-8E892A832DF1}" srcOrd="0" destOrd="0" presId="urn:microsoft.com/office/officeart/2005/8/layout/matrix3"/>
    <dgm:cxn modelId="{55F9411B-B0DC-41FD-A002-A596FD7C664D}" type="presOf" srcId="{005CE79E-EFE3-40F2-8480-DA9702FE1315}" destId="{272A1547-C5F4-440B-A1B0-9CC8837FDC1F}" srcOrd="0" destOrd="0" presId="urn:microsoft.com/office/officeart/2005/8/layout/matrix3"/>
    <dgm:cxn modelId="{528D9EEA-19E0-4A69-9241-DA3CB924529F}" type="presOf" srcId="{5432D422-C02F-434E-AF43-BC441D7B3F64}" destId="{272A1547-C5F4-440B-A1B0-9CC8837FDC1F}" srcOrd="0" destOrd="1" presId="urn:microsoft.com/office/officeart/2005/8/layout/matrix3"/>
    <dgm:cxn modelId="{BA7B3139-70F9-4020-89D0-30D398661EE0}" type="presParOf" srcId="{261FFE94-6735-47EE-A21C-95F8B995C3A6}" destId="{915AC324-023B-4308-B2EB-060623574740}" srcOrd="0" destOrd="0" presId="urn:microsoft.com/office/officeart/2005/8/layout/matrix3"/>
    <dgm:cxn modelId="{33369853-9706-4C57-9B83-F003C341A494}" type="presParOf" srcId="{261FFE94-6735-47EE-A21C-95F8B995C3A6}" destId="{D1836F62-4A66-4C5E-AEAE-02F65B139363}" srcOrd="1" destOrd="0" presId="urn:microsoft.com/office/officeart/2005/8/layout/matrix3"/>
    <dgm:cxn modelId="{2E4BCF31-FA46-471F-9801-6751B431A824}" type="presParOf" srcId="{261FFE94-6735-47EE-A21C-95F8B995C3A6}" destId="{7E13BD18-3E94-4815-B00F-8E892A832DF1}" srcOrd="2" destOrd="0" presId="urn:microsoft.com/office/officeart/2005/8/layout/matrix3"/>
    <dgm:cxn modelId="{C08B0744-EB5E-48FD-A5B3-867198EB73C0}" type="presParOf" srcId="{261FFE94-6735-47EE-A21C-95F8B995C3A6}" destId="{07E31112-AADA-42AD-A1C7-7BA4AE390678}" srcOrd="3" destOrd="0" presId="urn:microsoft.com/office/officeart/2005/8/layout/matrix3"/>
    <dgm:cxn modelId="{41CAF1F2-E8CA-4DC6-95F9-AC451AFC9B46}" type="presParOf" srcId="{261FFE94-6735-47EE-A21C-95F8B995C3A6}" destId="{272A1547-C5F4-440B-A1B0-9CC8837FDC1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4E055A-6D79-4451-85A3-8A4DDDC63F38}" type="doc">
      <dgm:prSet loTypeId="urn:microsoft.com/office/officeart/2005/8/layout/arrow2" loCatId="process" qsTypeId="urn:microsoft.com/office/officeart/2005/8/quickstyle/3d1" qsCatId="3D" csTypeId="urn:microsoft.com/office/officeart/2005/8/colors/colorful1" csCatId="colorful" phldr="1"/>
      <dgm:spPr/>
    </dgm:pt>
    <dgm:pt modelId="{DEE508B5-AC1D-4681-8A81-DC1AD42BA8FD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1335A98-ECD3-492E-A3A8-2556F01F48CF}" type="par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25BD3A4A-0482-4FA2-8AE7-436A7320874A}" type="sib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B77358EE-1EA0-4FDE-967C-0B574D69596F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8502F44-8DF5-4B99-B71A-9F17A9307198}" type="par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0297277B-88E2-40A5-ACDC-92D3E891E950}" type="sib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66C5274C-9E10-48AC-8941-B1349777A7CC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847C71C0-6F38-44F4-B558-5803DD46F8B9}" type="par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07170150-A74D-4B11-80FD-1D82220B6C2C}" type="sib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F3AD5469-2C04-44FC-A0C1-D9DDB472A140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D748BC8-4710-408A-96DD-ED904186D641}" type="par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0872D5B9-9FB4-46C2-AC11-FF6A95A1D9F9}" type="sib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4E95B93B-B1C9-4A44-830F-B4C82A52F246}" type="pres">
      <dgm:prSet presAssocID="{174E055A-6D79-4451-85A3-8A4DDDC63F38}" presName="arrowDiagram" presStyleCnt="0">
        <dgm:presLayoutVars>
          <dgm:chMax val="5"/>
          <dgm:dir/>
          <dgm:resizeHandles val="exact"/>
        </dgm:presLayoutVars>
      </dgm:prSet>
      <dgm:spPr/>
    </dgm:pt>
    <dgm:pt modelId="{C62B47DD-0FB3-4D24-BFAB-5DB870778247}" type="pres">
      <dgm:prSet presAssocID="{174E055A-6D79-4451-85A3-8A4DDDC63F38}" presName="arrow" presStyleLbl="bgShp" presStyleIdx="0" presStyleCnt="1" custLinFactNeighborY="1421"/>
      <dgm:spPr/>
    </dgm:pt>
    <dgm:pt modelId="{454A7F57-8063-4F47-8438-38D09FF6F294}" type="pres">
      <dgm:prSet presAssocID="{174E055A-6D79-4451-85A3-8A4DDDC63F38}" presName="arrowDiagram4" presStyleCnt="0"/>
      <dgm:spPr/>
    </dgm:pt>
    <dgm:pt modelId="{159BE8CF-FDE1-4229-A136-A541DB3B9C57}" type="pres">
      <dgm:prSet presAssocID="{DEE508B5-AC1D-4681-8A81-DC1AD42BA8FD}" presName="bullet4a" presStyleLbl="node1" presStyleIdx="0" presStyleCnt="4"/>
      <dgm:spPr/>
    </dgm:pt>
    <dgm:pt modelId="{95CD1AA6-1C1C-4065-99CD-1B1590255E76}" type="pres">
      <dgm:prSet presAssocID="{DEE508B5-AC1D-4681-8A81-DC1AD42BA8FD}" presName="textBox4a" presStyleLbl="revTx" presStyleIdx="0" presStyleCnt="4" custScaleX="209119" custLinFactNeighborX="5815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95660F-E15B-436F-8781-3481BE6BB663}" type="pres">
      <dgm:prSet presAssocID="{B77358EE-1EA0-4FDE-967C-0B574D69596F}" presName="bullet4b" presStyleLbl="node1" presStyleIdx="1" presStyleCnt="4"/>
      <dgm:spPr/>
    </dgm:pt>
    <dgm:pt modelId="{0E8F53C5-36B6-4329-AD9B-69576AE8380F}" type="pres">
      <dgm:prSet presAssocID="{B77358EE-1EA0-4FDE-967C-0B574D69596F}" presName="textBox4b" presStyleLbl="revTx" presStyleIdx="1" presStyleCnt="4" custScaleX="159304" custScaleY="75133" custLinFactNeighborX="16974" custLinFactNeighborY="-568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B9DC05-D311-492F-979F-07DA941A71E4}" type="pres">
      <dgm:prSet presAssocID="{66C5274C-9E10-48AC-8941-B1349777A7CC}" presName="bullet4c" presStyleLbl="node1" presStyleIdx="2" presStyleCnt="4"/>
      <dgm:spPr/>
    </dgm:pt>
    <dgm:pt modelId="{D15389BC-F20C-481D-B9E6-B13956DDC8A4}" type="pres">
      <dgm:prSet presAssocID="{66C5274C-9E10-48AC-8941-B1349777A7CC}" presName="textBox4c" presStyleLbl="revTx" presStyleIdx="2" presStyleCnt="4" custScaleX="253581" custScaleY="72417" custLinFactNeighborX="63755" custLinFactNeighborY="-803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7A54844-97A9-4D62-93DE-45BD28B64FEB}" type="pres">
      <dgm:prSet presAssocID="{F3AD5469-2C04-44FC-A0C1-D9DDB472A140}" presName="bullet4d" presStyleLbl="node1" presStyleIdx="3" presStyleCnt="4"/>
      <dgm:spPr/>
    </dgm:pt>
    <dgm:pt modelId="{486288D8-9419-4D88-B889-4993049617A5}" type="pres">
      <dgm:prSet presAssocID="{F3AD5469-2C04-44FC-A0C1-D9DDB472A140}" presName="textBox4d" presStyleLbl="revTx" presStyleIdx="3" presStyleCnt="4" custScaleX="162792" custLinFactNeighborX="14155" custLinFactNeighborY="-2877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0942524-60DC-4660-BA23-F2944609388F}" type="presOf" srcId="{B77358EE-1EA0-4FDE-967C-0B574D69596F}" destId="{0E8F53C5-36B6-4329-AD9B-69576AE8380F}" srcOrd="0" destOrd="0" presId="urn:microsoft.com/office/officeart/2005/8/layout/arrow2"/>
    <dgm:cxn modelId="{F99A507A-3138-4EA4-A2C7-3BC755E07934}" srcId="{174E055A-6D79-4451-85A3-8A4DDDC63F38}" destId="{66C5274C-9E10-48AC-8941-B1349777A7CC}" srcOrd="2" destOrd="0" parTransId="{847C71C0-6F38-44F4-B558-5803DD46F8B9}" sibTransId="{07170150-A74D-4B11-80FD-1D82220B6C2C}"/>
    <dgm:cxn modelId="{B3CB0578-F2B4-4DF1-A106-05A97EC17C15}" srcId="{174E055A-6D79-4451-85A3-8A4DDDC63F38}" destId="{DEE508B5-AC1D-4681-8A81-DC1AD42BA8FD}" srcOrd="0" destOrd="0" parTransId="{01335A98-ECD3-492E-A3A8-2556F01F48CF}" sibTransId="{25BD3A4A-0482-4FA2-8AE7-436A7320874A}"/>
    <dgm:cxn modelId="{58FCC83F-AD33-4264-AD05-7B2A20FF2771}" srcId="{174E055A-6D79-4451-85A3-8A4DDDC63F38}" destId="{F3AD5469-2C04-44FC-A0C1-D9DDB472A140}" srcOrd="3" destOrd="0" parTransId="{2D748BC8-4710-408A-96DD-ED904186D641}" sibTransId="{0872D5B9-9FB4-46C2-AC11-FF6A95A1D9F9}"/>
    <dgm:cxn modelId="{B1E30FA5-FF94-41EA-AF93-D9DDCF321DC8}" type="presOf" srcId="{DEE508B5-AC1D-4681-8A81-DC1AD42BA8FD}" destId="{95CD1AA6-1C1C-4065-99CD-1B1590255E76}" srcOrd="0" destOrd="0" presId="urn:microsoft.com/office/officeart/2005/8/layout/arrow2"/>
    <dgm:cxn modelId="{5800DD59-9EC7-4903-B070-7997F5002259}" srcId="{174E055A-6D79-4451-85A3-8A4DDDC63F38}" destId="{B77358EE-1EA0-4FDE-967C-0B574D69596F}" srcOrd="1" destOrd="0" parTransId="{D8502F44-8DF5-4B99-B71A-9F17A9307198}" sibTransId="{0297277B-88E2-40A5-ACDC-92D3E891E950}"/>
    <dgm:cxn modelId="{D012439A-9FDD-486B-A830-8507849DFB9F}" type="presOf" srcId="{F3AD5469-2C04-44FC-A0C1-D9DDB472A140}" destId="{486288D8-9419-4D88-B889-4993049617A5}" srcOrd="0" destOrd="0" presId="urn:microsoft.com/office/officeart/2005/8/layout/arrow2"/>
    <dgm:cxn modelId="{C82E69B7-16F8-4D59-93AF-83F6F42950C6}" type="presOf" srcId="{66C5274C-9E10-48AC-8941-B1349777A7CC}" destId="{D15389BC-F20C-481D-B9E6-B13956DDC8A4}" srcOrd="0" destOrd="0" presId="urn:microsoft.com/office/officeart/2005/8/layout/arrow2"/>
    <dgm:cxn modelId="{0890FF4D-7EC8-4C7B-A6CD-D6D0935FE28C}" type="presOf" srcId="{174E055A-6D79-4451-85A3-8A4DDDC63F38}" destId="{4E95B93B-B1C9-4A44-830F-B4C82A52F246}" srcOrd="0" destOrd="0" presId="urn:microsoft.com/office/officeart/2005/8/layout/arrow2"/>
    <dgm:cxn modelId="{CE134052-CADB-4B63-BB2C-BE2DD6320ADB}" type="presParOf" srcId="{4E95B93B-B1C9-4A44-830F-B4C82A52F246}" destId="{C62B47DD-0FB3-4D24-BFAB-5DB870778247}" srcOrd="0" destOrd="0" presId="urn:microsoft.com/office/officeart/2005/8/layout/arrow2"/>
    <dgm:cxn modelId="{D26D3493-0CC2-444E-9ACC-50C0E5D4ACB1}" type="presParOf" srcId="{4E95B93B-B1C9-4A44-830F-B4C82A52F246}" destId="{454A7F57-8063-4F47-8438-38D09FF6F294}" srcOrd="1" destOrd="0" presId="urn:microsoft.com/office/officeart/2005/8/layout/arrow2"/>
    <dgm:cxn modelId="{378090C8-EB7E-44C6-9526-27617BA3E8F9}" type="presParOf" srcId="{454A7F57-8063-4F47-8438-38D09FF6F294}" destId="{159BE8CF-FDE1-4229-A136-A541DB3B9C57}" srcOrd="0" destOrd="0" presId="urn:microsoft.com/office/officeart/2005/8/layout/arrow2"/>
    <dgm:cxn modelId="{B6E8DE2C-C562-479B-818C-AA8A9F2D62E8}" type="presParOf" srcId="{454A7F57-8063-4F47-8438-38D09FF6F294}" destId="{95CD1AA6-1C1C-4065-99CD-1B1590255E76}" srcOrd="1" destOrd="0" presId="urn:microsoft.com/office/officeart/2005/8/layout/arrow2"/>
    <dgm:cxn modelId="{54A7A75C-3240-4666-A57F-5D45A0459C41}" type="presParOf" srcId="{454A7F57-8063-4F47-8438-38D09FF6F294}" destId="{5195660F-E15B-436F-8781-3481BE6BB663}" srcOrd="2" destOrd="0" presId="urn:microsoft.com/office/officeart/2005/8/layout/arrow2"/>
    <dgm:cxn modelId="{A0622F22-4069-474A-A70C-8F30FD69B68B}" type="presParOf" srcId="{454A7F57-8063-4F47-8438-38D09FF6F294}" destId="{0E8F53C5-36B6-4329-AD9B-69576AE8380F}" srcOrd="3" destOrd="0" presId="urn:microsoft.com/office/officeart/2005/8/layout/arrow2"/>
    <dgm:cxn modelId="{BB88659E-FF6C-4DF8-91B1-1357A0A0329E}" type="presParOf" srcId="{454A7F57-8063-4F47-8438-38D09FF6F294}" destId="{A6B9DC05-D311-492F-979F-07DA941A71E4}" srcOrd="4" destOrd="0" presId="urn:microsoft.com/office/officeart/2005/8/layout/arrow2"/>
    <dgm:cxn modelId="{5E0C3E90-A666-4D16-95E6-3BAC9047D35A}" type="presParOf" srcId="{454A7F57-8063-4F47-8438-38D09FF6F294}" destId="{D15389BC-F20C-481D-B9E6-B13956DDC8A4}" srcOrd="5" destOrd="0" presId="urn:microsoft.com/office/officeart/2005/8/layout/arrow2"/>
    <dgm:cxn modelId="{91269B98-B57C-4F01-8D8C-6EFA8AC4338F}" type="presParOf" srcId="{454A7F57-8063-4F47-8438-38D09FF6F294}" destId="{87A54844-97A9-4D62-93DE-45BD28B64FEB}" srcOrd="6" destOrd="0" presId="urn:microsoft.com/office/officeart/2005/8/layout/arrow2"/>
    <dgm:cxn modelId="{9F04BF6B-5433-411E-A23A-FEF14C344342}" type="presParOf" srcId="{454A7F57-8063-4F47-8438-38D09FF6F294}" destId="{486288D8-9419-4D88-B889-4993049617A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F62AC78F-FD2B-43FA-BD64-84E6CF676C0D}">
      <dgm:prSet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en-US" altLang="ja-JP" sz="4000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01C083C-7002-4763-A44C-5F684C1D3E81}" type="par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45B56A6B-1307-46E4-BF54-C34ED579F67C}" type="sib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FB00052A-8F1E-478D-8439-3CD2B16B7566}">
      <dgm:prSet custT="1"/>
      <dgm:spPr/>
      <dgm:t>
        <a:bodyPr/>
        <a:lstStyle/>
        <a:p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自分で考える</a:t>
          </a:r>
          <a:endParaRPr lang="en-US" altLang="ja-JP" sz="4000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D9437F-9964-46B6-A2A4-1AF48CD2084E}" type="par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601361FF-5CD1-4FAB-A895-1A3AABD52855}" type="sib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F4FC9B50-AC10-49FE-8EBB-6F8BFE09159E}">
      <dgm:prSet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66725EF-D10B-414A-9C51-94404AE211B0}" type="par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14F7A247-CC1C-4B4E-9276-37BC4FD180E2}" type="sib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399CAB32-E54F-40F6-8FD5-09CA5365F1A4}">
      <dgm:prSet custT="1"/>
      <dgm:spPr/>
      <dgm:t>
        <a:bodyPr/>
        <a:lstStyle/>
        <a:p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1D2B467-525C-4325-A018-9286F5618F77}" type="par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2B02C1F1-4E3C-4ADD-89BA-0BE9C9CA1985}" type="sib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87D91D5-F4C2-4A59-9F0F-9C271E43D6DD}" type="pres">
      <dgm:prSet presAssocID="{F62AC78F-FD2B-43FA-BD64-84E6CF676C0D}" presName="linNode" presStyleCnt="0"/>
      <dgm:spPr/>
      <dgm:t>
        <a:bodyPr/>
        <a:lstStyle/>
        <a:p>
          <a:endParaRPr kumimoji="1" lang="ja-JP" altLang="en-US"/>
        </a:p>
      </dgm:t>
    </dgm:pt>
    <dgm:pt modelId="{D645CD3E-7625-49C6-8B9E-5FB62FB9F05E}" type="pres">
      <dgm:prSet presAssocID="{F62AC78F-FD2B-43FA-BD64-84E6CF676C0D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7894ED-41FD-469D-BAEC-8EB195D2ED88}" type="pres">
      <dgm:prSet presAssocID="{45B56A6B-1307-46E4-BF54-C34ED579F67C}" presName="sp" presStyleCnt="0"/>
      <dgm:spPr/>
      <dgm:t>
        <a:bodyPr/>
        <a:lstStyle/>
        <a:p>
          <a:endParaRPr kumimoji="1" lang="ja-JP" altLang="en-US"/>
        </a:p>
      </dgm:t>
    </dgm:pt>
    <dgm:pt modelId="{7BE67A65-3291-4E92-A7F2-0BED1503198B}" type="pres">
      <dgm:prSet presAssocID="{FB00052A-8F1E-478D-8439-3CD2B16B7566}" presName="linNode" presStyleCnt="0"/>
      <dgm:spPr/>
      <dgm:t>
        <a:bodyPr/>
        <a:lstStyle/>
        <a:p>
          <a:endParaRPr kumimoji="1" lang="ja-JP" altLang="en-US"/>
        </a:p>
      </dgm:t>
    </dgm:pt>
    <dgm:pt modelId="{BD64564C-A30D-4F7B-BC8C-3C65CC5CE5F8}" type="pres">
      <dgm:prSet presAssocID="{FB00052A-8F1E-478D-8439-3CD2B16B7566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AE075A-3D51-41D0-9504-3C47D92CA1DB}" type="pres">
      <dgm:prSet presAssocID="{601361FF-5CD1-4FAB-A895-1A3AABD52855}" presName="sp" presStyleCnt="0"/>
      <dgm:spPr/>
      <dgm:t>
        <a:bodyPr/>
        <a:lstStyle/>
        <a:p>
          <a:endParaRPr kumimoji="1" lang="ja-JP" altLang="en-US"/>
        </a:p>
      </dgm:t>
    </dgm:pt>
    <dgm:pt modelId="{FDBF27AC-CCE5-4E0C-B2CD-C8A4502CA11F}" type="pres">
      <dgm:prSet presAssocID="{F4FC9B50-AC10-49FE-8EBB-6F8BFE09159E}" presName="linNode" presStyleCnt="0"/>
      <dgm:spPr/>
      <dgm:t>
        <a:bodyPr/>
        <a:lstStyle/>
        <a:p>
          <a:endParaRPr kumimoji="1" lang="ja-JP" altLang="en-US"/>
        </a:p>
      </dgm:t>
    </dgm:pt>
    <dgm:pt modelId="{CC44770E-CCCA-4A4F-9D37-8FEA3F76C20E}" type="pres">
      <dgm:prSet presAssocID="{F4FC9B50-AC10-49FE-8EBB-6F8BFE09159E}" presName="parentText" presStyleLbl="node1" presStyleIdx="2" presStyleCnt="4" custScaleX="277778" custLinFactNeighborX="136" custLinFactNeighborY="22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3293CE-682D-40BD-A013-8CB324193559}" type="pres">
      <dgm:prSet presAssocID="{14F7A247-CC1C-4B4E-9276-37BC4FD180E2}" presName="sp" presStyleCnt="0"/>
      <dgm:spPr/>
      <dgm:t>
        <a:bodyPr/>
        <a:lstStyle/>
        <a:p>
          <a:endParaRPr kumimoji="1" lang="ja-JP" altLang="en-US"/>
        </a:p>
      </dgm:t>
    </dgm:pt>
    <dgm:pt modelId="{C91D9CA8-46D8-49DA-A4F4-F90B1933392E}" type="pres">
      <dgm:prSet presAssocID="{399CAB32-E54F-40F6-8FD5-09CA5365F1A4}" presName="linNode" presStyleCnt="0"/>
      <dgm:spPr/>
      <dgm:t>
        <a:bodyPr/>
        <a:lstStyle/>
        <a:p>
          <a:endParaRPr kumimoji="1" lang="ja-JP" altLang="en-US"/>
        </a:p>
      </dgm:t>
    </dgm:pt>
    <dgm:pt modelId="{3C079D7F-15C6-477E-8F49-48435DB0EC11}" type="pres">
      <dgm:prSet presAssocID="{399CAB32-E54F-40F6-8FD5-09CA5365F1A4}" presName="parentText" presStyleLbl="node1" presStyleIdx="3" presStyleCnt="4" custScaleX="277778" custLinFactNeighborY="3031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01FA3A1-7DF9-4495-9A35-25EF34D37DA5}" type="presOf" srcId="{FB00052A-8F1E-478D-8439-3CD2B16B7566}" destId="{BD64564C-A30D-4F7B-BC8C-3C65CC5CE5F8}" srcOrd="0" destOrd="0" presId="urn:microsoft.com/office/officeart/2005/8/layout/vList5"/>
    <dgm:cxn modelId="{8C4F88D2-2DD2-4AAD-A9A0-7E7F7851D024}" type="presOf" srcId="{399CAB32-E54F-40F6-8FD5-09CA5365F1A4}" destId="{3C079D7F-15C6-477E-8F49-48435DB0EC11}" srcOrd="0" destOrd="0" presId="urn:microsoft.com/office/officeart/2005/8/layout/vList5"/>
    <dgm:cxn modelId="{C9027C66-8BD8-4BDD-87B8-46429370C418}" srcId="{29198D05-D267-47AF-B1D4-83227D722F23}" destId="{F4FC9B50-AC10-49FE-8EBB-6F8BFE09159E}" srcOrd="2" destOrd="0" parTransId="{166725EF-D10B-414A-9C51-94404AE211B0}" sibTransId="{14F7A247-CC1C-4B4E-9276-37BC4FD180E2}"/>
    <dgm:cxn modelId="{EA0A586B-B7AF-4493-B50B-03A94ED23A6A}" srcId="{29198D05-D267-47AF-B1D4-83227D722F23}" destId="{F62AC78F-FD2B-43FA-BD64-84E6CF676C0D}" srcOrd="0" destOrd="0" parTransId="{E01C083C-7002-4763-A44C-5F684C1D3E81}" sibTransId="{45B56A6B-1307-46E4-BF54-C34ED579F67C}"/>
    <dgm:cxn modelId="{79559587-BCE7-4A31-BEEE-05C9BFBA9930}" type="presOf" srcId="{F4FC9B50-AC10-49FE-8EBB-6F8BFE09159E}" destId="{CC44770E-CCCA-4A4F-9D37-8FEA3F76C20E}" srcOrd="0" destOrd="0" presId="urn:microsoft.com/office/officeart/2005/8/layout/vList5"/>
    <dgm:cxn modelId="{8E03B8E5-8043-4A12-9959-FD23974BDAD3}" type="presOf" srcId="{F62AC78F-FD2B-43FA-BD64-84E6CF676C0D}" destId="{D645CD3E-7625-49C6-8B9E-5FB62FB9F05E}" srcOrd="0" destOrd="0" presId="urn:microsoft.com/office/officeart/2005/8/layout/vList5"/>
    <dgm:cxn modelId="{9CDFCA16-ABF3-420D-9C9C-941CE1D98689}" srcId="{29198D05-D267-47AF-B1D4-83227D722F23}" destId="{399CAB32-E54F-40F6-8FD5-09CA5365F1A4}" srcOrd="3" destOrd="0" parTransId="{51D2B467-525C-4325-A018-9286F5618F77}" sibTransId="{2B02C1F1-4E3C-4ADD-89BA-0BE9C9CA1985}"/>
    <dgm:cxn modelId="{9F11881B-90C9-449E-A9D2-D9FFAF3C0943}" type="presOf" srcId="{29198D05-D267-47AF-B1D4-83227D722F23}" destId="{A31F6E76-4AEE-4BA3-A6B0-FF4E936C1532}" srcOrd="0" destOrd="0" presId="urn:microsoft.com/office/officeart/2005/8/layout/vList5"/>
    <dgm:cxn modelId="{1115E54A-0C31-40B9-84F2-95D60518B04A}" srcId="{29198D05-D267-47AF-B1D4-83227D722F23}" destId="{FB00052A-8F1E-478D-8439-3CD2B16B7566}" srcOrd="1" destOrd="0" parTransId="{A1D9437F-9964-46B6-A2A4-1AF48CD2084E}" sibTransId="{601361FF-5CD1-4FAB-A895-1A3AABD52855}"/>
    <dgm:cxn modelId="{B6BABBE4-AB5F-4142-BEFA-A75C7C81262F}" type="presParOf" srcId="{A31F6E76-4AEE-4BA3-A6B0-FF4E936C1532}" destId="{887D91D5-F4C2-4A59-9F0F-9C271E43D6DD}" srcOrd="0" destOrd="0" presId="urn:microsoft.com/office/officeart/2005/8/layout/vList5"/>
    <dgm:cxn modelId="{47EF0926-1058-4687-8331-999FB236A0E5}" type="presParOf" srcId="{887D91D5-F4C2-4A59-9F0F-9C271E43D6DD}" destId="{D645CD3E-7625-49C6-8B9E-5FB62FB9F05E}" srcOrd="0" destOrd="0" presId="urn:microsoft.com/office/officeart/2005/8/layout/vList5"/>
    <dgm:cxn modelId="{4A2B3768-C6F2-4BC6-A06C-85293536F38E}" type="presParOf" srcId="{A31F6E76-4AEE-4BA3-A6B0-FF4E936C1532}" destId="{C27894ED-41FD-469D-BAEC-8EB195D2ED88}" srcOrd="1" destOrd="0" presId="urn:microsoft.com/office/officeart/2005/8/layout/vList5"/>
    <dgm:cxn modelId="{46F5D5F0-EA2C-4B62-AFDF-8362AACC46D0}" type="presParOf" srcId="{A31F6E76-4AEE-4BA3-A6B0-FF4E936C1532}" destId="{7BE67A65-3291-4E92-A7F2-0BED1503198B}" srcOrd="2" destOrd="0" presId="urn:microsoft.com/office/officeart/2005/8/layout/vList5"/>
    <dgm:cxn modelId="{4C101491-F348-4240-AA59-60C63B4B0C0E}" type="presParOf" srcId="{7BE67A65-3291-4E92-A7F2-0BED1503198B}" destId="{BD64564C-A30D-4F7B-BC8C-3C65CC5CE5F8}" srcOrd="0" destOrd="0" presId="urn:microsoft.com/office/officeart/2005/8/layout/vList5"/>
    <dgm:cxn modelId="{990633F7-F570-4970-AAAA-F48014F96FB0}" type="presParOf" srcId="{A31F6E76-4AEE-4BA3-A6B0-FF4E936C1532}" destId="{AEAE075A-3D51-41D0-9504-3C47D92CA1DB}" srcOrd="3" destOrd="0" presId="urn:microsoft.com/office/officeart/2005/8/layout/vList5"/>
    <dgm:cxn modelId="{74645119-2E1F-4A9C-A3D2-9C9C19EB6D50}" type="presParOf" srcId="{A31F6E76-4AEE-4BA3-A6B0-FF4E936C1532}" destId="{FDBF27AC-CCE5-4E0C-B2CD-C8A4502CA11F}" srcOrd="4" destOrd="0" presId="urn:microsoft.com/office/officeart/2005/8/layout/vList5"/>
    <dgm:cxn modelId="{6CB05995-81EB-4A5D-830A-51055F5E29D5}" type="presParOf" srcId="{FDBF27AC-CCE5-4E0C-B2CD-C8A4502CA11F}" destId="{CC44770E-CCCA-4A4F-9D37-8FEA3F76C20E}" srcOrd="0" destOrd="0" presId="urn:microsoft.com/office/officeart/2005/8/layout/vList5"/>
    <dgm:cxn modelId="{7F00D61E-17A4-4191-98DC-6F081C4A6A8F}" type="presParOf" srcId="{A31F6E76-4AEE-4BA3-A6B0-FF4E936C1532}" destId="{5C3293CE-682D-40BD-A013-8CB324193559}" srcOrd="5" destOrd="0" presId="urn:microsoft.com/office/officeart/2005/8/layout/vList5"/>
    <dgm:cxn modelId="{D4E01FC3-39E2-42A5-91AD-690646E2D7C4}" type="presParOf" srcId="{A31F6E76-4AEE-4BA3-A6B0-FF4E936C1532}" destId="{C91D9CA8-46D8-49DA-A4F4-F90B1933392E}" srcOrd="6" destOrd="0" presId="urn:microsoft.com/office/officeart/2005/8/layout/vList5"/>
    <dgm:cxn modelId="{70016CEA-0641-41B8-BCAE-B46CF0F76B27}" type="presParOf" srcId="{C91D9CA8-46D8-49DA-A4F4-F90B1933392E}" destId="{3C079D7F-15C6-477E-8F49-48435DB0EC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057A2B-F9FB-493C-BFCC-5C1BF676852F}" type="doc">
      <dgm:prSet loTypeId="urn:microsoft.com/office/officeart/2005/8/layout/venn1" loCatId="relationship" qsTypeId="urn:microsoft.com/office/officeart/2005/8/quickstyle/3d1" qsCatId="3D" csTypeId="urn:microsoft.com/office/officeart/2005/8/colors/colorful1" csCatId="colorful" phldr="1"/>
      <dgm:spPr/>
    </dgm:pt>
    <dgm:pt modelId="{48F132E9-0121-4579-AB8B-28C4FEF4AC57}">
      <dgm:prSet phldrT="[テキスト]" custT="1"/>
      <dgm:spPr/>
      <dgm:t>
        <a:bodyPr/>
        <a:lstStyle/>
        <a:p>
          <a:r>
            <a:rPr kumimoji="1" lang="ja-JP" altLang="en-US" sz="5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投票先は秘密</a:t>
          </a:r>
          <a:endParaRPr kumimoji="1" lang="ja-JP" altLang="en-US" sz="5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706D5A6-E458-45BB-9800-8F9AB813CA17}" type="parTrans" cxnId="{05BB0DF9-4A66-4B19-AB28-D602C39522C1}">
      <dgm:prSet/>
      <dgm:spPr/>
      <dgm:t>
        <a:bodyPr/>
        <a:lstStyle/>
        <a:p>
          <a:endParaRPr kumimoji="1" lang="ja-JP" altLang="en-US"/>
        </a:p>
      </dgm:t>
    </dgm:pt>
    <dgm:pt modelId="{B4A8E764-3932-4D59-A23F-308BC8F372B1}" type="sibTrans" cxnId="{05BB0DF9-4A66-4B19-AB28-D602C39522C1}">
      <dgm:prSet/>
      <dgm:spPr/>
      <dgm:t>
        <a:bodyPr/>
        <a:lstStyle/>
        <a:p>
          <a:endParaRPr kumimoji="1" lang="ja-JP" altLang="en-US"/>
        </a:p>
      </dgm:t>
    </dgm:pt>
    <dgm:pt modelId="{A2EE7E70-B9FF-4163-BBF2-A9D867D84DDD}">
      <dgm:prSet phldrT="[テキスト]" custT="1"/>
      <dgm:spPr/>
      <dgm:t>
        <a:bodyPr/>
        <a:lstStyle/>
        <a:p>
          <a:pPr algn="l"/>
          <a:r>
            <a:rPr kumimoji="1" lang="ja-JP" altLang="en-US" sz="5000" b="1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お金や物は　</a:t>
          </a:r>
          <a:endParaRPr kumimoji="1" lang="en-US" altLang="ja-JP" sz="5400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EC0BFD2-29DC-4069-9A96-C9E7F413D056}" type="parTrans" cxnId="{D35F57C6-9CDE-4B12-B88E-19060CDB207D}">
      <dgm:prSet/>
      <dgm:spPr/>
      <dgm:t>
        <a:bodyPr/>
        <a:lstStyle/>
        <a:p>
          <a:endParaRPr kumimoji="1" lang="ja-JP" altLang="en-US"/>
        </a:p>
      </dgm:t>
    </dgm:pt>
    <dgm:pt modelId="{518EB35B-0440-4B6B-974D-88DF22685BB1}" type="sibTrans" cxnId="{D35F57C6-9CDE-4B12-B88E-19060CDB207D}">
      <dgm:prSet/>
      <dgm:spPr/>
      <dgm:t>
        <a:bodyPr/>
        <a:lstStyle/>
        <a:p>
          <a:endParaRPr kumimoji="1" lang="ja-JP" altLang="en-US"/>
        </a:p>
      </dgm:t>
    </dgm:pt>
    <dgm:pt modelId="{CE5D8DC0-1931-4D01-A481-7FF8BA328C44}">
      <dgm:prSet phldrT="[テキスト]" custT="1"/>
      <dgm:spPr/>
      <dgm:t>
        <a:bodyPr/>
        <a:lstStyle/>
        <a:p>
          <a:r>
            <a:rPr kumimoji="1" lang="ja-JP" altLang="en-US" sz="5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自分で決める</a:t>
          </a:r>
          <a:endParaRPr kumimoji="1" lang="ja-JP" altLang="en-US" sz="5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F8FA1660-DC12-4745-97F7-08AAAC4993F4}" type="parTrans" cxnId="{361ACE27-A32D-4B8A-9D23-6BE519E4C3E4}">
      <dgm:prSet/>
      <dgm:spPr/>
      <dgm:t>
        <a:bodyPr/>
        <a:lstStyle/>
        <a:p>
          <a:endParaRPr kumimoji="1" lang="ja-JP" altLang="en-US"/>
        </a:p>
      </dgm:t>
    </dgm:pt>
    <dgm:pt modelId="{D32237FE-3E24-4668-9BA3-1BAE11AD0E1D}" type="sibTrans" cxnId="{361ACE27-A32D-4B8A-9D23-6BE519E4C3E4}">
      <dgm:prSet/>
      <dgm:spPr/>
      <dgm:t>
        <a:bodyPr/>
        <a:lstStyle/>
        <a:p>
          <a:endParaRPr kumimoji="1" lang="ja-JP" altLang="en-US"/>
        </a:p>
      </dgm:t>
    </dgm:pt>
    <dgm:pt modelId="{DB129BB9-E020-4CB6-B6BB-E5B490FAF42D}" type="pres">
      <dgm:prSet presAssocID="{3A057A2B-F9FB-493C-BFCC-5C1BF676852F}" presName="compositeShape" presStyleCnt="0">
        <dgm:presLayoutVars>
          <dgm:chMax val="7"/>
          <dgm:dir/>
          <dgm:resizeHandles val="exact"/>
        </dgm:presLayoutVars>
      </dgm:prSet>
      <dgm:spPr/>
    </dgm:pt>
    <dgm:pt modelId="{8F0F6099-8E07-4F0D-8D59-48CE02D73837}" type="pres">
      <dgm:prSet presAssocID="{48F132E9-0121-4579-AB8B-28C4FEF4AC57}" presName="circ1" presStyleLbl="vennNode1" presStyleIdx="0" presStyleCnt="3"/>
      <dgm:spPr/>
      <dgm:t>
        <a:bodyPr/>
        <a:lstStyle/>
        <a:p>
          <a:endParaRPr kumimoji="1" lang="ja-JP" altLang="en-US"/>
        </a:p>
      </dgm:t>
    </dgm:pt>
    <dgm:pt modelId="{D337D19D-C592-4C08-9006-0007DBEA849D}" type="pres">
      <dgm:prSet presAssocID="{48F132E9-0121-4579-AB8B-28C4FEF4AC5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11AE7C8-3A13-4717-B405-C647CB532132}" type="pres">
      <dgm:prSet presAssocID="{A2EE7E70-B9FF-4163-BBF2-A9D867D84DDD}" presName="circ2" presStyleLbl="vennNode1" presStyleIdx="1" presStyleCnt="3"/>
      <dgm:spPr/>
      <dgm:t>
        <a:bodyPr/>
        <a:lstStyle/>
        <a:p>
          <a:endParaRPr kumimoji="1" lang="ja-JP" altLang="en-US"/>
        </a:p>
      </dgm:t>
    </dgm:pt>
    <dgm:pt modelId="{72C76DFA-D4C6-4AD3-B9E9-7F9B2672E2D8}" type="pres">
      <dgm:prSet presAssocID="{A2EE7E70-B9FF-4163-BBF2-A9D867D84DD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50B1EC1-C219-4F90-A740-E5388DC95C54}" type="pres">
      <dgm:prSet presAssocID="{CE5D8DC0-1931-4D01-A481-7FF8BA328C44}" presName="circ3" presStyleLbl="vennNode1" presStyleIdx="2" presStyleCnt="3"/>
      <dgm:spPr/>
      <dgm:t>
        <a:bodyPr/>
        <a:lstStyle/>
        <a:p>
          <a:endParaRPr kumimoji="1" lang="ja-JP" altLang="en-US"/>
        </a:p>
      </dgm:t>
    </dgm:pt>
    <dgm:pt modelId="{8E18C64F-6190-4218-B2FE-D598C46EDD86}" type="pres">
      <dgm:prSet presAssocID="{CE5D8DC0-1931-4D01-A481-7FF8BA328C4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5BB0DF9-4A66-4B19-AB28-D602C39522C1}" srcId="{3A057A2B-F9FB-493C-BFCC-5C1BF676852F}" destId="{48F132E9-0121-4579-AB8B-28C4FEF4AC57}" srcOrd="0" destOrd="0" parTransId="{D706D5A6-E458-45BB-9800-8F9AB813CA17}" sibTransId="{B4A8E764-3932-4D59-A23F-308BC8F372B1}"/>
    <dgm:cxn modelId="{604EB209-0661-438F-A69E-EEE9B1F90EAB}" type="presOf" srcId="{3A057A2B-F9FB-493C-BFCC-5C1BF676852F}" destId="{DB129BB9-E020-4CB6-B6BB-E5B490FAF42D}" srcOrd="0" destOrd="0" presId="urn:microsoft.com/office/officeart/2005/8/layout/venn1"/>
    <dgm:cxn modelId="{D35F57C6-9CDE-4B12-B88E-19060CDB207D}" srcId="{3A057A2B-F9FB-493C-BFCC-5C1BF676852F}" destId="{A2EE7E70-B9FF-4163-BBF2-A9D867D84DDD}" srcOrd="1" destOrd="0" parTransId="{EEC0BFD2-29DC-4069-9A96-C9E7F413D056}" sibTransId="{518EB35B-0440-4B6B-974D-88DF22685BB1}"/>
    <dgm:cxn modelId="{1CE68155-6659-40ED-BC26-4077F768468F}" type="presOf" srcId="{48F132E9-0121-4579-AB8B-28C4FEF4AC57}" destId="{8F0F6099-8E07-4F0D-8D59-48CE02D73837}" srcOrd="0" destOrd="0" presId="urn:microsoft.com/office/officeart/2005/8/layout/venn1"/>
    <dgm:cxn modelId="{9616674E-CD21-4865-B090-1B5153A515B7}" type="presOf" srcId="{CE5D8DC0-1931-4D01-A481-7FF8BA328C44}" destId="{8E18C64F-6190-4218-B2FE-D598C46EDD86}" srcOrd="1" destOrd="0" presId="urn:microsoft.com/office/officeart/2005/8/layout/venn1"/>
    <dgm:cxn modelId="{361ACE27-A32D-4B8A-9D23-6BE519E4C3E4}" srcId="{3A057A2B-F9FB-493C-BFCC-5C1BF676852F}" destId="{CE5D8DC0-1931-4D01-A481-7FF8BA328C44}" srcOrd="2" destOrd="0" parTransId="{F8FA1660-DC12-4745-97F7-08AAAC4993F4}" sibTransId="{D32237FE-3E24-4668-9BA3-1BAE11AD0E1D}"/>
    <dgm:cxn modelId="{0E4AF7FD-DCB3-49AA-AD8E-CD2D960402D8}" type="presOf" srcId="{48F132E9-0121-4579-AB8B-28C4FEF4AC57}" destId="{D337D19D-C592-4C08-9006-0007DBEA849D}" srcOrd="1" destOrd="0" presId="urn:microsoft.com/office/officeart/2005/8/layout/venn1"/>
    <dgm:cxn modelId="{2BCCE4BD-5CFC-4022-A4BA-AEB58F240031}" type="presOf" srcId="{A2EE7E70-B9FF-4163-BBF2-A9D867D84DDD}" destId="{411AE7C8-3A13-4717-B405-C647CB532132}" srcOrd="0" destOrd="0" presId="urn:microsoft.com/office/officeart/2005/8/layout/venn1"/>
    <dgm:cxn modelId="{FE09EC30-64EF-47DA-A4A1-9996F91B59F8}" type="presOf" srcId="{CE5D8DC0-1931-4D01-A481-7FF8BA328C44}" destId="{A50B1EC1-C219-4F90-A740-E5388DC95C54}" srcOrd="0" destOrd="0" presId="urn:microsoft.com/office/officeart/2005/8/layout/venn1"/>
    <dgm:cxn modelId="{728CA72A-3528-46A9-8E11-DBC356C095C0}" type="presOf" srcId="{A2EE7E70-B9FF-4163-BBF2-A9D867D84DDD}" destId="{72C76DFA-D4C6-4AD3-B9E9-7F9B2672E2D8}" srcOrd="1" destOrd="0" presId="urn:microsoft.com/office/officeart/2005/8/layout/venn1"/>
    <dgm:cxn modelId="{D71494C4-E942-45BC-BD5C-69CDDE1BB91D}" type="presParOf" srcId="{DB129BB9-E020-4CB6-B6BB-E5B490FAF42D}" destId="{8F0F6099-8E07-4F0D-8D59-48CE02D73837}" srcOrd="0" destOrd="0" presId="urn:microsoft.com/office/officeart/2005/8/layout/venn1"/>
    <dgm:cxn modelId="{B7141A36-A436-4813-92A2-81357467D427}" type="presParOf" srcId="{DB129BB9-E020-4CB6-B6BB-E5B490FAF42D}" destId="{D337D19D-C592-4C08-9006-0007DBEA849D}" srcOrd="1" destOrd="0" presId="urn:microsoft.com/office/officeart/2005/8/layout/venn1"/>
    <dgm:cxn modelId="{738024C1-9A46-4FFF-B31B-F0C734A55A6E}" type="presParOf" srcId="{DB129BB9-E020-4CB6-B6BB-E5B490FAF42D}" destId="{411AE7C8-3A13-4717-B405-C647CB532132}" srcOrd="2" destOrd="0" presId="urn:microsoft.com/office/officeart/2005/8/layout/venn1"/>
    <dgm:cxn modelId="{A9D1E692-2BE2-4F5B-9A3B-0A9360F370AD}" type="presParOf" srcId="{DB129BB9-E020-4CB6-B6BB-E5B490FAF42D}" destId="{72C76DFA-D4C6-4AD3-B9E9-7F9B2672E2D8}" srcOrd="3" destOrd="0" presId="urn:microsoft.com/office/officeart/2005/8/layout/venn1"/>
    <dgm:cxn modelId="{6493365C-2F9C-4FE1-9C3B-4C5503E6F943}" type="presParOf" srcId="{DB129BB9-E020-4CB6-B6BB-E5B490FAF42D}" destId="{A50B1EC1-C219-4F90-A740-E5388DC95C54}" srcOrd="4" destOrd="0" presId="urn:microsoft.com/office/officeart/2005/8/layout/venn1"/>
    <dgm:cxn modelId="{40F6F695-465D-4713-95A5-46B4D1C9FDDD}" type="presParOf" srcId="{DB129BB9-E020-4CB6-B6BB-E5B490FAF42D}" destId="{8E18C64F-6190-4218-B2FE-D598C46EDD8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0EB61F-343A-4961-938C-B54B4D009A15}" type="doc">
      <dgm:prSet loTypeId="urn:microsoft.com/office/officeart/2009/3/layout/RandomtoResult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36607953-4914-4A17-B8F0-B4C6CDC38886}">
      <dgm:prSet phldrT="[テキスト]"/>
      <dgm:spPr/>
      <dgm:t>
        <a:bodyPr/>
        <a:lstStyle/>
        <a:p>
          <a:r>
            <a:rPr kumimoji="1" lang="ja-JP" altLang="en-US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開票の結果</a:t>
          </a:r>
          <a:endParaRPr kumimoji="1" lang="ja-JP" altLang="en-US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CC5236A-461C-4057-A1FE-483A73EB970F}" type="parTrans" cxnId="{40109886-459E-4465-BE5F-4EC34C457310}">
      <dgm:prSet/>
      <dgm:spPr/>
      <dgm:t>
        <a:bodyPr/>
        <a:lstStyle/>
        <a:p>
          <a:endParaRPr kumimoji="1" lang="ja-JP" altLang="en-US"/>
        </a:p>
      </dgm:t>
    </dgm:pt>
    <dgm:pt modelId="{B0242EEB-93DE-41D8-B046-C22B5B44EF30}" type="sibTrans" cxnId="{40109886-459E-4465-BE5F-4EC34C457310}">
      <dgm:prSet/>
      <dgm:spPr/>
      <dgm:t>
        <a:bodyPr/>
        <a:lstStyle/>
        <a:p>
          <a:endParaRPr kumimoji="1" lang="ja-JP" altLang="en-US"/>
        </a:p>
      </dgm:t>
    </dgm:pt>
    <dgm:pt modelId="{BB3B853A-1D9E-4A34-A23B-248A269B4F90}">
      <dgm:prSet phldrT="[テキスト]"/>
      <dgm:spPr/>
      <dgm:t>
        <a:bodyPr/>
        <a:lstStyle/>
        <a:p>
          <a:r>
            <a:rPr kumimoji="1" lang="ja-JP" altLang="en-US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「これでおわり」</a:t>
          </a:r>
          <a:endParaRPr kumimoji="1" lang="en-US" altLang="ja-JP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r>
            <a:rPr kumimoji="1" lang="ja-JP" altLang="en-US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ではありません</a:t>
          </a:r>
          <a:endParaRPr kumimoji="1" lang="ja-JP" altLang="en-US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91D0AC02-193E-422B-AA9D-2869B1901CC0}" type="parTrans" cxnId="{F0A1AFE5-8888-4EEA-804D-D814CD6B606F}">
      <dgm:prSet/>
      <dgm:spPr/>
      <dgm:t>
        <a:bodyPr/>
        <a:lstStyle/>
        <a:p>
          <a:endParaRPr kumimoji="1" lang="ja-JP" altLang="en-US"/>
        </a:p>
      </dgm:t>
    </dgm:pt>
    <dgm:pt modelId="{89A9852F-0160-4B38-97FC-798C4710E8EA}" type="sibTrans" cxnId="{F0A1AFE5-8888-4EEA-804D-D814CD6B606F}">
      <dgm:prSet/>
      <dgm:spPr/>
      <dgm:t>
        <a:bodyPr/>
        <a:lstStyle/>
        <a:p>
          <a:endParaRPr kumimoji="1" lang="ja-JP" altLang="en-US"/>
        </a:p>
      </dgm:t>
    </dgm:pt>
    <dgm:pt modelId="{78D82C43-726C-49BC-BAA3-12B80E0EF71A}">
      <dgm:prSet phldrT="[テキスト]" custT="1"/>
      <dgm:spPr/>
      <dgm:t>
        <a:bodyPr/>
        <a:lstStyle/>
        <a:p>
          <a:r>
            <a:rPr kumimoji="1" lang="ja-JP" altLang="en-US" sz="4800" dirty="0" smtClean="0"/>
            <a:t>代表者</a:t>
          </a:r>
          <a:endParaRPr kumimoji="1" lang="ja-JP" altLang="en-US" sz="4800" dirty="0"/>
        </a:p>
      </dgm:t>
    </dgm:pt>
    <dgm:pt modelId="{8018C165-2D28-4C85-A6CC-46E39BB14053}" type="parTrans" cxnId="{7994633F-D635-44D0-8049-50AB9CFC5DC2}">
      <dgm:prSet/>
      <dgm:spPr/>
      <dgm:t>
        <a:bodyPr/>
        <a:lstStyle/>
        <a:p>
          <a:endParaRPr kumimoji="1" lang="ja-JP" altLang="en-US"/>
        </a:p>
      </dgm:t>
    </dgm:pt>
    <dgm:pt modelId="{81BB28F5-8DBA-4DB0-8AB2-6C5667FECE23}" type="sibTrans" cxnId="{7994633F-D635-44D0-8049-50AB9CFC5DC2}">
      <dgm:prSet/>
      <dgm:spPr/>
      <dgm:t>
        <a:bodyPr/>
        <a:lstStyle/>
        <a:p>
          <a:endParaRPr kumimoji="1" lang="ja-JP" altLang="en-US"/>
        </a:p>
      </dgm:t>
    </dgm:pt>
    <dgm:pt modelId="{2F38FC19-6B86-4651-8647-BE5472E8A615}">
      <dgm:prSet phldrT="[テキスト]"/>
      <dgm:spPr/>
      <dgm:t>
        <a:bodyPr/>
        <a:lstStyle/>
        <a:p>
          <a:r>
            <a:rPr kumimoji="1" lang="ja-JP" altLang="en-US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「ふさわしい政治か」</a:t>
          </a:r>
          <a:endParaRPr kumimoji="1" lang="en-US" altLang="ja-JP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r>
            <a:rPr kumimoji="1" lang="ja-JP" altLang="en-US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見守り続けること</a:t>
          </a:r>
          <a:endParaRPr kumimoji="1" lang="en-US" altLang="ja-JP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C80D8C0-69D1-47D6-AD6C-CE101510FEC1}" type="parTrans" cxnId="{F4BD651B-3B03-4275-A6D5-C5567BD8037D}">
      <dgm:prSet/>
      <dgm:spPr/>
      <dgm:t>
        <a:bodyPr/>
        <a:lstStyle/>
        <a:p>
          <a:endParaRPr kumimoji="1" lang="ja-JP" altLang="en-US"/>
        </a:p>
      </dgm:t>
    </dgm:pt>
    <dgm:pt modelId="{8A5A216B-FE03-4592-B5DE-F0EED9165686}" type="sibTrans" cxnId="{F4BD651B-3B03-4275-A6D5-C5567BD8037D}">
      <dgm:prSet/>
      <dgm:spPr/>
      <dgm:t>
        <a:bodyPr/>
        <a:lstStyle/>
        <a:p>
          <a:endParaRPr kumimoji="1" lang="ja-JP" altLang="en-US"/>
        </a:p>
      </dgm:t>
    </dgm:pt>
    <dgm:pt modelId="{3735170B-48E3-491E-A23D-9BC5D8DC6D7C}" type="pres">
      <dgm:prSet presAssocID="{AB0EB61F-343A-4961-938C-B54B4D009A1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kumimoji="1" lang="ja-JP" altLang="en-US"/>
        </a:p>
      </dgm:t>
    </dgm:pt>
    <dgm:pt modelId="{FD89C064-0955-42F1-A6CF-6F4A040BB6D1}" type="pres">
      <dgm:prSet presAssocID="{36607953-4914-4A17-B8F0-B4C6CDC38886}" presName="chaos" presStyleCnt="0"/>
      <dgm:spPr/>
      <dgm:t>
        <a:bodyPr/>
        <a:lstStyle/>
        <a:p>
          <a:endParaRPr kumimoji="1" lang="ja-JP" altLang="en-US"/>
        </a:p>
      </dgm:t>
    </dgm:pt>
    <dgm:pt modelId="{4836F78F-F64A-45D5-9A18-224351ADB6FE}" type="pres">
      <dgm:prSet presAssocID="{36607953-4914-4A17-B8F0-B4C6CDC38886}" presName="parTx1" presStyleLbl="revTx" presStyleIdx="0" presStyleCnt="3"/>
      <dgm:spPr/>
      <dgm:t>
        <a:bodyPr/>
        <a:lstStyle/>
        <a:p>
          <a:endParaRPr kumimoji="1" lang="ja-JP" altLang="en-US"/>
        </a:p>
      </dgm:t>
    </dgm:pt>
    <dgm:pt modelId="{BE56027E-D991-4545-9FA6-2A7AA5084E0C}" type="pres">
      <dgm:prSet presAssocID="{36607953-4914-4A17-B8F0-B4C6CDC38886}" presName="desTx1" presStyleLbl="revTx" presStyleIdx="1" presStyleCnt="3" custScaleX="11673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FAD1EEB-9A48-4899-98DC-E80A533D875A}" type="pres">
      <dgm:prSet presAssocID="{36607953-4914-4A17-B8F0-B4C6CDC38886}" presName="c1" presStyleLbl="node1" presStyleIdx="0" presStyleCnt="19"/>
      <dgm:spPr/>
      <dgm:t>
        <a:bodyPr/>
        <a:lstStyle/>
        <a:p>
          <a:endParaRPr kumimoji="1" lang="ja-JP" altLang="en-US"/>
        </a:p>
      </dgm:t>
    </dgm:pt>
    <dgm:pt modelId="{AF45163B-0A08-4B85-9269-1EDE9DDE3131}" type="pres">
      <dgm:prSet presAssocID="{36607953-4914-4A17-B8F0-B4C6CDC38886}" presName="c2" presStyleLbl="node1" presStyleIdx="1" presStyleCnt="19"/>
      <dgm:spPr/>
      <dgm:t>
        <a:bodyPr/>
        <a:lstStyle/>
        <a:p>
          <a:endParaRPr kumimoji="1" lang="ja-JP" altLang="en-US"/>
        </a:p>
      </dgm:t>
    </dgm:pt>
    <dgm:pt modelId="{AEC6E95C-320F-45A3-B7BF-59965457846D}" type="pres">
      <dgm:prSet presAssocID="{36607953-4914-4A17-B8F0-B4C6CDC38886}" presName="c3" presStyleLbl="node1" presStyleIdx="2" presStyleCnt="19"/>
      <dgm:spPr/>
      <dgm:t>
        <a:bodyPr/>
        <a:lstStyle/>
        <a:p>
          <a:endParaRPr kumimoji="1" lang="ja-JP" altLang="en-US"/>
        </a:p>
      </dgm:t>
    </dgm:pt>
    <dgm:pt modelId="{5A14BC6B-AE38-4C3C-93B9-42B9A3D50302}" type="pres">
      <dgm:prSet presAssocID="{36607953-4914-4A17-B8F0-B4C6CDC38886}" presName="c4" presStyleLbl="node1" presStyleIdx="3" presStyleCnt="19"/>
      <dgm:spPr/>
      <dgm:t>
        <a:bodyPr/>
        <a:lstStyle/>
        <a:p>
          <a:endParaRPr kumimoji="1" lang="ja-JP" altLang="en-US"/>
        </a:p>
      </dgm:t>
    </dgm:pt>
    <dgm:pt modelId="{DCD58A90-058E-489E-ABCD-8BCF18E84285}" type="pres">
      <dgm:prSet presAssocID="{36607953-4914-4A17-B8F0-B4C6CDC38886}" presName="c5" presStyleLbl="node1" presStyleIdx="4" presStyleCnt="19"/>
      <dgm:spPr/>
      <dgm:t>
        <a:bodyPr/>
        <a:lstStyle/>
        <a:p>
          <a:endParaRPr kumimoji="1" lang="ja-JP" altLang="en-US"/>
        </a:p>
      </dgm:t>
    </dgm:pt>
    <dgm:pt modelId="{AA5377D5-0026-4BF4-9089-8FC1F2998B1D}" type="pres">
      <dgm:prSet presAssocID="{36607953-4914-4A17-B8F0-B4C6CDC38886}" presName="c6" presStyleLbl="node1" presStyleIdx="5" presStyleCnt="19"/>
      <dgm:spPr/>
      <dgm:t>
        <a:bodyPr/>
        <a:lstStyle/>
        <a:p>
          <a:endParaRPr kumimoji="1" lang="ja-JP" altLang="en-US"/>
        </a:p>
      </dgm:t>
    </dgm:pt>
    <dgm:pt modelId="{7267E830-A0A8-430E-843A-F6A81CD32520}" type="pres">
      <dgm:prSet presAssocID="{36607953-4914-4A17-B8F0-B4C6CDC38886}" presName="c7" presStyleLbl="node1" presStyleIdx="6" presStyleCnt="19"/>
      <dgm:spPr/>
      <dgm:t>
        <a:bodyPr/>
        <a:lstStyle/>
        <a:p>
          <a:endParaRPr kumimoji="1" lang="ja-JP" altLang="en-US"/>
        </a:p>
      </dgm:t>
    </dgm:pt>
    <dgm:pt modelId="{DF9D858F-B7B4-480B-9E39-E6C989BDAD02}" type="pres">
      <dgm:prSet presAssocID="{36607953-4914-4A17-B8F0-B4C6CDC38886}" presName="c8" presStyleLbl="node1" presStyleIdx="7" presStyleCnt="19"/>
      <dgm:spPr/>
      <dgm:t>
        <a:bodyPr/>
        <a:lstStyle/>
        <a:p>
          <a:endParaRPr kumimoji="1" lang="ja-JP" altLang="en-US"/>
        </a:p>
      </dgm:t>
    </dgm:pt>
    <dgm:pt modelId="{3889E775-7A2D-436A-B2FE-2E10654544CD}" type="pres">
      <dgm:prSet presAssocID="{36607953-4914-4A17-B8F0-B4C6CDC38886}" presName="c9" presStyleLbl="node1" presStyleIdx="8" presStyleCnt="19"/>
      <dgm:spPr/>
      <dgm:t>
        <a:bodyPr/>
        <a:lstStyle/>
        <a:p>
          <a:endParaRPr kumimoji="1" lang="ja-JP" altLang="en-US"/>
        </a:p>
      </dgm:t>
    </dgm:pt>
    <dgm:pt modelId="{B0B5768F-680F-417D-A567-7EF10147C90C}" type="pres">
      <dgm:prSet presAssocID="{36607953-4914-4A17-B8F0-B4C6CDC38886}" presName="c10" presStyleLbl="node1" presStyleIdx="9" presStyleCnt="19"/>
      <dgm:spPr/>
      <dgm:t>
        <a:bodyPr/>
        <a:lstStyle/>
        <a:p>
          <a:endParaRPr kumimoji="1" lang="ja-JP" altLang="en-US"/>
        </a:p>
      </dgm:t>
    </dgm:pt>
    <dgm:pt modelId="{44FFEF03-7142-4048-BD8D-BF6EB0BB1426}" type="pres">
      <dgm:prSet presAssocID="{36607953-4914-4A17-B8F0-B4C6CDC38886}" presName="c11" presStyleLbl="node1" presStyleIdx="10" presStyleCnt="19"/>
      <dgm:spPr/>
      <dgm:t>
        <a:bodyPr/>
        <a:lstStyle/>
        <a:p>
          <a:endParaRPr kumimoji="1" lang="ja-JP" altLang="en-US"/>
        </a:p>
      </dgm:t>
    </dgm:pt>
    <dgm:pt modelId="{9680AF82-6536-4137-B069-4DA195E196F6}" type="pres">
      <dgm:prSet presAssocID="{36607953-4914-4A17-B8F0-B4C6CDC38886}" presName="c12" presStyleLbl="node1" presStyleIdx="11" presStyleCnt="19"/>
      <dgm:spPr/>
      <dgm:t>
        <a:bodyPr/>
        <a:lstStyle/>
        <a:p>
          <a:endParaRPr kumimoji="1" lang="ja-JP" altLang="en-US"/>
        </a:p>
      </dgm:t>
    </dgm:pt>
    <dgm:pt modelId="{888CFEA3-770F-46A1-B894-F07479F815BB}" type="pres">
      <dgm:prSet presAssocID="{36607953-4914-4A17-B8F0-B4C6CDC38886}" presName="c13" presStyleLbl="node1" presStyleIdx="12" presStyleCnt="19"/>
      <dgm:spPr/>
      <dgm:t>
        <a:bodyPr/>
        <a:lstStyle/>
        <a:p>
          <a:endParaRPr kumimoji="1" lang="ja-JP" altLang="en-US"/>
        </a:p>
      </dgm:t>
    </dgm:pt>
    <dgm:pt modelId="{1D1FF14D-D2AC-471D-BD3C-301A82188AC5}" type="pres">
      <dgm:prSet presAssocID="{36607953-4914-4A17-B8F0-B4C6CDC38886}" presName="c14" presStyleLbl="node1" presStyleIdx="13" presStyleCnt="19"/>
      <dgm:spPr/>
      <dgm:t>
        <a:bodyPr/>
        <a:lstStyle/>
        <a:p>
          <a:endParaRPr kumimoji="1" lang="ja-JP" altLang="en-US"/>
        </a:p>
      </dgm:t>
    </dgm:pt>
    <dgm:pt modelId="{71CF2640-EBE4-46E4-9218-A8F8C166773C}" type="pres">
      <dgm:prSet presAssocID="{36607953-4914-4A17-B8F0-B4C6CDC38886}" presName="c15" presStyleLbl="node1" presStyleIdx="14" presStyleCnt="19"/>
      <dgm:spPr/>
      <dgm:t>
        <a:bodyPr/>
        <a:lstStyle/>
        <a:p>
          <a:endParaRPr kumimoji="1" lang="ja-JP" altLang="en-US"/>
        </a:p>
      </dgm:t>
    </dgm:pt>
    <dgm:pt modelId="{6B1E5162-1CCD-4FE4-8EAE-BFCF48FE4DBD}" type="pres">
      <dgm:prSet presAssocID="{36607953-4914-4A17-B8F0-B4C6CDC38886}" presName="c16" presStyleLbl="node1" presStyleIdx="15" presStyleCnt="19"/>
      <dgm:spPr/>
      <dgm:t>
        <a:bodyPr/>
        <a:lstStyle/>
        <a:p>
          <a:endParaRPr kumimoji="1" lang="ja-JP" altLang="en-US"/>
        </a:p>
      </dgm:t>
    </dgm:pt>
    <dgm:pt modelId="{29613076-1923-4BB0-8C68-927265125861}" type="pres">
      <dgm:prSet presAssocID="{36607953-4914-4A17-B8F0-B4C6CDC38886}" presName="c17" presStyleLbl="node1" presStyleIdx="16" presStyleCnt="19"/>
      <dgm:spPr/>
      <dgm:t>
        <a:bodyPr/>
        <a:lstStyle/>
        <a:p>
          <a:endParaRPr kumimoji="1" lang="ja-JP" altLang="en-US"/>
        </a:p>
      </dgm:t>
    </dgm:pt>
    <dgm:pt modelId="{9D9DADAE-F282-450F-B14C-779881727049}" type="pres">
      <dgm:prSet presAssocID="{36607953-4914-4A17-B8F0-B4C6CDC38886}" presName="c18" presStyleLbl="node1" presStyleIdx="17" presStyleCnt="19"/>
      <dgm:spPr/>
      <dgm:t>
        <a:bodyPr/>
        <a:lstStyle/>
        <a:p>
          <a:endParaRPr kumimoji="1" lang="ja-JP" altLang="en-US"/>
        </a:p>
      </dgm:t>
    </dgm:pt>
    <dgm:pt modelId="{29FB3A25-0223-41D1-B68A-9A76D065CE3F}" type="pres">
      <dgm:prSet presAssocID="{B0242EEB-93DE-41D8-B046-C22B5B44EF30}" presName="chevronComposite1" presStyleCnt="0"/>
      <dgm:spPr/>
      <dgm:t>
        <a:bodyPr/>
        <a:lstStyle/>
        <a:p>
          <a:endParaRPr kumimoji="1" lang="ja-JP" altLang="en-US"/>
        </a:p>
      </dgm:t>
    </dgm:pt>
    <dgm:pt modelId="{3492F450-C3C8-45BF-A076-4D72515A918D}" type="pres">
      <dgm:prSet presAssocID="{B0242EEB-93DE-41D8-B046-C22B5B44EF30}" presName="chevron1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66E5334E-2413-423A-9AEB-99C1D0122FD5}" type="pres">
      <dgm:prSet presAssocID="{B0242EEB-93DE-41D8-B046-C22B5B44EF30}" presName="spChevron1" presStyleCnt="0"/>
      <dgm:spPr/>
      <dgm:t>
        <a:bodyPr/>
        <a:lstStyle/>
        <a:p>
          <a:endParaRPr kumimoji="1" lang="ja-JP" altLang="en-US"/>
        </a:p>
      </dgm:t>
    </dgm:pt>
    <dgm:pt modelId="{D2DE789E-F0F4-4DAF-8EE9-977E8E451281}" type="pres">
      <dgm:prSet presAssocID="{B0242EEB-93DE-41D8-B046-C22B5B44EF30}" presName="overlap" presStyleCnt="0"/>
      <dgm:spPr/>
      <dgm:t>
        <a:bodyPr/>
        <a:lstStyle/>
        <a:p>
          <a:endParaRPr kumimoji="1" lang="ja-JP" altLang="en-US"/>
        </a:p>
      </dgm:t>
    </dgm:pt>
    <dgm:pt modelId="{39A3D8A8-FCE0-4CCD-B64B-88CBBCCE8AC7}" type="pres">
      <dgm:prSet presAssocID="{B0242EEB-93DE-41D8-B046-C22B5B44EF30}" presName="chevronComposite2" presStyleCnt="0"/>
      <dgm:spPr/>
      <dgm:t>
        <a:bodyPr/>
        <a:lstStyle/>
        <a:p>
          <a:endParaRPr kumimoji="1" lang="ja-JP" altLang="en-US"/>
        </a:p>
      </dgm:t>
    </dgm:pt>
    <dgm:pt modelId="{A4D4C538-3D86-4E79-B9CB-94692664974A}" type="pres">
      <dgm:prSet presAssocID="{B0242EEB-93DE-41D8-B046-C22B5B44EF30}" presName="chevron2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CE707C10-7777-4636-AE77-111C714C864C}" type="pres">
      <dgm:prSet presAssocID="{B0242EEB-93DE-41D8-B046-C22B5B44EF30}" presName="spChevron2" presStyleCnt="0"/>
      <dgm:spPr/>
      <dgm:t>
        <a:bodyPr/>
        <a:lstStyle/>
        <a:p>
          <a:endParaRPr kumimoji="1" lang="ja-JP" altLang="en-US"/>
        </a:p>
      </dgm:t>
    </dgm:pt>
    <dgm:pt modelId="{AC0E6CCF-9D57-4583-BDAF-6D01FCB2F0C0}" type="pres">
      <dgm:prSet presAssocID="{78D82C43-726C-49BC-BAA3-12B80E0EF71A}" presName="last" presStyleCnt="0"/>
      <dgm:spPr/>
      <dgm:t>
        <a:bodyPr/>
        <a:lstStyle/>
        <a:p>
          <a:endParaRPr kumimoji="1" lang="ja-JP" altLang="en-US"/>
        </a:p>
      </dgm:t>
    </dgm:pt>
    <dgm:pt modelId="{6C8C2081-85A6-4DF7-89C7-2BD3F9382880}" type="pres">
      <dgm:prSet presAssocID="{78D82C43-726C-49BC-BAA3-12B80E0EF71A}" presName="circleTx" presStyleLbl="node1" presStyleIdx="18" presStyleCnt="19" custScaleX="113810"/>
      <dgm:spPr/>
      <dgm:t>
        <a:bodyPr/>
        <a:lstStyle/>
        <a:p>
          <a:endParaRPr kumimoji="1" lang="ja-JP" altLang="en-US"/>
        </a:p>
      </dgm:t>
    </dgm:pt>
    <dgm:pt modelId="{060567CE-2B4C-43A0-9F0D-BB7D1DB3E52F}" type="pres">
      <dgm:prSet presAssocID="{78D82C43-726C-49BC-BAA3-12B80E0EF71A}" presName="desTxN" presStyleLbl="revTx" presStyleIdx="2" presStyleCnt="3" custScaleX="12302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883038A-F570-4DF7-90E7-B8B45663F2D1}" type="pres">
      <dgm:prSet presAssocID="{78D82C43-726C-49BC-BAA3-12B80E0EF71A}" presName="spN" presStyleCnt="0"/>
      <dgm:spPr/>
      <dgm:t>
        <a:bodyPr/>
        <a:lstStyle/>
        <a:p>
          <a:endParaRPr kumimoji="1" lang="ja-JP" altLang="en-US"/>
        </a:p>
      </dgm:t>
    </dgm:pt>
  </dgm:ptLst>
  <dgm:cxnLst>
    <dgm:cxn modelId="{510D5628-DAA9-48D3-AC0B-C8A580B71619}" type="presOf" srcId="{78D82C43-726C-49BC-BAA3-12B80E0EF71A}" destId="{6C8C2081-85A6-4DF7-89C7-2BD3F9382880}" srcOrd="0" destOrd="0" presId="urn:microsoft.com/office/officeart/2009/3/layout/RandomtoResultProcess"/>
    <dgm:cxn modelId="{7994633F-D635-44D0-8049-50AB9CFC5DC2}" srcId="{AB0EB61F-343A-4961-938C-B54B4D009A15}" destId="{78D82C43-726C-49BC-BAA3-12B80E0EF71A}" srcOrd="1" destOrd="0" parTransId="{8018C165-2D28-4C85-A6CC-46E39BB14053}" sibTransId="{81BB28F5-8DBA-4DB0-8AB2-6C5667FECE23}"/>
    <dgm:cxn modelId="{F4BD651B-3B03-4275-A6D5-C5567BD8037D}" srcId="{78D82C43-726C-49BC-BAA3-12B80E0EF71A}" destId="{2F38FC19-6B86-4651-8647-BE5472E8A615}" srcOrd="0" destOrd="0" parTransId="{2C80D8C0-69D1-47D6-AD6C-CE101510FEC1}" sibTransId="{8A5A216B-FE03-4592-B5DE-F0EED9165686}"/>
    <dgm:cxn modelId="{19F8DB5A-3C2C-4F1D-8CA9-4B6563A73F22}" type="presOf" srcId="{36607953-4914-4A17-B8F0-B4C6CDC38886}" destId="{4836F78F-F64A-45D5-9A18-224351ADB6FE}" srcOrd="0" destOrd="0" presId="urn:microsoft.com/office/officeart/2009/3/layout/RandomtoResultProcess"/>
    <dgm:cxn modelId="{F0A1AFE5-8888-4EEA-804D-D814CD6B606F}" srcId="{36607953-4914-4A17-B8F0-B4C6CDC38886}" destId="{BB3B853A-1D9E-4A34-A23B-248A269B4F90}" srcOrd="0" destOrd="0" parTransId="{91D0AC02-193E-422B-AA9D-2869B1901CC0}" sibTransId="{89A9852F-0160-4B38-97FC-798C4710E8EA}"/>
    <dgm:cxn modelId="{40109886-459E-4465-BE5F-4EC34C457310}" srcId="{AB0EB61F-343A-4961-938C-B54B4D009A15}" destId="{36607953-4914-4A17-B8F0-B4C6CDC38886}" srcOrd="0" destOrd="0" parTransId="{ACC5236A-461C-4057-A1FE-483A73EB970F}" sibTransId="{B0242EEB-93DE-41D8-B046-C22B5B44EF30}"/>
    <dgm:cxn modelId="{2574B3DD-F5E2-4F07-BCAE-D70F65D0CA96}" type="presOf" srcId="{AB0EB61F-343A-4961-938C-B54B4D009A15}" destId="{3735170B-48E3-491E-A23D-9BC5D8DC6D7C}" srcOrd="0" destOrd="0" presId="urn:microsoft.com/office/officeart/2009/3/layout/RandomtoResultProcess"/>
    <dgm:cxn modelId="{1E136945-D32F-4426-A4F6-F9314441D3E7}" type="presOf" srcId="{2F38FC19-6B86-4651-8647-BE5472E8A615}" destId="{060567CE-2B4C-43A0-9F0D-BB7D1DB3E52F}" srcOrd="0" destOrd="0" presId="urn:microsoft.com/office/officeart/2009/3/layout/RandomtoResultProcess"/>
    <dgm:cxn modelId="{9104B4A9-C478-4CFB-A2E9-9992FEBD9E27}" type="presOf" srcId="{BB3B853A-1D9E-4A34-A23B-248A269B4F90}" destId="{BE56027E-D991-4545-9FA6-2A7AA5084E0C}" srcOrd="0" destOrd="0" presId="urn:microsoft.com/office/officeart/2009/3/layout/RandomtoResultProcess"/>
    <dgm:cxn modelId="{DB888187-9240-4F82-8A37-EA3B58FD4C8F}" type="presParOf" srcId="{3735170B-48E3-491E-A23D-9BC5D8DC6D7C}" destId="{FD89C064-0955-42F1-A6CF-6F4A040BB6D1}" srcOrd="0" destOrd="0" presId="urn:microsoft.com/office/officeart/2009/3/layout/RandomtoResultProcess"/>
    <dgm:cxn modelId="{2DBC24B9-47D1-46C0-9418-2642A918F50E}" type="presParOf" srcId="{FD89C064-0955-42F1-A6CF-6F4A040BB6D1}" destId="{4836F78F-F64A-45D5-9A18-224351ADB6FE}" srcOrd="0" destOrd="0" presId="urn:microsoft.com/office/officeart/2009/3/layout/RandomtoResultProcess"/>
    <dgm:cxn modelId="{64A9B743-707D-44C3-B11D-8D04630BFF11}" type="presParOf" srcId="{FD89C064-0955-42F1-A6CF-6F4A040BB6D1}" destId="{BE56027E-D991-4545-9FA6-2A7AA5084E0C}" srcOrd="1" destOrd="0" presId="urn:microsoft.com/office/officeart/2009/3/layout/RandomtoResultProcess"/>
    <dgm:cxn modelId="{D5EBA02D-128D-4E30-8091-FE0DBD2EAEF5}" type="presParOf" srcId="{FD89C064-0955-42F1-A6CF-6F4A040BB6D1}" destId="{1FAD1EEB-9A48-4899-98DC-E80A533D875A}" srcOrd="2" destOrd="0" presId="urn:microsoft.com/office/officeart/2009/3/layout/RandomtoResultProcess"/>
    <dgm:cxn modelId="{44366AFA-DB54-4FE8-824F-E7E4D1DE20D9}" type="presParOf" srcId="{FD89C064-0955-42F1-A6CF-6F4A040BB6D1}" destId="{AF45163B-0A08-4B85-9269-1EDE9DDE3131}" srcOrd="3" destOrd="0" presId="urn:microsoft.com/office/officeart/2009/3/layout/RandomtoResultProcess"/>
    <dgm:cxn modelId="{C8F10194-8B6D-49CD-BEC2-C032775E2F15}" type="presParOf" srcId="{FD89C064-0955-42F1-A6CF-6F4A040BB6D1}" destId="{AEC6E95C-320F-45A3-B7BF-59965457846D}" srcOrd="4" destOrd="0" presId="urn:microsoft.com/office/officeart/2009/3/layout/RandomtoResultProcess"/>
    <dgm:cxn modelId="{365AE66F-4214-4927-A37E-F1987F4FCED7}" type="presParOf" srcId="{FD89C064-0955-42F1-A6CF-6F4A040BB6D1}" destId="{5A14BC6B-AE38-4C3C-93B9-42B9A3D50302}" srcOrd="5" destOrd="0" presId="urn:microsoft.com/office/officeart/2009/3/layout/RandomtoResultProcess"/>
    <dgm:cxn modelId="{EB80F4F1-833E-433B-A0B8-1A5DFD40BB3F}" type="presParOf" srcId="{FD89C064-0955-42F1-A6CF-6F4A040BB6D1}" destId="{DCD58A90-058E-489E-ABCD-8BCF18E84285}" srcOrd="6" destOrd="0" presId="urn:microsoft.com/office/officeart/2009/3/layout/RandomtoResultProcess"/>
    <dgm:cxn modelId="{263CD370-4D76-4921-85F7-E829AE49E784}" type="presParOf" srcId="{FD89C064-0955-42F1-A6CF-6F4A040BB6D1}" destId="{AA5377D5-0026-4BF4-9089-8FC1F2998B1D}" srcOrd="7" destOrd="0" presId="urn:microsoft.com/office/officeart/2009/3/layout/RandomtoResultProcess"/>
    <dgm:cxn modelId="{0985EC9A-8614-4AF4-8B56-EA654064D48A}" type="presParOf" srcId="{FD89C064-0955-42F1-A6CF-6F4A040BB6D1}" destId="{7267E830-A0A8-430E-843A-F6A81CD32520}" srcOrd="8" destOrd="0" presId="urn:microsoft.com/office/officeart/2009/3/layout/RandomtoResultProcess"/>
    <dgm:cxn modelId="{30B671FA-26F5-4011-BD91-6F8500BC230C}" type="presParOf" srcId="{FD89C064-0955-42F1-A6CF-6F4A040BB6D1}" destId="{DF9D858F-B7B4-480B-9E39-E6C989BDAD02}" srcOrd="9" destOrd="0" presId="urn:microsoft.com/office/officeart/2009/3/layout/RandomtoResultProcess"/>
    <dgm:cxn modelId="{1DA28671-5656-4B44-95F7-E1F11CDD7200}" type="presParOf" srcId="{FD89C064-0955-42F1-A6CF-6F4A040BB6D1}" destId="{3889E775-7A2D-436A-B2FE-2E10654544CD}" srcOrd="10" destOrd="0" presId="urn:microsoft.com/office/officeart/2009/3/layout/RandomtoResultProcess"/>
    <dgm:cxn modelId="{D71203FE-F289-4818-919B-E15EABFF5E83}" type="presParOf" srcId="{FD89C064-0955-42F1-A6CF-6F4A040BB6D1}" destId="{B0B5768F-680F-417D-A567-7EF10147C90C}" srcOrd="11" destOrd="0" presId="urn:microsoft.com/office/officeart/2009/3/layout/RandomtoResultProcess"/>
    <dgm:cxn modelId="{DF3AB9FA-0FF6-44DD-8583-D92351A2E916}" type="presParOf" srcId="{FD89C064-0955-42F1-A6CF-6F4A040BB6D1}" destId="{44FFEF03-7142-4048-BD8D-BF6EB0BB1426}" srcOrd="12" destOrd="0" presId="urn:microsoft.com/office/officeart/2009/3/layout/RandomtoResultProcess"/>
    <dgm:cxn modelId="{C72969E2-9767-4C8D-A3C7-34220EBFC23F}" type="presParOf" srcId="{FD89C064-0955-42F1-A6CF-6F4A040BB6D1}" destId="{9680AF82-6536-4137-B069-4DA195E196F6}" srcOrd="13" destOrd="0" presId="urn:microsoft.com/office/officeart/2009/3/layout/RandomtoResultProcess"/>
    <dgm:cxn modelId="{074CFA77-D8A1-4F66-A343-CF7004207CE3}" type="presParOf" srcId="{FD89C064-0955-42F1-A6CF-6F4A040BB6D1}" destId="{888CFEA3-770F-46A1-B894-F07479F815BB}" srcOrd="14" destOrd="0" presId="urn:microsoft.com/office/officeart/2009/3/layout/RandomtoResultProcess"/>
    <dgm:cxn modelId="{4BF77AF4-D842-4000-B1B5-FB985D63A1C8}" type="presParOf" srcId="{FD89C064-0955-42F1-A6CF-6F4A040BB6D1}" destId="{1D1FF14D-D2AC-471D-BD3C-301A82188AC5}" srcOrd="15" destOrd="0" presId="urn:microsoft.com/office/officeart/2009/3/layout/RandomtoResultProcess"/>
    <dgm:cxn modelId="{2FEE3FA8-853A-4007-A49A-5B9384DFA6D3}" type="presParOf" srcId="{FD89C064-0955-42F1-A6CF-6F4A040BB6D1}" destId="{71CF2640-EBE4-46E4-9218-A8F8C166773C}" srcOrd="16" destOrd="0" presId="urn:microsoft.com/office/officeart/2009/3/layout/RandomtoResultProcess"/>
    <dgm:cxn modelId="{DA735FC3-DE29-41B1-BD6E-4C7884DDB3DE}" type="presParOf" srcId="{FD89C064-0955-42F1-A6CF-6F4A040BB6D1}" destId="{6B1E5162-1CCD-4FE4-8EAE-BFCF48FE4DBD}" srcOrd="17" destOrd="0" presId="urn:microsoft.com/office/officeart/2009/3/layout/RandomtoResultProcess"/>
    <dgm:cxn modelId="{CCD90212-5AA7-4412-A0BD-4E0F1E745CFD}" type="presParOf" srcId="{FD89C064-0955-42F1-A6CF-6F4A040BB6D1}" destId="{29613076-1923-4BB0-8C68-927265125861}" srcOrd="18" destOrd="0" presId="urn:microsoft.com/office/officeart/2009/3/layout/RandomtoResultProcess"/>
    <dgm:cxn modelId="{08F2D903-D585-4CCF-AC69-06D87F9D4EC6}" type="presParOf" srcId="{FD89C064-0955-42F1-A6CF-6F4A040BB6D1}" destId="{9D9DADAE-F282-450F-B14C-779881727049}" srcOrd="19" destOrd="0" presId="urn:microsoft.com/office/officeart/2009/3/layout/RandomtoResultProcess"/>
    <dgm:cxn modelId="{F8566BC3-FF9E-49BF-A870-0EB3A9AA35C2}" type="presParOf" srcId="{3735170B-48E3-491E-A23D-9BC5D8DC6D7C}" destId="{29FB3A25-0223-41D1-B68A-9A76D065CE3F}" srcOrd="1" destOrd="0" presId="urn:microsoft.com/office/officeart/2009/3/layout/RandomtoResultProcess"/>
    <dgm:cxn modelId="{791E43F1-B0B2-45B6-94BD-9A7E15BE61E7}" type="presParOf" srcId="{29FB3A25-0223-41D1-B68A-9A76D065CE3F}" destId="{3492F450-C3C8-45BF-A076-4D72515A918D}" srcOrd="0" destOrd="0" presId="urn:microsoft.com/office/officeart/2009/3/layout/RandomtoResultProcess"/>
    <dgm:cxn modelId="{C5944062-3D9C-49A0-AD8A-1C34B26343D4}" type="presParOf" srcId="{29FB3A25-0223-41D1-B68A-9A76D065CE3F}" destId="{66E5334E-2413-423A-9AEB-99C1D0122FD5}" srcOrd="1" destOrd="0" presId="urn:microsoft.com/office/officeart/2009/3/layout/RandomtoResultProcess"/>
    <dgm:cxn modelId="{8C9C3983-59F8-4647-9E4E-F3EFD584A393}" type="presParOf" srcId="{3735170B-48E3-491E-A23D-9BC5D8DC6D7C}" destId="{D2DE789E-F0F4-4DAF-8EE9-977E8E451281}" srcOrd="2" destOrd="0" presId="urn:microsoft.com/office/officeart/2009/3/layout/RandomtoResultProcess"/>
    <dgm:cxn modelId="{A01F69C0-48D2-481B-A5B5-DD663AA8E8B1}" type="presParOf" srcId="{3735170B-48E3-491E-A23D-9BC5D8DC6D7C}" destId="{39A3D8A8-FCE0-4CCD-B64B-88CBBCCE8AC7}" srcOrd="3" destOrd="0" presId="urn:microsoft.com/office/officeart/2009/3/layout/RandomtoResultProcess"/>
    <dgm:cxn modelId="{E313D5F4-B01A-409F-BFD8-5A4FA11E1F23}" type="presParOf" srcId="{39A3D8A8-FCE0-4CCD-B64B-88CBBCCE8AC7}" destId="{A4D4C538-3D86-4E79-B9CB-94692664974A}" srcOrd="0" destOrd="0" presId="urn:microsoft.com/office/officeart/2009/3/layout/RandomtoResultProcess"/>
    <dgm:cxn modelId="{F5BA85CB-D5CF-4A2F-880E-AB8EA0EC70D2}" type="presParOf" srcId="{39A3D8A8-FCE0-4CCD-B64B-88CBBCCE8AC7}" destId="{CE707C10-7777-4636-AE77-111C714C864C}" srcOrd="1" destOrd="0" presId="urn:microsoft.com/office/officeart/2009/3/layout/RandomtoResultProcess"/>
    <dgm:cxn modelId="{5829EB7F-BE58-4CE6-8E33-19C9887FB2A3}" type="presParOf" srcId="{3735170B-48E3-491E-A23D-9BC5D8DC6D7C}" destId="{AC0E6CCF-9D57-4583-BDAF-6D01FCB2F0C0}" srcOrd="4" destOrd="0" presId="urn:microsoft.com/office/officeart/2009/3/layout/RandomtoResultProcess"/>
    <dgm:cxn modelId="{94FEA157-21B0-4296-8B71-4A22903C0402}" type="presParOf" srcId="{AC0E6CCF-9D57-4583-BDAF-6D01FCB2F0C0}" destId="{6C8C2081-85A6-4DF7-89C7-2BD3F9382880}" srcOrd="0" destOrd="0" presId="urn:microsoft.com/office/officeart/2009/3/layout/RandomtoResultProcess"/>
    <dgm:cxn modelId="{D5F23726-908F-4CF7-936C-91C4B203A251}" type="presParOf" srcId="{AC0E6CCF-9D57-4583-BDAF-6D01FCB2F0C0}" destId="{060567CE-2B4C-43A0-9F0D-BB7D1DB3E52F}" srcOrd="1" destOrd="0" presId="urn:microsoft.com/office/officeart/2009/3/layout/RandomtoResultProcess"/>
    <dgm:cxn modelId="{C552EC0A-003A-4383-823E-299D0A58B40B}" type="presParOf" srcId="{AC0E6CCF-9D57-4583-BDAF-6D01FCB2F0C0}" destId="{5883038A-F570-4DF7-90E7-B8B45663F2D1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en-US" altLang="ja-JP" sz="4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4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歳になったら、「投票」という行為を通じて、社会と対等に向き合うことになります。</a:t>
          </a:r>
          <a:endParaRPr kumimoji="1" lang="ja-JP" altLang="en-US" sz="44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 custLinFactNeighborY="-234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BC29FFC-1517-4456-A287-F2FF438518C6}" type="presOf" srcId="{D2FF1B8B-DE7C-4932-A111-BCB34B234E11}" destId="{9FE57052-2B18-4DC4-B210-302DAA1BD522}" srcOrd="0" destOrd="0" presId="urn:microsoft.com/office/officeart/2005/8/layout/vList5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150A6E25-AEC0-489B-98DE-9BE1E3218EF4}" type="presOf" srcId="{29198D05-D267-47AF-B1D4-83227D722F23}" destId="{A31F6E76-4AEE-4BA3-A6B0-FF4E936C1532}" srcOrd="0" destOrd="0" presId="urn:microsoft.com/office/officeart/2005/8/layout/vList5"/>
    <dgm:cxn modelId="{C980BDB8-F16A-4397-B629-61DACB2BA66A}" type="presOf" srcId="{81AD3274-7553-4B22-80C6-C1DDEFDFA976}" destId="{AC073904-E356-416E-84A2-A034B2E3CC9A}" srcOrd="0" destOrd="0" presId="urn:microsoft.com/office/officeart/2005/8/layout/vList5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57ED88BE-6510-467D-9C5D-D36331C4115D}" type="presParOf" srcId="{A31F6E76-4AEE-4BA3-A6B0-FF4E936C1532}" destId="{941CF521-DB4D-4F50-8BA6-DCDDBAA41D0B}" srcOrd="0" destOrd="0" presId="urn:microsoft.com/office/officeart/2005/8/layout/vList5"/>
    <dgm:cxn modelId="{355DF752-B54C-4916-858B-52A11D8849C6}" type="presParOf" srcId="{941CF521-DB4D-4F50-8BA6-DCDDBAA41D0B}" destId="{AC073904-E356-416E-84A2-A034B2E3CC9A}" srcOrd="0" destOrd="0" presId="urn:microsoft.com/office/officeart/2005/8/layout/vList5"/>
    <dgm:cxn modelId="{79B27AEB-3F4E-4F2C-A9A9-8479AA226801}" type="presParOf" srcId="{A31F6E76-4AEE-4BA3-A6B0-FF4E936C1532}" destId="{259842C1-87BC-4ED8-9BC1-9FB97144FF02}" srcOrd="1" destOrd="0" presId="urn:microsoft.com/office/officeart/2005/8/layout/vList5"/>
    <dgm:cxn modelId="{99A4104C-6F37-497A-904E-229680BF5016}" type="presParOf" srcId="{A31F6E76-4AEE-4BA3-A6B0-FF4E936C1532}" destId="{04EA5A46-AAB6-4F60-B24D-4F71B34408FB}" srcOrd="2" destOrd="0" presId="urn:microsoft.com/office/officeart/2005/8/layout/vList5"/>
    <dgm:cxn modelId="{505648E2-FE6B-4886-8F52-0A9D2C72C8DF}" type="presParOf" srcId="{04EA5A46-AAB6-4F60-B24D-4F71B34408FB}" destId="{9FE57052-2B18-4DC4-B210-302DAA1BD5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621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572" y="0"/>
            <a:ext cx="2918621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D796E18B-A541-459C-8B54-D89AC7050811}" type="datetimeFigureOut">
              <a:rPr kumimoji="1" lang="ja-JP" altLang="en-US" smtClean="0"/>
              <a:t>2017/1/23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501"/>
            <a:ext cx="2918621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572" y="9371501"/>
            <a:ext cx="2918621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0D4AD1B6-FD13-471E-AB69-275A07F81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5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/>
          <a:lstStyle>
            <a:lvl1pPr algn="r">
              <a:defRPr sz="1200"/>
            </a:lvl1pPr>
          </a:lstStyle>
          <a:p>
            <a:fld id="{8D45320C-145F-47EF-A8FC-D7874FD29E34}" type="datetimeFigureOut">
              <a:rPr kumimoji="1" lang="ja-JP" altLang="en-US" smtClean="0"/>
              <a:t>2017/1/23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8" tIns="45318" rIns="90638" bIns="453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638" tIns="45318" rIns="90638" bIns="4531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 anchor="b"/>
          <a:lstStyle>
            <a:lvl1pPr algn="r">
              <a:defRPr sz="1200"/>
            </a:lvl1pPr>
          </a:lstStyle>
          <a:p>
            <a:fld id="{40C01550-6BF9-471B-8152-6FE406A7B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65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88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844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844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58801" algn="l"/>
                <a:tab pos="445354" algn="l"/>
              </a:tabLst>
            </a:pP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358801" algn="l"/>
                <a:tab pos="445354" algn="l"/>
              </a:tabLst>
            </a:pP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155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0806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394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4673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448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66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476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7487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40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476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41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447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74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kumimoji="1" lang="ja-JP" altLang="en-US" smtClean="0"/>
              <a:t>2017/1/23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kumimoji="1" lang="ja-JP" altLang="en-US" smtClean="0"/>
              <a:t>2017/1/23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8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7" y="274644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kumimoji="1" lang="ja-JP" altLang="en-US" smtClean="0"/>
              <a:t>2017/1/23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0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3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2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3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62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6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kumimoji="1" lang="ja-JP" altLang="en-US" smtClean="0"/>
              <a:t>2017/1/23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8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kumimoji="1" lang="ja-JP" altLang="en-US" smtClean="0"/>
              <a:t>2017/1/23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kumimoji="1" lang="ja-JP" altLang="en-US" smtClean="0"/>
              <a:t>2017/1/23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8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kumimoji="1" lang="ja-JP" altLang="en-US" smtClean="0"/>
              <a:t>2017/1/23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2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kumimoji="1" lang="ja-JP" altLang="en-US" smtClean="0"/>
              <a:t>2017/1/23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5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kumimoji="1" lang="ja-JP" altLang="en-US" smtClean="0"/>
              <a:t>2017/1/23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83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6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kumimoji="1" lang="ja-JP" altLang="en-US" smtClean="0"/>
              <a:t>2017/1/23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1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kumimoji="1" lang="ja-JP" altLang="en-US" smtClean="0"/>
              <a:t>2017/1/23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9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3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3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kumimoji="1" lang="ja-JP" altLang="en-US" smtClean="0"/>
              <a:t>2017/1/23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3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2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8661" y="2130426"/>
            <a:ext cx="8206680" cy="1470025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選挙のはなしをしよう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211960" y="4869160"/>
            <a:ext cx="4680520" cy="1512168"/>
          </a:xfrm>
        </p:spPr>
        <p:txBody>
          <a:bodyPr>
            <a:normAutofit/>
          </a:bodyPr>
          <a:lstStyle/>
          <a:p>
            <a:pPr algn="l"/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◎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管理委員会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19" y="620688"/>
            <a:ext cx="7704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東京都立田無特別支援</a:t>
            </a:r>
            <a:r>
              <a:rPr kumimoji="1" lang="ja-JP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学校</a:t>
            </a:r>
            <a:endParaRPr kumimoji="1" lang="ja-JP" alt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\\10.66.163.2\default\選挙課啓発係\啓発キャラクター\３　その他デザイン\いらすとや\投票関係\senkyo_touh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6313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4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10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6"/>
            <a:ext cx="32248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東京都内では、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歳代の投票率がほぼ平均値。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歳代の参議院議員選挙の投票率は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52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歳代の投票率は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33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3" y="3925506"/>
            <a:ext cx="3846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6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４０歳代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82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3" name="正方形/長方形 2"/>
          <p:cNvSpPr/>
          <p:nvPr/>
        </p:nvSpPr>
        <p:spPr bwMode="gray">
          <a:xfrm>
            <a:off x="611560" y="90872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7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若い</a:t>
            </a:r>
            <a:r>
              <a:rPr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人は選挙に</a:t>
            </a:r>
            <a:endParaRPr lang="en-US" altLang="ja-JP" sz="7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行かない！</a:t>
            </a:r>
            <a:endParaRPr lang="en-US" altLang="ja-JP" sz="7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爆発 2 5"/>
          <p:cNvSpPr/>
          <p:nvPr/>
        </p:nvSpPr>
        <p:spPr>
          <a:xfrm>
            <a:off x="899592" y="3202333"/>
            <a:ext cx="7704856" cy="331236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/>
          </a:p>
        </p:txBody>
      </p:sp>
      <p:sp>
        <p:nvSpPr>
          <p:cNvPr id="7" name="正方形/長方形 6"/>
          <p:cNvSpPr/>
          <p:nvPr/>
        </p:nvSpPr>
        <p:spPr>
          <a:xfrm rot="20990564">
            <a:off x="1024636" y="3641938"/>
            <a:ext cx="7049407" cy="200647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ja-JP" alt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たいへんだ！</a:t>
            </a:r>
            <a:endParaRPr lang="ja-JP" alt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680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" y="274638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　参院選の年代別投票率</a:t>
            </a:r>
            <a:r>
              <a:rPr lang="en-US" altLang="ja-JP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（１０人中）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703565" y="2376211"/>
            <a:ext cx="1152128" cy="16561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2390715" y="2321585"/>
            <a:ext cx="1152128" cy="16561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3995936" y="2376210"/>
            <a:ext cx="1152128" cy="16561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5635900" y="2391989"/>
            <a:ext cx="1152128" cy="16561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7315200" y="2376211"/>
            <a:ext cx="1152128" cy="16561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マイル 4"/>
          <p:cNvSpPr/>
          <p:nvPr/>
        </p:nvSpPr>
        <p:spPr>
          <a:xfrm>
            <a:off x="919589" y="1739812"/>
            <a:ext cx="720080" cy="64807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スマイル 18"/>
          <p:cNvSpPr/>
          <p:nvPr/>
        </p:nvSpPr>
        <p:spPr>
          <a:xfrm>
            <a:off x="2555776" y="1743917"/>
            <a:ext cx="720080" cy="64807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スマイル 19"/>
          <p:cNvSpPr/>
          <p:nvPr/>
        </p:nvSpPr>
        <p:spPr>
          <a:xfrm>
            <a:off x="4211960" y="1743917"/>
            <a:ext cx="720080" cy="64807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スマイル 20"/>
          <p:cNvSpPr/>
          <p:nvPr/>
        </p:nvSpPr>
        <p:spPr>
          <a:xfrm>
            <a:off x="5796136" y="1743917"/>
            <a:ext cx="720080" cy="64807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スマイル 21"/>
          <p:cNvSpPr/>
          <p:nvPr/>
        </p:nvSpPr>
        <p:spPr>
          <a:xfrm>
            <a:off x="7452320" y="1743917"/>
            <a:ext cx="720080" cy="64807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766019" y="4900901"/>
            <a:ext cx="1152128" cy="16561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スマイル 23"/>
          <p:cNvSpPr/>
          <p:nvPr/>
        </p:nvSpPr>
        <p:spPr>
          <a:xfrm>
            <a:off x="1004405" y="4252829"/>
            <a:ext cx="720080" cy="648072"/>
          </a:xfrm>
          <a:prstGeom prst="smileyFace">
            <a:avLst>
              <a:gd name="adj" fmla="val -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2339752" y="4925971"/>
            <a:ext cx="1152128" cy="16561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3995936" y="4880855"/>
            <a:ext cx="1152128" cy="16561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スマイル 26"/>
          <p:cNvSpPr/>
          <p:nvPr/>
        </p:nvSpPr>
        <p:spPr>
          <a:xfrm>
            <a:off x="2555776" y="4261339"/>
            <a:ext cx="720080" cy="648072"/>
          </a:xfrm>
          <a:prstGeom prst="smileyFace">
            <a:avLst>
              <a:gd name="adj" fmla="val -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スマイル 27"/>
          <p:cNvSpPr/>
          <p:nvPr/>
        </p:nvSpPr>
        <p:spPr>
          <a:xfrm>
            <a:off x="4139952" y="4277899"/>
            <a:ext cx="720080" cy="648072"/>
          </a:xfrm>
          <a:prstGeom prst="smileyFace">
            <a:avLst>
              <a:gd name="adj" fmla="val -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 bwMode="gray">
          <a:xfrm>
            <a:off x="323528" y="2492896"/>
            <a:ext cx="8496944" cy="132343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8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8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 ５人くらい</a:t>
            </a:r>
            <a:endParaRPr lang="ja-JP" altLang="en-US" sz="8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スマイル 30"/>
          <p:cNvSpPr/>
          <p:nvPr/>
        </p:nvSpPr>
        <p:spPr>
          <a:xfrm>
            <a:off x="7452320" y="4293096"/>
            <a:ext cx="720080" cy="648072"/>
          </a:xfrm>
          <a:prstGeom prst="smileyFace">
            <a:avLst>
              <a:gd name="adj" fmla="val -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スマイル 31"/>
          <p:cNvSpPr/>
          <p:nvPr/>
        </p:nvSpPr>
        <p:spPr>
          <a:xfrm>
            <a:off x="5868144" y="4293096"/>
            <a:ext cx="720080" cy="648072"/>
          </a:xfrm>
          <a:prstGeom prst="smileyFace">
            <a:avLst>
              <a:gd name="adj" fmla="val -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5635900" y="4909411"/>
            <a:ext cx="1152128" cy="16561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7308304" y="4941168"/>
            <a:ext cx="1152128" cy="16561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93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" y="274638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　参院選の年代別投票率</a:t>
            </a:r>
            <a:r>
              <a:rPr lang="en-US" altLang="ja-JP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（１０人中）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611560" y="2376211"/>
            <a:ext cx="1152128" cy="16561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2178071" y="2387884"/>
            <a:ext cx="1152128" cy="16561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3995936" y="2376210"/>
            <a:ext cx="1152128" cy="16561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マイル 4"/>
          <p:cNvSpPr/>
          <p:nvPr/>
        </p:nvSpPr>
        <p:spPr>
          <a:xfrm>
            <a:off x="755576" y="1739812"/>
            <a:ext cx="720080" cy="64807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スマイル 18"/>
          <p:cNvSpPr/>
          <p:nvPr/>
        </p:nvSpPr>
        <p:spPr>
          <a:xfrm>
            <a:off x="2394095" y="1743917"/>
            <a:ext cx="720080" cy="64807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スマイル 19"/>
          <p:cNvSpPr/>
          <p:nvPr/>
        </p:nvSpPr>
        <p:spPr>
          <a:xfrm>
            <a:off x="4211960" y="1743917"/>
            <a:ext cx="720080" cy="64807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611560" y="4900901"/>
            <a:ext cx="1152128" cy="16561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スマイル 23"/>
          <p:cNvSpPr/>
          <p:nvPr/>
        </p:nvSpPr>
        <p:spPr>
          <a:xfrm>
            <a:off x="827584" y="4252829"/>
            <a:ext cx="720080" cy="648072"/>
          </a:xfrm>
          <a:prstGeom prst="smileyFace">
            <a:avLst>
              <a:gd name="adj" fmla="val -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2267744" y="4925971"/>
            <a:ext cx="1152128" cy="16561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3995936" y="4941168"/>
            <a:ext cx="1152128" cy="16561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スマイル 26"/>
          <p:cNvSpPr/>
          <p:nvPr/>
        </p:nvSpPr>
        <p:spPr>
          <a:xfrm>
            <a:off x="2411760" y="4261339"/>
            <a:ext cx="720080" cy="648072"/>
          </a:xfrm>
          <a:prstGeom prst="smileyFace">
            <a:avLst>
              <a:gd name="adj" fmla="val -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スマイル 27"/>
          <p:cNvSpPr/>
          <p:nvPr/>
        </p:nvSpPr>
        <p:spPr>
          <a:xfrm>
            <a:off x="4211960" y="4277899"/>
            <a:ext cx="720080" cy="648072"/>
          </a:xfrm>
          <a:prstGeom prst="smileyFace">
            <a:avLst>
              <a:gd name="adj" fmla="val -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スマイル 30"/>
          <p:cNvSpPr/>
          <p:nvPr/>
        </p:nvSpPr>
        <p:spPr>
          <a:xfrm>
            <a:off x="7524328" y="4261339"/>
            <a:ext cx="720080" cy="648072"/>
          </a:xfrm>
          <a:prstGeom prst="smileyFace">
            <a:avLst>
              <a:gd name="adj" fmla="val -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スマイル 31"/>
          <p:cNvSpPr/>
          <p:nvPr/>
        </p:nvSpPr>
        <p:spPr>
          <a:xfrm>
            <a:off x="5940152" y="4293096"/>
            <a:ext cx="720080" cy="648072"/>
          </a:xfrm>
          <a:prstGeom prst="smileyFace">
            <a:avLst>
              <a:gd name="adj" fmla="val -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5724128" y="4941168"/>
            <a:ext cx="1152128" cy="16561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7380312" y="4941168"/>
            <a:ext cx="1152128" cy="16561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 bwMode="gray">
          <a:xfrm>
            <a:off x="467544" y="1628800"/>
            <a:ext cx="4952332" cy="2554545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8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8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　</a:t>
            </a:r>
            <a:endParaRPr lang="en-US" altLang="ja-JP" sz="8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8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8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人くらい</a:t>
            </a:r>
            <a:endParaRPr lang="ja-JP" altLang="en-US" sz="8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7308304" y="2391989"/>
            <a:ext cx="1152128" cy="16561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5724128" y="2380381"/>
            <a:ext cx="1152128" cy="16561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スマイル 37"/>
          <p:cNvSpPr/>
          <p:nvPr/>
        </p:nvSpPr>
        <p:spPr>
          <a:xfrm>
            <a:off x="7524328" y="1732309"/>
            <a:ext cx="720080" cy="648072"/>
          </a:xfrm>
          <a:prstGeom prst="smileyFace">
            <a:avLst>
              <a:gd name="adj" fmla="val -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スマイル 38"/>
          <p:cNvSpPr/>
          <p:nvPr/>
        </p:nvSpPr>
        <p:spPr>
          <a:xfrm>
            <a:off x="5940152" y="1728138"/>
            <a:ext cx="720080" cy="648072"/>
          </a:xfrm>
          <a:prstGeom prst="smileyFace">
            <a:avLst>
              <a:gd name="adj" fmla="val -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6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" y="274638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に行かないとどうなる</a:t>
            </a:r>
            <a:r>
              <a:rPr lang="ja-JP" altLang="ja-JP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？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592449"/>
              </p:ext>
            </p:extLst>
          </p:nvPr>
        </p:nvGraphicFramePr>
        <p:xfrm>
          <a:off x="3" y="1600200"/>
          <a:ext cx="91440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230768" y="1556792"/>
            <a:ext cx="4176464" cy="302433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b="1" dirty="0" smtClean="0"/>
              <a:t>自分たちの代表を自分たちで決めることが難しくなる</a:t>
            </a:r>
            <a:endParaRPr kumimoji="1" lang="ja-JP" altLang="en-US" sz="3600" b="1" dirty="0"/>
          </a:p>
        </p:txBody>
      </p:sp>
      <p:sp>
        <p:nvSpPr>
          <p:cNvPr id="6" name="角丸四角形 5"/>
          <p:cNvSpPr/>
          <p:nvPr/>
        </p:nvSpPr>
        <p:spPr>
          <a:xfrm>
            <a:off x="4569647" y="1556792"/>
            <a:ext cx="4176464" cy="302433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/>
              <a:t>若い人の考えを</a:t>
            </a:r>
            <a:endParaRPr kumimoji="1" lang="en-US" altLang="ja-JP" sz="3600" b="1" dirty="0" smtClean="0"/>
          </a:p>
          <a:p>
            <a:pPr algn="ctr"/>
            <a:r>
              <a:rPr kumimoji="1" lang="ja-JP" altLang="en-US" sz="3600" b="1" dirty="0" smtClean="0"/>
              <a:t>聞いてもらえなく</a:t>
            </a:r>
            <a:endParaRPr kumimoji="1" lang="en-US" altLang="ja-JP" sz="3600" b="1" dirty="0" smtClean="0"/>
          </a:p>
          <a:p>
            <a:pPr algn="ctr"/>
            <a:r>
              <a:rPr kumimoji="1" lang="ja-JP" altLang="en-US" sz="3600" b="1" dirty="0" smtClean="0"/>
              <a:t>なる</a:t>
            </a:r>
            <a:endParaRPr kumimoji="1" lang="ja-JP" altLang="en-US" sz="3600" b="1" dirty="0"/>
          </a:p>
        </p:txBody>
      </p:sp>
      <p:sp>
        <p:nvSpPr>
          <p:cNvPr id="9" name="角丸四角形 8"/>
          <p:cNvSpPr/>
          <p:nvPr/>
        </p:nvSpPr>
        <p:spPr>
          <a:xfrm>
            <a:off x="230768" y="4869160"/>
            <a:ext cx="8515343" cy="1396587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 smtClean="0">
                <a:solidFill>
                  <a:srgbClr val="FFC000"/>
                </a:solidFill>
              </a:rPr>
              <a:t>投票に行って社会の一員になろう！</a:t>
            </a:r>
            <a:endParaRPr kumimoji="1" lang="ja-JP" altLang="en-US" sz="4000" b="1" dirty="0">
              <a:solidFill>
                <a:srgbClr val="FFC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38" y="3573016"/>
            <a:ext cx="1752999" cy="17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2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15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971600" y="332656"/>
            <a:ext cx="8172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昨年から変わった選挙制度</a:t>
            </a:r>
            <a:endParaRPr lang="en-US" altLang="ja-JP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歳の投票率は全国で何位？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55331" y="3284984"/>
            <a:ext cx="3232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第１位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427340" y="4797152"/>
            <a:ext cx="3160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kumimoji="1"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886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0" y="2028282"/>
            <a:ext cx="3528389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年参議院議員選挙の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歳の投票率は、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62.23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％で、全国第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位でした。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歳・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歳と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歳合計も、同様に全国第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位でした。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1037076" y="3925506"/>
            <a:ext cx="274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kumimoji="1" lang="en-US" altLang="ja-JP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181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17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９年からの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年間で選挙は最低何回か？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2258890" y="3284984"/>
            <a:ext cx="4626222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2258893" y="4795357"/>
            <a:ext cx="4626223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131840" y="3284984"/>
            <a:ext cx="516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１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203852" y="479715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６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64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5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公職には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種類ありますが、参議院議員選挙のみが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度の選挙で、ほかは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年の任期満了時に選挙になります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衆議院には解散、知事や市長には辞職があり、日程がずれることも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3" y="3812851"/>
            <a:ext cx="384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６</a:t>
            </a:r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回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55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605026"/>
              </p:ext>
            </p:extLst>
          </p:nvPr>
        </p:nvGraphicFramePr>
        <p:xfrm>
          <a:off x="323529" y="1124745"/>
          <a:ext cx="8568950" cy="5562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6"/>
                <a:gridCol w="1404156"/>
                <a:gridCol w="1404156"/>
                <a:gridCol w="1404156"/>
                <a:gridCol w="1404156"/>
              </a:tblGrid>
              <a:tr h="7833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選挙種別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29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32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81389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衆議院議員（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*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解散あり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　　　　　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81389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参議院議員（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*3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年おきに改選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都知事（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都議会議員（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市長（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市議会議員（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星 5 4"/>
          <p:cNvSpPr/>
          <p:nvPr/>
        </p:nvSpPr>
        <p:spPr>
          <a:xfrm>
            <a:off x="5364088" y="2077599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星 5 5"/>
          <p:cNvSpPr/>
          <p:nvPr/>
        </p:nvSpPr>
        <p:spPr>
          <a:xfrm>
            <a:off x="6648772" y="2924944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星 5 8"/>
          <p:cNvSpPr/>
          <p:nvPr/>
        </p:nvSpPr>
        <p:spPr>
          <a:xfrm>
            <a:off x="3563888" y="4509120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星 5 10"/>
          <p:cNvSpPr/>
          <p:nvPr/>
        </p:nvSpPr>
        <p:spPr>
          <a:xfrm>
            <a:off x="6012160" y="6019069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3529" y="188640"/>
            <a:ext cx="84969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</a:t>
            </a:r>
            <a:r>
              <a:rPr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の選挙のスケジュール</a:t>
            </a:r>
            <a:endParaRPr kumimoji="1" lang="ja-JP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星 5 12"/>
          <p:cNvSpPr/>
          <p:nvPr/>
        </p:nvSpPr>
        <p:spPr>
          <a:xfrm>
            <a:off x="3347864" y="5229200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星 5 13"/>
          <p:cNvSpPr/>
          <p:nvPr/>
        </p:nvSpPr>
        <p:spPr>
          <a:xfrm>
            <a:off x="7812360" y="3789040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スマイル 2"/>
          <p:cNvSpPr/>
          <p:nvPr/>
        </p:nvSpPr>
        <p:spPr>
          <a:xfrm>
            <a:off x="8316416" y="3717032"/>
            <a:ext cx="432049" cy="432048"/>
          </a:xfrm>
          <a:prstGeom prst="smileyFac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06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4" y="2060849"/>
            <a:ext cx="3024336" cy="302433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 bwMode="gray">
          <a:xfrm>
            <a:off x="2212668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35130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20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自宅でインターネットを使って投票できますか？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2258890" y="3284984"/>
            <a:ext cx="4626222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2258893" y="4795357"/>
            <a:ext cx="4626223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131840" y="3284984"/>
            <a:ext cx="516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できる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203852" y="479715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41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5"/>
            <a:ext cx="322481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投票所に行って投票します。</a:t>
            </a:r>
            <a:endParaRPr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3" y="3812851"/>
            <a:ext cx="384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148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45506"/>
            <a:ext cx="4535487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9196"/>
            <a:ext cx="3455987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79515" y="620689"/>
            <a:ext cx="6840757" cy="93610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投票のしかたを見てみよう</a:t>
            </a:r>
            <a:endParaRPr lang="en-US" altLang="ja-JP" sz="4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4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投票所入場券が届きます</a:t>
            </a:r>
            <a:endParaRPr lang="ja-JP" altLang="en-US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Picture 2" descr="C:\Users\T0521154\Desktop\はじめての投票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413385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2957">
            <a:off x="4771503" y="2375968"/>
            <a:ext cx="4025087" cy="19431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59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 descr="\\10.66.163.2\default\選挙課啓発係\投票模擬体験コンテンツ\投票模擬体験コンテンツ作成中Ｆｉｌｅ\※使用画像抽出\tohyo\JPEG\PNG\tohyo[16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08" y="0"/>
            <a:ext cx="72079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投票所へ行きます</a:t>
            </a:r>
            <a:endParaRPr lang="ja-JP" altLang="en-US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986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投票所はこんな感じ</a:t>
            </a:r>
            <a:endParaRPr lang="ja-JP" altLang="en-US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Picture 4" descr="C:\Users\T0521154\Desktop\はじめての投票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73" y="1417638"/>
            <a:ext cx="6710257" cy="517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31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57202" y="274638"/>
            <a:ext cx="8229600" cy="2146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投票所入場券を渡して</a:t>
            </a:r>
            <a:endParaRPr lang="en-US" altLang="ja-JP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6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投票用紙をもらいます</a:t>
            </a:r>
            <a:endParaRPr lang="ja-JP" altLang="en-US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16" y="2964904"/>
            <a:ext cx="34321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71254"/>
            <a:ext cx="3432175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3990256"/>
            <a:ext cx="536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68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83" y="188640"/>
            <a:ext cx="4624281" cy="6540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150366" y="620688"/>
            <a:ext cx="2585323" cy="5832648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kumimoji="1" lang="ja-JP" altLang="en-US" sz="48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Meiryo UI" panose="020B0604030504040204" pitchFamily="50" charset="-128"/>
              </a:rPr>
              <a:t>投票所には</a:t>
            </a:r>
            <a:endParaRPr kumimoji="1" lang="en-US" altLang="ja-JP" sz="4800" b="1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Meiryo UI" panose="020B0604030504040204" pitchFamily="50" charset="-128"/>
            </a:endParaRPr>
          </a:p>
          <a:p>
            <a:endParaRPr kumimoji="1" lang="en-US" altLang="ja-JP" sz="1200" b="1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Meiryo UI" panose="020B0604030504040204" pitchFamily="50" charset="-128"/>
            </a:endParaRPr>
          </a:p>
          <a:p>
            <a:r>
              <a:rPr kumimoji="1" lang="ja-JP" altLang="en-US" sz="36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eiryo UI" panose="020B0604030504040204" pitchFamily="50" charset="-128"/>
              </a:rPr>
              <a:t>コミュニケーションボード</a:t>
            </a:r>
            <a:endParaRPr kumimoji="1" lang="en-US" altLang="ja-JP" sz="36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Meiryo UI" panose="020B0604030504040204" pitchFamily="50" charset="-128"/>
            </a:endParaRPr>
          </a:p>
          <a:p>
            <a:endParaRPr kumimoji="1" lang="en-US" altLang="ja-JP" sz="12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Meiryo UI" panose="020B0604030504040204" pitchFamily="50" charset="-128"/>
            </a:endParaRPr>
          </a:p>
          <a:p>
            <a:r>
              <a:rPr kumimoji="1" lang="ja-JP" altLang="en-US" sz="48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Meiryo UI" panose="020B0604030504040204" pitchFamily="50" charset="-128"/>
              </a:rPr>
              <a:t>が用意されています</a:t>
            </a:r>
            <a:endParaRPr kumimoji="1" lang="ja-JP" altLang="en-US" sz="48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619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066"/>
            <a:ext cx="9144000" cy="320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3573016"/>
            <a:ext cx="58007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90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9036496" cy="247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31" y="548680"/>
            <a:ext cx="58102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45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3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3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4133420" y="3284984"/>
            <a:ext cx="2454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１８歳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4133418" y="4797152"/>
            <a:ext cx="281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345587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3455877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 bwMode="gray">
          <a:xfrm>
            <a:off x="1550880" y="1129684"/>
            <a:ext cx="7632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投票できる年齢は何歳？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790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57202" y="274638"/>
            <a:ext cx="8229600" cy="21462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記載台へ行き</a:t>
            </a:r>
            <a:endParaRPr lang="en-US" altLang="ja-JP" sz="66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投票用紙に候補者名を</a:t>
            </a:r>
            <a:endParaRPr lang="ja-JP" altLang="en-US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\\10.66.163.2\default\選挙課啓発係\投票模擬体験コンテンツ\投票模擬体験コンテンツ作成中Ｆｉｌｅ\※使用画像抽出\tohyo\JPEG\PNG\tohyo[25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20888"/>
            <a:ext cx="2505382" cy="19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24" y="4182658"/>
            <a:ext cx="1675950" cy="227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\\10.66.163.2\default\選挙課啓発係\O 模擬投票・出前授業\H28\20170127 田無特別支援学校\0117 パワーポイント\氏名等掲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58634"/>
            <a:ext cx="5832648" cy="41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19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57202" y="274638"/>
            <a:ext cx="8229600" cy="2146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あなたに代わって記載</a:t>
            </a:r>
            <a:endParaRPr lang="en-US" altLang="ja-JP" sz="66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6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</a:t>
            </a:r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くれる</a:t>
            </a:r>
            <a:r>
              <a:rPr lang="ja-JP" altLang="en-US" sz="66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係員</a:t>
            </a:r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がいます</a:t>
            </a:r>
            <a:endParaRPr lang="ja-JP" altLang="en-US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35369"/>
            <a:ext cx="1731730" cy="234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\\10.66.163.2\default\選挙課啓発係\啓発キャラクター\３　その他デザイン\いらすとや\ojisa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44" y="4405264"/>
            <a:ext cx="1939044" cy="23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10.66.163.2\default\選挙課啓発係\啓発キャラクター\３　その他デザイン\いらすとや\man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2565825" cy="25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円形吹き出し 5"/>
          <p:cNvSpPr/>
          <p:nvPr/>
        </p:nvSpPr>
        <p:spPr>
          <a:xfrm>
            <a:off x="179512" y="5373216"/>
            <a:ext cx="5688632" cy="1268760"/>
          </a:xfrm>
          <a:prstGeom prst="wedgeEllipseCallout">
            <a:avLst>
              <a:gd name="adj1" fmla="val -20961"/>
              <a:gd name="adj2" fmla="val -87079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この人の名前を代理で記載</a:t>
            </a:r>
            <a:r>
              <a:rPr lang="ja-JP" altLang="en-US" sz="3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</a:t>
            </a: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ください</a:t>
            </a:r>
            <a:endParaRPr kumimoji="1" lang="ja-JP" altLang="en-US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円形吹き出し 6"/>
          <p:cNvSpPr/>
          <p:nvPr/>
        </p:nvSpPr>
        <p:spPr>
          <a:xfrm>
            <a:off x="5420520" y="3279574"/>
            <a:ext cx="3322713" cy="750091"/>
          </a:xfrm>
          <a:prstGeom prst="wedgeEllipseCallout">
            <a:avLst>
              <a:gd name="adj1" fmla="val 17189"/>
              <a:gd name="adj2" fmla="val 105314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わかりました</a:t>
            </a:r>
            <a:endParaRPr kumimoji="1" lang="ja-JP" altLang="en-US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3" name="Picture 5" descr="\\10.66.163.2\default\選挙課啓発係\啓発キャラクター\３　その他デザイン\いらすとや\megane_wom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520" y="4365771"/>
            <a:ext cx="1985073" cy="237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99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251520" y="404664"/>
            <a:ext cx="4402830" cy="603468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投票用紙に候補者名を書いて</a:t>
            </a:r>
            <a:endParaRPr lang="en-US" altLang="ja-JP" sz="66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6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投票箱</a:t>
            </a:r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endParaRPr lang="en-US" altLang="ja-JP" sz="66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入れます</a:t>
            </a:r>
            <a:endParaRPr lang="en-US" altLang="ja-JP" sz="66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ja-JP" altLang="en-US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098" name="Picture 2" descr="\\10.66.163.2\default\選挙課啓発係\O 模擬投票・出前授業\H25\07_写真\DSC02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384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01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1475656" y="6021288"/>
            <a:ext cx="7704856" cy="717672"/>
          </a:xfrm>
        </p:spPr>
        <p:txBody>
          <a:bodyPr/>
          <a:lstStyle/>
          <a:p>
            <a:r>
              <a:rPr lang="ja-JP" altLang="en-US" sz="4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模擬投票の</a:t>
            </a:r>
            <a:r>
              <a:rPr lang="ja-JP" altLang="en-US" sz="4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様子（平成</a:t>
            </a:r>
            <a:r>
              <a:rPr lang="en-US" altLang="ja-JP" sz="4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4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</a:t>
            </a:r>
            <a:endParaRPr lang="ja-JP" altLang="en-US" sz="4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74" name="Picture 2" descr="\\10.66.163.2\default\選挙課啓発係\O 模擬投票・出前授業\H25\07_写真\DSC02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260648"/>
            <a:ext cx="1011312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01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0.66.163.2\default\選挙課啓発係\投票模擬体験コンテンツ\投票模擬体験コンテンツ作成中Ｆｉｌｅ\※使用画像抽出\tohyo\JPEG\tohyo[3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t="11207"/>
          <a:stretch/>
        </p:blipFill>
        <p:spPr bwMode="auto">
          <a:xfrm>
            <a:off x="671007" y="11669"/>
            <a:ext cx="7801986" cy="68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ごくろうさまでした</a:t>
            </a:r>
            <a:endParaRPr lang="ja-JP" altLang="en-US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00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" y="274638"/>
            <a:ext cx="9144000" cy="1143000"/>
          </a:xfrm>
        </p:spPr>
        <p:txBody>
          <a:bodyPr>
            <a:noAutofit/>
          </a:bodyPr>
          <a:lstStyle/>
          <a:p>
            <a:pPr marL="514350" lvl="0" indent="-514350"/>
            <a:r>
              <a:rPr lang="ja-JP" altLang="ja-JP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どうしていま、選挙の話？</a:t>
            </a:r>
            <a:endParaRPr lang="ja-JP" altLang="ja-JP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343148"/>
              </p:ext>
            </p:extLst>
          </p:nvPr>
        </p:nvGraphicFramePr>
        <p:xfrm>
          <a:off x="179518" y="1711349"/>
          <a:ext cx="878497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2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2353" y="116633"/>
            <a:ext cx="8579296" cy="1143000"/>
          </a:xfrm>
        </p:spPr>
        <p:txBody>
          <a:bodyPr>
            <a:noAutofit/>
          </a:bodyPr>
          <a:lstStyle/>
          <a:p>
            <a:pPr lvl="0"/>
            <a:r>
              <a:rPr lang="ja-JP" altLang="ja-JP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日本の選挙の４</a:t>
            </a:r>
            <a:r>
              <a:rPr lang="ja-JP" altLang="en-US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原則</a:t>
            </a:r>
            <a:endParaRPr kumimoji="1" lang="ja-JP" altLang="en-US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241509"/>
              </p:ext>
            </p:extLst>
          </p:nvPr>
        </p:nvGraphicFramePr>
        <p:xfrm>
          <a:off x="288032" y="1195536"/>
          <a:ext cx="8676456" cy="568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6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8357" y="274638"/>
            <a:ext cx="8507288" cy="2290266"/>
          </a:xfrm>
        </p:spPr>
        <p:txBody>
          <a:bodyPr>
            <a:noAutofit/>
          </a:bodyPr>
          <a:lstStyle/>
          <a:p>
            <a:pPr lvl="0" algn="l"/>
            <a:r>
              <a:rPr kumimoji="1" lang="ja-JP" altLang="en-US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選挙に行くときの</a:t>
            </a:r>
            <a:r>
              <a:rPr kumimoji="1" lang="en-US" altLang="ja-JP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kumimoji="1" lang="en-US" altLang="ja-JP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ja-JP" altLang="en-US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心構えは？</a:t>
            </a:r>
            <a:endParaRPr kumimoji="1" lang="ja-JP" altLang="en-US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06705"/>
              </p:ext>
            </p:extLst>
          </p:nvPr>
        </p:nvGraphicFramePr>
        <p:xfrm>
          <a:off x="251521" y="1600201"/>
          <a:ext cx="864096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9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ja-JP" altLang="en-US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情報を集める方法は？</a:t>
            </a:r>
            <a:endParaRPr kumimoji="1" lang="ja-JP" altLang="en-US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 bwMode="gray">
          <a:xfrm>
            <a:off x="323528" y="1653153"/>
            <a:ext cx="2700000" cy="1512000"/>
          </a:xfrm>
          <a:prstGeom prst="rect">
            <a:avLst/>
          </a:prstGeom>
          <a:solidFill>
            <a:srgbClr val="FFB9B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選挙ポスター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3254944" y="1650901"/>
            <a:ext cx="2700000" cy="1512000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kumimoji="1" lang="ja-JP" altLang="en-US" dirty="0" smtClean="0">
                <a:solidFill>
                  <a:srgbClr val="0070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選挙公報</a:t>
            </a:r>
            <a:endParaRPr kumimoji="1"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gray">
          <a:xfrm>
            <a:off x="6156472" y="1642393"/>
            <a:ext cx="2700000" cy="1512000"/>
          </a:xfrm>
          <a:prstGeom prst="rect">
            <a:avLst/>
          </a:prstGeom>
          <a:solidFill>
            <a:srgbClr val="66FF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国政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・知事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政見放送</a:t>
            </a:r>
          </a:p>
        </p:txBody>
      </p:sp>
      <p:sp>
        <p:nvSpPr>
          <p:cNvPr id="7" name="正方形/長方形 6"/>
          <p:cNvSpPr/>
          <p:nvPr/>
        </p:nvSpPr>
        <p:spPr bwMode="gray">
          <a:xfrm>
            <a:off x="332036" y="3218266"/>
            <a:ext cx="2700000" cy="1512000"/>
          </a:xfrm>
          <a:prstGeom prst="rect">
            <a:avLst/>
          </a:prstGeom>
          <a:solidFill>
            <a:srgbClr val="9933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kumimoji="1"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街頭演説・</a:t>
            </a:r>
            <a:endParaRPr kumimoji="1"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街宣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</a:t>
            </a:r>
            <a:endParaRPr kumimoji="1"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dirty="0">
              <a:solidFill>
                <a:srgbClr val="00703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6156176" y="3239269"/>
            <a:ext cx="2700000" cy="1512000"/>
          </a:xfrm>
          <a:prstGeom prst="rect">
            <a:avLst/>
          </a:prstGeom>
          <a:solidFill>
            <a:srgbClr val="33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や政党</a:t>
            </a: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ビラ・はがき等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gray">
          <a:xfrm>
            <a:off x="334780" y="4781234"/>
            <a:ext cx="2700000" cy="15120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候補者・</a:t>
            </a: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政党の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ＨＰや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ＳＮＳ等</a:t>
            </a:r>
            <a:endParaRPr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gray">
          <a:xfrm>
            <a:off x="3272974" y="4781234"/>
            <a:ext cx="2700000" cy="1512000"/>
          </a:xfrm>
          <a:prstGeom prst="rect">
            <a:avLst/>
          </a:prstGeom>
          <a:solidFill>
            <a:srgbClr val="0000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テレビ・新聞</a:t>
            </a: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のマスメディア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による報道</a:t>
            </a:r>
            <a:endParaRPr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6156176" y="4781234"/>
            <a:ext cx="2700000" cy="15120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まとめ</a:t>
            </a: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サイトなど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上の情報</a:t>
            </a:r>
            <a:endParaRPr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Picture 2" descr="C:\Users\T0521154\Desktop\net_senky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65" y="4962483"/>
            <a:ext cx="1501559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521154\Desktop\senkyo_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228773"/>
            <a:ext cx="1222618" cy="14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521154\Desktop\tv_jikkyou_chuke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1" y="4962483"/>
            <a:ext cx="1201008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0521154\Desktop\zei_eta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0" y="4962479"/>
            <a:ext cx="1454127" cy="12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T0521154\Desktop\kubari_chiras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1" y="3243237"/>
            <a:ext cx="1453639" cy="14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T0521154\Desktop\処理済～200908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50243"/>
            <a:ext cx="1619880" cy="121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T0521154\Desktop\shinbun_ma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8" y="1628800"/>
            <a:ext cx="1336799" cy="15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T0521154\Desktop\政見放送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97" y="1832548"/>
            <a:ext cx="1319261" cy="14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友達や身近な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ひとに聞く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508121"/>
            <a:ext cx="1083693" cy="122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8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投票先を選ぶ</a:t>
            </a:r>
            <a:r>
              <a:rPr lang="ja-JP" altLang="en-US" sz="6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時は</a:t>
            </a:r>
            <a:endParaRPr kumimoji="1" lang="ja-JP" altLang="en-US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39</a:t>
            </a:fld>
            <a:endParaRPr kumimoji="1" lang="ja-JP" altLang="en-US"/>
          </a:p>
        </p:txBody>
      </p:sp>
      <p:graphicFrame>
        <p:nvGraphicFramePr>
          <p:cNvPr id="5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8764"/>
              </p:ext>
            </p:extLst>
          </p:nvPr>
        </p:nvGraphicFramePr>
        <p:xfrm>
          <a:off x="518865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01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0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月の公職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選挙法改正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投票できる年齢が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歳から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歳に引き下げられました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昨年の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夏に行われた参議院議員選挙から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歳から投票ができるようになりました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683569" y="3573022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078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8357" y="274638"/>
            <a:ext cx="8507288" cy="1498178"/>
          </a:xfrm>
        </p:spPr>
        <p:txBody>
          <a:bodyPr>
            <a:noAutofit/>
          </a:bodyPr>
          <a:lstStyle/>
          <a:p>
            <a:pPr lvl="0"/>
            <a:r>
              <a:rPr kumimoji="1" lang="ja-JP" altLang="en-US" sz="8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とても大切なこと</a:t>
            </a:r>
            <a:endParaRPr kumimoji="1" lang="ja-JP" altLang="en-US" sz="8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図表 9"/>
          <p:cNvGraphicFramePr/>
          <p:nvPr>
            <p:extLst>
              <p:ext uri="{D42A27DB-BD31-4B8C-83A1-F6EECF244321}">
                <p14:modId xmlns:p14="http://schemas.microsoft.com/office/powerpoint/2010/main" val="3637760800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乗算記号 10"/>
          <p:cNvSpPr/>
          <p:nvPr/>
        </p:nvSpPr>
        <p:spPr>
          <a:xfrm>
            <a:off x="6228184" y="5229200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2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116633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ここからが「はじまり」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27867138"/>
              </p:ext>
            </p:extLst>
          </p:nvPr>
        </p:nvGraphicFramePr>
        <p:xfrm>
          <a:off x="0" y="1412776"/>
          <a:ext cx="914400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38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116633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さいごに</a:t>
            </a:r>
            <a:r>
              <a:rPr kumimoji="1" lang="en-US" altLang="ja-JP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kumimoji="1" lang="ja-JP" altLang="en-US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42</a:t>
            </a:fld>
            <a:endParaRPr kumimoji="1" lang="ja-JP" altLang="en-US"/>
          </a:p>
        </p:txBody>
      </p:sp>
      <p:graphicFrame>
        <p:nvGraphicFramePr>
          <p:cNvPr id="10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054575"/>
              </p:ext>
            </p:extLst>
          </p:nvPr>
        </p:nvGraphicFramePr>
        <p:xfrm>
          <a:off x="3" y="1268760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756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選挙権年齢の改正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endParaRPr lang="en-US" altLang="ja-JP" sz="5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何年ぶり？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3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3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47865" y="3284984"/>
            <a:ext cx="382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７年ぶり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347863" y="4797152"/>
            <a:ext cx="3966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77180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77180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58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 bwMode="gray">
          <a:xfrm>
            <a:off x="5004055" y="2028282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終戦後、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歳以上の男女と定められてから、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年ぶりの大きな改正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ちなみに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年前には、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歳以上の男性のみに選挙権が与えられるようになりました。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83569" y="3573017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</a:t>
            </a:r>
            <a:r>
              <a:rPr lang="ja-JP" altLang="en-US" sz="8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63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世界中で最も低い</a:t>
            </a:r>
            <a:endParaRPr lang="en-US" altLang="ja-JP" sz="5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投票年齢は？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3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3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4133421" y="3284984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６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4133421" y="4797152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１６歳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345587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3455877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36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2"/>
            <a:ext cx="32248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最も低いのは、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１６歳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アルゼンチン・オーストリア・キューバ・ブラジルなど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主流は１８歳以上で、アメリカ・イギリス・フランスなど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アラブ首長国連邦では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83569" y="3573017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１６歳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658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33811" y="692251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971600" y="764704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２０歳代と４０歳代</a:t>
            </a:r>
            <a:endParaRPr lang="en-US" altLang="ja-JP" sz="5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選挙に行く</a:t>
            </a: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が多いのは？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3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3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131840" y="3284984"/>
            <a:ext cx="516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２０歳代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203852" y="479715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４０歳代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5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2095</TotalTime>
  <Words>938</Words>
  <Application>Microsoft Office PowerPoint</Application>
  <PresentationFormat>画面に合わせる (4:3)</PresentationFormat>
  <Paragraphs>264</Paragraphs>
  <Slides>42</Slides>
  <Notes>29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3" baseType="lpstr">
      <vt:lpstr>Office ​​テーマ</vt:lpstr>
      <vt:lpstr>選挙のはなしをしよう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25年7月　参院選の年代別投票率 （１０人中）</vt:lpstr>
      <vt:lpstr>25年7月　参院選の年代別投票率 （１０人中）</vt:lpstr>
      <vt:lpstr>投票に行かないとどうなる？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どうしていま、選挙の話？</vt:lpstr>
      <vt:lpstr>日本の選挙の４原則</vt:lpstr>
      <vt:lpstr>選挙に行くときの 心構えは？</vt:lpstr>
      <vt:lpstr>情報を集める方法は？</vt:lpstr>
      <vt:lpstr>投票先を選ぶ時は</vt:lpstr>
      <vt:lpstr>とても大切なこと</vt:lpstr>
      <vt:lpstr>ここからが「はじまり」</vt:lpstr>
      <vt:lpstr>さいごに…</vt:lpstr>
    </vt:vector>
  </TitlesOfParts>
  <Company>TAIMS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そのとき、あなたはどうする？</dc:title>
  <dc:creator>東京都</dc:creator>
  <cp:lastModifiedBy>東京都</cp:lastModifiedBy>
  <cp:revision>186</cp:revision>
  <cp:lastPrinted>2017-01-17T00:58:00Z</cp:lastPrinted>
  <dcterms:created xsi:type="dcterms:W3CDTF">2015-06-05T06:25:16Z</dcterms:created>
  <dcterms:modified xsi:type="dcterms:W3CDTF">2017-01-23T08:42:34Z</dcterms:modified>
</cp:coreProperties>
</file>