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</p:sldMasterIdLst>
  <p:notesMasterIdLst>
    <p:notesMasterId r:id="rId21"/>
  </p:notesMasterIdLst>
  <p:handoutMasterIdLst>
    <p:handoutMasterId r:id="rId22"/>
  </p:handoutMasterIdLst>
  <p:sldIdLst>
    <p:sldId id="271" r:id="rId4"/>
    <p:sldId id="379" r:id="rId5"/>
    <p:sldId id="385" r:id="rId6"/>
    <p:sldId id="386" r:id="rId7"/>
    <p:sldId id="387" r:id="rId8"/>
    <p:sldId id="380" r:id="rId9"/>
    <p:sldId id="381" r:id="rId10"/>
    <p:sldId id="382" r:id="rId11"/>
    <p:sldId id="390" r:id="rId12"/>
    <p:sldId id="384" r:id="rId13"/>
    <p:sldId id="391" r:id="rId14"/>
    <p:sldId id="392" r:id="rId15"/>
    <p:sldId id="263" r:id="rId16"/>
    <p:sldId id="374" r:id="rId17"/>
    <p:sldId id="291" r:id="rId18"/>
    <p:sldId id="366" r:id="rId19"/>
    <p:sldId id="373" r:id="rId2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838" autoAdjust="0"/>
  </p:normalViewPr>
  <p:slideViewPr>
    <p:cSldViewPr>
      <p:cViewPr>
        <p:scale>
          <a:sx n="61" d="100"/>
          <a:sy n="61" d="100"/>
        </p:scale>
        <p:origin x="-1626" y="-27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46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40EE6-D13B-4398-A1CA-571BF91DE353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4265E454-B703-44BF-85E0-C402EAC1C1A0}">
      <dgm:prSet phldrT="[テキスト]" custT="1"/>
      <dgm:spPr/>
      <dgm:t>
        <a:bodyPr/>
        <a:lstStyle/>
        <a:p>
          <a:r>
            <a:rPr kumimoji="1" lang="ja-JP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入場整理券</a:t>
          </a:r>
          <a:endParaRPr kumimoji="1" lang="ja-JP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952C7E-E3DB-43BA-A896-2E8A1A86A605}" type="parTrans" cxnId="{14948EA3-A11E-43AB-A6E1-081CD0017CD7}">
      <dgm:prSet/>
      <dgm:spPr/>
      <dgm:t>
        <a:bodyPr/>
        <a:lstStyle/>
        <a:p>
          <a:endParaRPr kumimoji="1" lang="ja-JP" altLang="en-US"/>
        </a:p>
      </dgm:t>
    </dgm:pt>
    <dgm:pt modelId="{B44B67D9-EB64-42B2-9374-58B6AAE81D04}" type="sibTrans" cxnId="{14948EA3-A11E-43AB-A6E1-081CD0017CD7}">
      <dgm:prSet/>
      <dgm:spPr/>
      <dgm:t>
        <a:bodyPr/>
        <a:lstStyle/>
        <a:p>
          <a:endParaRPr kumimoji="1" lang="ja-JP" altLang="en-US"/>
        </a:p>
      </dgm:t>
    </dgm:pt>
    <dgm:pt modelId="{F8A6EB23-5A31-48C7-8940-E4DEC2A9BE6A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chemeClr val="accent2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住民票の住所に入場整理券が届く</a:t>
          </a:r>
          <a:endParaRPr kumimoji="1" lang="ja-JP" altLang="en-US" b="1" dirty="0">
            <a:solidFill>
              <a:schemeClr val="accent2">
                <a:lumMod val="50000"/>
              </a:schemeClr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C2C72FB-4DAA-4C89-8B34-E4C7BA3E6E4A}" type="parTrans" cxnId="{8F761222-8B14-4974-A97C-1B3D1ECCF7CA}">
      <dgm:prSet/>
      <dgm:spPr/>
      <dgm:t>
        <a:bodyPr/>
        <a:lstStyle/>
        <a:p>
          <a:endParaRPr kumimoji="1" lang="ja-JP" altLang="en-US"/>
        </a:p>
      </dgm:t>
    </dgm:pt>
    <dgm:pt modelId="{B73DB1F1-05BF-4DF3-B00D-73FB5039CFE5}" type="sibTrans" cxnId="{8F761222-8B14-4974-A97C-1B3D1ECCF7CA}">
      <dgm:prSet/>
      <dgm:spPr/>
      <dgm:t>
        <a:bodyPr/>
        <a:lstStyle/>
        <a:p>
          <a:endParaRPr kumimoji="1" lang="ja-JP" altLang="en-US"/>
        </a:p>
      </dgm:t>
    </dgm:pt>
    <dgm:pt modelId="{116D2629-E98D-4313-BC16-30914B9EBDB6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chemeClr val="accent2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選挙期日・投票所・投票時間</a:t>
          </a:r>
          <a:endParaRPr kumimoji="1" lang="ja-JP" altLang="en-US" b="1" dirty="0">
            <a:solidFill>
              <a:schemeClr val="accent2">
                <a:lumMod val="50000"/>
              </a:schemeClr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990012CF-C5F9-4BD7-9E66-A637BDF58349}" type="parTrans" cxnId="{457B13B4-07EC-4242-9373-121A0E6DAED7}">
      <dgm:prSet/>
      <dgm:spPr/>
      <dgm:t>
        <a:bodyPr/>
        <a:lstStyle/>
        <a:p>
          <a:endParaRPr kumimoji="1" lang="ja-JP" altLang="en-US"/>
        </a:p>
      </dgm:t>
    </dgm:pt>
    <dgm:pt modelId="{691BBCB2-F0AC-428D-9920-2D33F8002813}" type="sibTrans" cxnId="{457B13B4-07EC-4242-9373-121A0E6DAED7}">
      <dgm:prSet/>
      <dgm:spPr/>
      <dgm:t>
        <a:bodyPr/>
        <a:lstStyle/>
        <a:p>
          <a:endParaRPr kumimoji="1" lang="ja-JP" altLang="en-US"/>
        </a:p>
      </dgm:t>
    </dgm:pt>
    <dgm:pt modelId="{7C673B6F-B723-4696-8D8F-C174B3446526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期日前投票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10B534A-08A5-4FB6-9C66-28AD257F1F90}" type="parTrans" cxnId="{8AAC26AA-65EE-4120-80E1-0594AB3CD459}">
      <dgm:prSet/>
      <dgm:spPr/>
      <dgm:t>
        <a:bodyPr/>
        <a:lstStyle/>
        <a:p>
          <a:endParaRPr kumimoji="1" lang="ja-JP" altLang="en-US"/>
        </a:p>
      </dgm:t>
    </dgm:pt>
    <dgm:pt modelId="{ED00661A-EF12-4A53-A521-D664D11B6551}" type="sibTrans" cxnId="{8AAC26AA-65EE-4120-80E1-0594AB3CD459}">
      <dgm:prSet/>
      <dgm:spPr/>
      <dgm:t>
        <a:bodyPr/>
        <a:lstStyle/>
        <a:p>
          <a:endParaRPr kumimoji="1" lang="ja-JP" altLang="en-US"/>
        </a:p>
      </dgm:t>
    </dgm:pt>
    <dgm:pt modelId="{6E1CC662-2830-45BF-8B86-88619235D739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告示日の翌日から選挙期日の前日まで</a:t>
          </a:r>
          <a:endParaRPr kumimoji="1" lang="ja-JP" altLang="en-US" b="1" dirty="0">
            <a:solidFill>
              <a:schemeClr val="accent3">
                <a:lumMod val="50000"/>
              </a:schemeClr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61B5626-DB4B-487D-B9D3-F6EBE91A2B8A}" type="parTrans" cxnId="{7AA912BB-4ACD-44CE-8A65-987DEED97CF1}">
      <dgm:prSet/>
      <dgm:spPr/>
      <dgm:t>
        <a:bodyPr/>
        <a:lstStyle/>
        <a:p>
          <a:endParaRPr kumimoji="1" lang="ja-JP" altLang="en-US"/>
        </a:p>
      </dgm:t>
    </dgm:pt>
    <dgm:pt modelId="{8AD0938E-1E03-4DE5-9BB0-60DA9E7032BB}" type="sibTrans" cxnId="{7AA912BB-4ACD-44CE-8A65-987DEED97CF1}">
      <dgm:prSet/>
      <dgm:spPr/>
      <dgm:t>
        <a:bodyPr/>
        <a:lstStyle/>
        <a:p>
          <a:endParaRPr kumimoji="1" lang="ja-JP" altLang="en-US"/>
        </a:p>
      </dgm:t>
    </dgm:pt>
    <dgm:pt modelId="{E2BFC306-5AB3-4AD4-8A80-45769804C2CB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東京都議会議員選挙（</a:t>
          </a:r>
          <a:r>
            <a:rPr kumimoji="1" lang="en-US" altLang="ja-JP" b="1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6</a:t>
          </a:r>
          <a:r>
            <a:rPr kumimoji="1" lang="ja-JP" altLang="en-US" b="1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b="1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24</a:t>
          </a:r>
          <a:r>
            <a:rPr kumimoji="1" lang="ja-JP" altLang="en-US" b="1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日から</a:t>
          </a:r>
          <a:r>
            <a:rPr kumimoji="1" lang="en-US" altLang="ja-JP" b="1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</a:t>
          </a:r>
          <a:r>
            <a:rPr kumimoji="1" lang="ja-JP" altLang="en-US" b="1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b="1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</a:t>
          </a:r>
          <a:r>
            <a:rPr kumimoji="1" lang="ja-JP" altLang="en-US" b="1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日まで）</a:t>
          </a:r>
          <a:endParaRPr kumimoji="1" lang="ja-JP" altLang="en-US" b="1" dirty="0">
            <a:solidFill>
              <a:schemeClr val="accent3">
                <a:lumMod val="50000"/>
              </a:schemeClr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D1E4B91-0778-46E9-9A00-EEA6FF46D94A}" type="parTrans" cxnId="{18D43954-81B8-42D1-B6DA-AC2608CCD1E4}">
      <dgm:prSet/>
      <dgm:spPr/>
      <dgm:t>
        <a:bodyPr/>
        <a:lstStyle/>
        <a:p>
          <a:endParaRPr kumimoji="1" lang="ja-JP" altLang="en-US"/>
        </a:p>
      </dgm:t>
    </dgm:pt>
    <dgm:pt modelId="{EE2DC9F5-9AE7-44E0-B83A-F79F3229CD0A}" type="sibTrans" cxnId="{18D43954-81B8-42D1-B6DA-AC2608CCD1E4}">
      <dgm:prSet/>
      <dgm:spPr/>
      <dgm:t>
        <a:bodyPr/>
        <a:lstStyle/>
        <a:p>
          <a:endParaRPr kumimoji="1" lang="ja-JP" altLang="en-US"/>
        </a:p>
      </dgm:t>
    </dgm:pt>
    <dgm:pt modelId="{300DC0EC-171A-402F-9980-C7DF5011AA77}">
      <dgm:prSet phldrT="[テキスト]"/>
      <dgm:spPr/>
      <dgm:t>
        <a:bodyPr/>
        <a:lstStyle/>
        <a:p>
          <a:r>
            <a:rPr kumimoji="1"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投票日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7B2B420A-8851-4BC7-BC88-93AE449DBD92}" type="parTrans" cxnId="{A23AA58A-8322-4103-892B-157492FB3C9F}">
      <dgm:prSet/>
      <dgm:spPr/>
      <dgm:t>
        <a:bodyPr/>
        <a:lstStyle/>
        <a:p>
          <a:endParaRPr kumimoji="1" lang="ja-JP" altLang="en-US"/>
        </a:p>
      </dgm:t>
    </dgm:pt>
    <dgm:pt modelId="{90B93F0E-2008-4B78-A4F3-21698B39B55E}" type="sibTrans" cxnId="{A23AA58A-8322-4103-892B-157492FB3C9F}">
      <dgm:prSet/>
      <dgm:spPr/>
      <dgm:t>
        <a:bodyPr/>
        <a:lstStyle/>
        <a:p>
          <a:endParaRPr kumimoji="1" lang="ja-JP" altLang="en-US"/>
        </a:p>
      </dgm:t>
    </dgm:pt>
    <dgm:pt modelId="{C859EC99-5094-4D7B-89BC-72EAEEF0EB28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chemeClr val="accent4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決められた投票所にて投票</a:t>
          </a:r>
          <a:endParaRPr kumimoji="1" lang="ja-JP" altLang="en-US" b="1" dirty="0">
            <a:solidFill>
              <a:schemeClr val="accent4">
                <a:lumMod val="50000"/>
              </a:schemeClr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88DE5CD-76EF-4C91-8D94-19FE72E799E6}" type="parTrans" cxnId="{47939292-B3B0-4769-8A7C-4A072C64892C}">
      <dgm:prSet/>
      <dgm:spPr/>
      <dgm:t>
        <a:bodyPr/>
        <a:lstStyle/>
        <a:p>
          <a:endParaRPr kumimoji="1" lang="ja-JP" altLang="en-US"/>
        </a:p>
      </dgm:t>
    </dgm:pt>
    <dgm:pt modelId="{6D606AFD-940A-4581-BC4B-82738B916AF5}" type="sibTrans" cxnId="{47939292-B3B0-4769-8A7C-4A072C64892C}">
      <dgm:prSet/>
      <dgm:spPr/>
      <dgm:t>
        <a:bodyPr/>
        <a:lstStyle/>
        <a:p>
          <a:endParaRPr kumimoji="1" lang="ja-JP" altLang="en-US"/>
        </a:p>
      </dgm:t>
    </dgm:pt>
    <dgm:pt modelId="{29248CF9-9EAF-4DD1-A39D-BE344F5B6545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chemeClr val="accent4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入場整理券を持参しましょう</a:t>
          </a:r>
          <a:endParaRPr kumimoji="1" lang="ja-JP" altLang="en-US" b="1" dirty="0">
            <a:solidFill>
              <a:schemeClr val="accent4">
                <a:lumMod val="50000"/>
              </a:schemeClr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7AF5394-0642-46F4-B228-0709820A8D25}" type="parTrans" cxnId="{9FAD693E-492F-4283-8675-F0039F1804AF}">
      <dgm:prSet/>
      <dgm:spPr/>
      <dgm:t>
        <a:bodyPr/>
        <a:lstStyle/>
        <a:p>
          <a:endParaRPr kumimoji="1" lang="ja-JP" altLang="en-US"/>
        </a:p>
      </dgm:t>
    </dgm:pt>
    <dgm:pt modelId="{E59F4964-B61B-461A-A93F-6221A071B079}" type="sibTrans" cxnId="{9FAD693E-492F-4283-8675-F0039F1804AF}">
      <dgm:prSet/>
      <dgm:spPr/>
      <dgm:t>
        <a:bodyPr/>
        <a:lstStyle/>
        <a:p>
          <a:endParaRPr kumimoji="1" lang="ja-JP" altLang="en-US"/>
        </a:p>
      </dgm:t>
    </dgm:pt>
    <dgm:pt modelId="{3A5A091E-1AAA-4E74-81AE-D29554C45911}" type="pres">
      <dgm:prSet presAssocID="{DBC40EE6-D13B-4398-A1CA-571BF91DE353}" presName="linearFlow" presStyleCnt="0">
        <dgm:presLayoutVars>
          <dgm:dir/>
          <dgm:animLvl val="lvl"/>
          <dgm:resizeHandles val="exact"/>
        </dgm:presLayoutVars>
      </dgm:prSet>
      <dgm:spPr/>
    </dgm:pt>
    <dgm:pt modelId="{2FD869DE-C18E-4081-BAAE-B6449629860D}" type="pres">
      <dgm:prSet presAssocID="{4265E454-B703-44BF-85E0-C402EAC1C1A0}" presName="composite" presStyleCnt="0"/>
      <dgm:spPr/>
    </dgm:pt>
    <dgm:pt modelId="{5CF9C29C-AA08-48A8-A5B0-B902C1F9A55E}" type="pres">
      <dgm:prSet presAssocID="{4265E454-B703-44BF-85E0-C402EAC1C1A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97ED8AB-29A7-4511-A7DD-F656AD718074}" type="pres">
      <dgm:prSet presAssocID="{4265E454-B703-44BF-85E0-C402EAC1C1A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7FAC4EC-805E-4890-99B5-6E2D8F5CBBDF}" type="pres">
      <dgm:prSet presAssocID="{B44B67D9-EB64-42B2-9374-58B6AAE81D04}" presName="sp" presStyleCnt="0"/>
      <dgm:spPr/>
    </dgm:pt>
    <dgm:pt modelId="{C8644769-0B29-4D38-95B4-368D1F7BDA5E}" type="pres">
      <dgm:prSet presAssocID="{7C673B6F-B723-4696-8D8F-C174B3446526}" presName="composite" presStyleCnt="0"/>
      <dgm:spPr/>
    </dgm:pt>
    <dgm:pt modelId="{F3B96DF6-C53E-41BF-B64C-6026B19E1F06}" type="pres">
      <dgm:prSet presAssocID="{7C673B6F-B723-4696-8D8F-C174B344652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9F79310-8F4A-46E1-82FA-A850686FD63A}" type="pres">
      <dgm:prSet presAssocID="{7C673B6F-B723-4696-8D8F-C174B344652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4B9493C-F1D8-4D52-8217-5BA7D5D07BAC}" type="pres">
      <dgm:prSet presAssocID="{ED00661A-EF12-4A53-A521-D664D11B6551}" presName="sp" presStyleCnt="0"/>
      <dgm:spPr/>
    </dgm:pt>
    <dgm:pt modelId="{8C1ADEF1-6648-41FE-9299-57DE6BD7AC65}" type="pres">
      <dgm:prSet presAssocID="{300DC0EC-171A-402F-9980-C7DF5011AA77}" presName="composite" presStyleCnt="0"/>
      <dgm:spPr/>
    </dgm:pt>
    <dgm:pt modelId="{F35569B2-227B-43BB-A5C3-40BB2938D171}" type="pres">
      <dgm:prSet presAssocID="{300DC0EC-171A-402F-9980-C7DF5011AA7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752D3B5-1DEA-4C7D-A482-568B6E77FC75}" type="pres">
      <dgm:prSet presAssocID="{300DC0EC-171A-402F-9980-C7DF5011AA7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7939292-B3B0-4769-8A7C-4A072C64892C}" srcId="{300DC0EC-171A-402F-9980-C7DF5011AA77}" destId="{C859EC99-5094-4D7B-89BC-72EAEEF0EB28}" srcOrd="0" destOrd="0" parTransId="{F88DE5CD-76EF-4C91-8D94-19FE72E799E6}" sibTransId="{6D606AFD-940A-4581-BC4B-82738B916AF5}"/>
    <dgm:cxn modelId="{9FAD693E-492F-4283-8675-F0039F1804AF}" srcId="{300DC0EC-171A-402F-9980-C7DF5011AA77}" destId="{29248CF9-9EAF-4DD1-A39D-BE344F5B6545}" srcOrd="1" destOrd="0" parTransId="{A7AF5394-0642-46F4-B228-0709820A8D25}" sibTransId="{E59F4964-B61B-461A-A93F-6221A071B079}"/>
    <dgm:cxn modelId="{C3FA1734-9B73-4DB3-97E8-C3EA8401FF84}" type="presOf" srcId="{29248CF9-9EAF-4DD1-A39D-BE344F5B6545}" destId="{7752D3B5-1DEA-4C7D-A482-568B6E77FC75}" srcOrd="0" destOrd="1" presId="urn:microsoft.com/office/officeart/2005/8/layout/chevron2"/>
    <dgm:cxn modelId="{0B1BA4E6-084C-4B8C-A626-C7988625A4CD}" type="presOf" srcId="{C859EC99-5094-4D7B-89BC-72EAEEF0EB28}" destId="{7752D3B5-1DEA-4C7D-A482-568B6E77FC75}" srcOrd="0" destOrd="0" presId="urn:microsoft.com/office/officeart/2005/8/layout/chevron2"/>
    <dgm:cxn modelId="{D67747E2-AEEF-4058-913C-1792A2DC166A}" type="presOf" srcId="{DBC40EE6-D13B-4398-A1CA-571BF91DE353}" destId="{3A5A091E-1AAA-4E74-81AE-D29554C45911}" srcOrd="0" destOrd="0" presId="urn:microsoft.com/office/officeart/2005/8/layout/chevron2"/>
    <dgm:cxn modelId="{14948EA3-A11E-43AB-A6E1-081CD0017CD7}" srcId="{DBC40EE6-D13B-4398-A1CA-571BF91DE353}" destId="{4265E454-B703-44BF-85E0-C402EAC1C1A0}" srcOrd="0" destOrd="0" parTransId="{01952C7E-E3DB-43BA-A896-2E8A1A86A605}" sibTransId="{B44B67D9-EB64-42B2-9374-58B6AAE81D04}"/>
    <dgm:cxn modelId="{8F761222-8B14-4974-A97C-1B3D1ECCF7CA}" srcId="{4265E454-B703-44BF-85E0-C402EAC1C1A0}" destId="{F8A6EB23-5A31-48C7-8940-E4DEC2A9BE6A}" srcOrd="0" destOrd="0" parTransId="{4C2C72FB-4DAA-4C89-8B34-E4C7BA3E6E4A}" sibTransId="{B73DB1F1-05BF-4DF3-B00D-73FB5039CFE5}"/>
    <dgm:cxn modelId="{A490E383-36FE-4903-A0AA-7E49F032C6BC}" type="presOf" srcId="{6E1CC662-2830-45BF-8B86-88619235D739}" destId="{89F79310-8F4A-46E1-82FA-A850686FD63A}" srcOrd="0" destOrd="0" presId="urn:microsoft.com/office/officeart/2005/8/layout/chevron2"/>
    <dgm:cxn modelId="{C3B16807-1137-4ECB-870C-E31BD254D06E}" type="presOf" srcId="{F8A6EB23-5A31-48C7-8940-E4DEC2A9BE6A}" destId="{A97ED8AB-29A7-4511-A7DD-F656AD718074}" srcOrd="0" destOrd="0" presId="urn:microsoft.com/office/officeart/2005/8/layout/chevron2"/>
    <dgm:cxn modelId="{8AAC26AA-65EE-4120-80E1-0594AB3CD459}" srcId="{DBC40EE6-D13B-4398-A1CA-571BF91DE353}" destId="{7C673B6F-B723-4696-8D8F-C174B3446526}" srcOrd="1" destOrd="0" parTransId="{710B534A-08A5-4FB6-9C66-28AD257F1F90}" sibTransId="{ED00661A-EF12-4A53-A521-D664D11B6551}"/>
    <dgm:cxn modelId="{7AA912BB-4ACD-44CE-8A65-987DEED97CF1}" srcId="{7C673B6F-B723-4696-8D8F-C174B3446526}" destId="{6E1CC662-2830-45BF-8B86-88619235D739}" srcOrd="0" destOrd="0" parTransId="{561B5626-DB4B-487D-B9D3-F6EBE91A2B8A}" sibTransId="{8AD0938E-1E03-4DE5-9BB0-60DA9E7032BB}"/>
    <dgm:cxn modelId="{55AE9C93-82FE-4487-9126-C6C6915F84D6}" type="presOf" srcId="{7C673B6F-B723-4696-8D8F-C174B3446526}" destId="{F3B96DF6-C53E-41BF-B64C-6026B19E1F06}" srcOrd="0" destOrd="0" presId="urn:microsoft.com/office/officeart/2005/8/layout/chevron2"/>
    <dgm:cxn modelId="{18D43954-81B8-42D1-B6DA-AC2608CCD1E4}" srcId="{7C673B6F-B723-4696-8D8F-C174B3446526}" destId="{E2BFC306-5AB3-4AD4-8A80-45769804C2CB}" srcOrd="1" destOrd="0" parTransId="{FD1E4B91-0778-46E9-9A00-EEA6FF46D94A}" sibTransId="{EE2DC9F5-9AE7-44E0-B83A-F79F3229CD0A}"/>
    <dgm:cxn modelId="{56557486-CF52-44D9-8A3D-BCCD949768D2}" type="presOf" srcId="{300DC0EC-171A-402F-9980-C7DF5011AA77}" destId="{F35569B2-227B-43BB-A5C3-40BB2938D171}" srcOrd="0" destOrd="0" presId="urn:microsoft.com/office/officeart/2005/8/layout/chevron2"/>
    <dgm:cxn modelId="{C977AD02-53F7-4C9A-92A0-75CE6F8DB991}" type="presOf" srcId="{116D2629-E98D-4313-BC16-30914B9EBDB6}" destId="{A97ED8AB-29A7-4511-A7DD-F656AD718074}" srcOrd="0" destOrd="1" presId="urn:microsoft.com/office/officeart/2005/8/layout/chevron2"/>
    <dgm:cxn modelId="{A23AA58A-8322-4103-892B-157492FB3C9F}" srcId="{DBC40EE6-D13B-4398-A1CA-571BF91DE353}" destId="{300DC0EC-171A-402F-9980-C7DF5011AA77}" srcOrd="2" destOrd="0" parTransId="{7B2B420A-8851-4BC7-BC88-93AE449DBD92}" sibTransId="{90B93F0E-2008-4B78-A4F3-21698B39B55E}"/>
    <dgm:cxn modelId="{B098036F-4433-48D7-B9AA-215A4BCCC0A3}" type="presOf" srcId="{4265E454-B703-44BF-85E0-C402EAC1C1A0}" destId="{5CF9C29C-AA08-48A8-A5B0-B902C1F9A55E}" srcOrd="0" destOrd="0" presId="urn:microsoft.com/office/officeart/2005/8/layout/chevron2"/>
    <dgm:cxn modelId="{457B13B4-07EC-4242-9373-121A0E6DAED7}" srcId="{4265E454-B703-44BF-85E0-C402EAC1C1A0}" destId="{116D2629-E98D-4313-BC16-30914B9EBDB6}" srcOrd="1" destOrd="0" parTransId="{990012CF-C5F9-4BD7-9E66-A637BDF58349}" sibTransId="{691BBCB2-F0AC-428D-9920-2D33F8002813}"/>
    <dgm:cxn modelId="{EA01D1DB-89E6-48C5-B211-110E2831FB85}" type="presOf" srcId="{E2BFC306-5AB3-4AD4-8A80-45769804C2CB}" destId="{89F79310-8F4A-46E1-82FA-A850686FD63A}" srcOrd="0" destOrd="1" presId="urn:microsoft.com/office/officeart/2005/8/layout/chevron2"/>
    <dgm:cxn modelId="{5D8F3A6A-EDFB-4B38-8B4A-1CA14ADEC0BE}" type="presParOf" srcId="{3A5A091E-1AAA-4E74-81AE-D29554C45911}" destId="{2FD869DE-C18E-4081-BAAE-B6449629860D}" srcOrd="0" destOrd="0" presId="urn:microsoft.com/office/officeart/2005/8/layout/chevron2"/>
    <dgm:cxn modelId="{7536E5D0-477E-4B0A-AC7C-7CEE082B451B}" type="presParOf" srcId="{2FD869DE-C18E-4081-BAAE-B6449629860D}" destId="{5CF9C29C-AA08-48A8-A5B0-B902C1F9A55E}" srcOrd="0" destOrd="0" presId="urn:microsoft.com/office/officeart/2005/8/layout/chevron2"/>
    <dgm:cxn modelId="{131BA4B6-B7EC-46E5-B32E-10164560B1E2}" type="presParOf" srcId="{2FD869DE-C18E-4081-BAAE-B6449629860D}" destId="{A97ED8AB-29A7-4511-A7DD-F656AD718074}" srcOrd="1" destOrd="0" presId="urn:microsoft.com/office/officeart/2005/8/layout/chevron2"/>
    <dgm:cxn modelId="{82A61B0E-D910-42E9-917B-D9BCA951496B}" type="presParOf" srcId="{3A5A091E-1AAA-4E74-81AE-D29554C45911}" destId="{37FAC4EC-805E-4890-99B5-6E2D8F5CBBDF}" srcOrd="1" destOrd="0" presId="urn:microsoft.com/office/officeart/2005/8/layout/chevron2"/>
    <dgm:cxn modelId="{419CE8C2-475F-48FA-AC43-66298ECCF1F6}" type="presParOf" srcId="{3A5A091E-1AAA-4E74-81AE-D29554C45911}" destId="{C8644769-0B29-4D38-95B4-368D1F7BDA5E}" srcOrd="2" destOrd="0" presId="urn:microsoft.com/office/officeart/2005/8/layout/chevron2"/>
    <dgm:cxn modelId="{069F7508-D926-4615-94AB-6AA3666B8592}" type="presParOf" srcId="{C8644769-0B29-4D38-95B4-368D1F7BDA5E}" destId="{F3B96DF6-C53E-41BF-B64C-6026B19E1F06}" srcOrd="0" destOrd="0" presId="urn:microsoft.com/office/officeart/2005/8/layout/chevron2"/>
    <dgm:cxn modelId="{DE53EDE0-352E-4E85-9516-B5AA196821D7}" type="presParOf" srcId="{C8644769-0B29-4D38-95B4-368D1F7BDA5E}" destId="{89F79310-8F4A-46E1-82FA-A850686FD63A}" srcOrd="1" destOrd="0" presId="urn:microsoft.com/office/officeart/2005/8/layout/chevron2"/>
    <dgm:cxn modelId="{B5413B1D-5612-4902-8DEC-E8E7FD6E55E7}" type="presParOf" srcId="{3A5A091E-1AAA-4E74-81AE-D29554C45911}" destId="{94B9493C-F1D8-4D52-8217-5BA7D5D07BAC}" srcOrd="3" destOrd="0" presId="urn:microsoft.com/office/officeart/2005/8/layout/chevron2"/>
    <dgm:cxn modelId="{75669839-8493-4F2E-A2FA-33F6C50BAC95}" type="presParOf" srcId="{3A5A091E-1AAA-4E74-81AE-D29554C45911}" destId="{8C1ADEF1-6648-41FE-9299-57DE6BD7AC65}" srcOrd="4" destOrd="0" presId="urn:microsoft.com/office/officeart/2005/8/layout/chevron2"/>
    <dgm:cxn modelId="{727DA3D0-78EA-4719-BDFC-9D495E1E6E49}" type="presParOf" srcId="{8C1ADEF1-6648-41FE-9299-57DE6BD7AC65}" destId="{F35569B2-227B-43BB-A5C3-40BB2938D171}" srcOrd="0" destOrd="0" presId="urn:microsoft.com/office/officeart/2005/8/layout/chevron2"/>
    <dgm:cxn modelId="{9EA367A0-68FB-487D-8796-42A4EA4AA727}" type="presParOf" srcId="{8C1ADEF1-6648-41FE-9299-57DE6BD7AC65}" destId="{7752D3B5-1DEA-4C7D-A482-568B6E77FC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E055A-6D79-4451-85A3-8A4DDDC63F38}" type="doc">
      <dgm:prSet loTypeId="urn:microsoft.com/office/officeart/2005/8/layout/arrow2" loCatId="process" qsTypeId="urn:microsoft.com/office/officeart/2005/8/quickstyle/3d1" qsCatId="3D" csTypeId="urn:microsoft.com/office/officeart/2005/8/colors/colorful4" csCatId="colorful" phldr="1"/>
      <dgm:spPr/>
    </dgm:pt>
    <dgm:pt modelId="{DEE508B5-AC1D-4681-8A81-DC1AD42BA8FD}">
      <dgm:prSet phldrT="[テキスト]" custT="1"/>
      <dgm:spPr/>
      <dgm:t>
        <a:bodyPr/>
        <a:lstStyle/>
        <a:p>
          <a:r>
            <a:rPr kumimoji="1" lang="ja-JP" altLang="en-US" sz="44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4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1335A98-ECD3-492E-A3A8-2556F01F48CF}" type="par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25BD3A4A-0482-4FA2-8AE7-436A7320874A}" type="sibTrans" cxnId="{B3CB0578-F2B4-4DF1-A106-05A97EC17C15}">
      <dgm:prSet/>
      <dgm:spPr/>
      <dgm:t>
        <a:bodyPr/>
        <a:lstStyle/>
        <a:p>
          <a:endParaRPr kumimoji="1" lang="ja-JP" altLang="en-US"/>
        </a:p>
      </dgm:t>
    </dgm:pt>
    <dgm:pt modelId="{B77358EE-1EA0-4FDE-967C-0B574D69596F}">
      <dgm:prSet phldrT="[テキスト]" custT="1"/>
      <dgm:spPr/>
      <dgm:t>
        <a:bodyPr/>
        <a:lstStyle/>
        <a:p>
          <a:r>
            <a:rPr kumimoji="1" lang="ja-JP" altLang="en-US" sz="44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4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8502F44-8DF5-4B99-B71A-9F17A9307198}" type="par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0297277B-88E2-40A5-ACDC-92D3E891E950}" type="sibTrans" cxnId="{5800DD59-9EC7-4903-B070-7997F5002259}">
      <dgm:prSet/>
      <dgm:spPr/>
      <dgm:t>
        <a:bodyPr/>
        <a:lstStyle/>
        <a:p>
          <a:endParaRPr kumimoji="1" lang="ja-JP" altLang="en-US"/>
        </a:p>
      </dgm:t>
    </dgm:pt>
    <dgm:pt modelId="{66C5274C-9E10-48AC-8941-B1349777A7CC}">
      <dgm:prSet phldrT="[テキスト]" custT="1"/>
      <dgm:spPr/>
      <dgm:t>
        <a:bodyPr/>
        <a:lstStyle/>
        <a:p>
          <a:r>
            <a:rPr kumimoji="1" lang="ja-JP" altLang="en-US" sz="44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4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847C71C0-6F38-44F4-B558-5803DD46F8B9}" type="par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07170150-A74D-4B11-80FD-1D82220B6C2C}" type="sibTrans" cxnId="{F99A507A-3138-4EA4-A2C7-3BC755E07934}">
      <dgm:prSet/>
      <dgm:spPr/>
      <dgm:t>
        <a:bodyPr/>
        <a:lstStyle/>
        <a:p>
          <a:endParaRPr kumimoji="1" lang="ja-JP" altLang="en-US"/>
        </a:p>
      </dgm:t>
    </dgm:pt>
    <dgm:pt modelId="{F3AD5469-2C04-44FC-A0C1-D9DDB472A140}">
      <dgm:prSet phldrT="[テキスト]" custT="1"/>
      <dgm:spPr/>
      <dgm:t>
        <a:bodyPr/>
        <a:lstStyle/>
        <a:p>
          <a:r>
            <a:rPr kumimoji="1" lang="ja-JP" altLang="en-US" sz="4400" b="1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4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D748BC8-4710-408A-96DD-ED904186D641}" type="par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0872D5B9-9FB4-46C2-AC11-FF6A95A1D9F9}" type="sibTrans" cxnId="{58FCC83F-AD33-4264-AD05-7B2A20FF2771}">
      <dgm:prSet/>
      <dgm:spPr/>
      <dgm:t>
        <a:bodyPr/>
        <a:lstStyle/>
        <a:p>
          <a:endParaRPr kumimoji="1" lang="ja-JP" altLang="en-US"/>
        </a:p>
      </dgm:t>
    </dgm:pt>
    <dgm:pt modelId="{4E95B93B-B1C9-4A44-830F-B4C82A52F246}" type="pres">
      <dgm:prSet presAssocID="{174E055A-6D79-4451-85A3-8A4DDDC63F38}" presName="arrowDiagram" presStyleCnt="0">
        <dgm:presLayoutVars>
          <dgm:chMax val="5"/>
          <dgm:dir/>
          <dgm:resizeHandles val="exact"/>
        </dgm:presLayoutVars>
      </dgm:prSet>
      <dgm:spPr/>
    </dgm:pt>
    <dgm:pt modelId="{C62B47DD-0FB3-4D24-BFAB-5DB870778247}" type="pres">
      <dgm:prSet presAssocID="{174E055A-6D79-4451-85A3-8A4DDDC63F38}" presName="arrow" presStyleLbl="bgShp" presStyleIdx="0" presStyleCnt="1" custLinFactNeighborY="1421"/>
      <dgm:spPr/>
    </dgm:pt>
    <dgm:pt modelId="{454A7F57-8063-4F47-8438-38D09FF6F294}" type="pres">
      <dgm:prSet presAssocID="{174E055A-6D79-4451-85A3-8A4DDDC63F38}" presName="arrowDiagram4" presStyleCnt="0"/>
      <dgm:spPr/>
    </dgm:pt>
    <dgm:pt modelId="{159BE8CF-FDE1-4229-A136-A541DB3B9C57}" type="pres">
      <dgm:prSet presAssocID="{DEE508B5-AC1D-4681-8A81-DC1AD42BA8FD}" presName="bullet4a" presStyleLbl="node1" presStyleIdx="0" presStyleCnt="4"/>
      <dgm:spPr/>
    </dgm:pt>
    <dgm:pt modelId="{95CD1AA6-1C1C-4065-99CD-1B1590255E76}" type="pres">
      <dgm:prSet presAssocID="{DEE508B5-AC1D-4681-8A81-DC1AD42BA8FD}" presName="textBox4a" presStyleLbl="revTx" presStyleIdx="0" presStyleCnt="4" custScaleX="264075" custLinFactNeighborX="79734" custLinFactNeighborY="596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195660F-E15B-436F-8781-3481BE6BB663}" type="pres">
      <dgm:prSet presAssocID="{B77358EE-1EA0-4FDE-967C-0B574D69596F}" presName="bullet4b" presStyleLbl="node1" presStyleIdx="1" presStyleCnt="4"/>
      <dgm:spPr/>
    </dgm:pt>
    <dgm:pt modelId="{0E8F53C5-36B6-4329-AD9B-69576AE8380F}" type="pres">
      <dgm:prSet presAssocID="{B77358EE-1EA0-4FDE-967C-0B574D69596F}" presName="textBox4b" presStyleLbl="revTx" presStyleIdx="1" presStyleCnt="4" custScaleX="159304" custScaleY="75133" custLinFactNeighborX="19568" custLinFactNeighborY="-879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6B9DC05-D311-492F-979F-07DA941A71E4}" type="pres">
      <dgm:prSet presAssocID="{66C5274C-9E10-48AC-8941-B1349777A7CC}" presName="bullet4c" presStyleLbl="node1" presStyleIdx="2" presStyleCnt="4"/>
      <dgm:spPr/>
    </dgm:pt>
    <dgm:pt modelId="{D15389BC-F20C-481D-B9E6-B13956DDC8A4}" type="pres">
      <dgm:prSet presAssocID="{66C5274C-9E10-48AC-8941-B1349777A7CC}" presName="textBox4c" presStyleLbl="revTx" presStyleIdx="2" presStyleCnt="4" custScaleX="253581" custScaleY="72417" custLinFactNeighborX="77683" custLinFactNeighborY="-1033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A54844-97A9-4D62-93DE-45BD28B64FEB}" type="pres">
      <dgm:prSet presAssocID="{F3AD5469-2C04-44FC-A0C1-D9DDB472A140}" presName="bullet4d" presStyleLbl="node1" presStyleIdx="3" presStyleCnt="4"/>
      <dgm:spPr/>
    </dgm:pt>
    <dgm:pt modelId="{486288D8-9419-4D88-B889-4993049617A5}" type="pres">
      <dgm:prSet presAssocID="{F3AD5469-2C04-44FC-A0C1-D9DDB472A140}" presName="textBox4d" presStyleLbl="revTx" presStyleIdx="3" presStyleCnt="4" custScaleX="162792" custLinFactNeighborX="4856" custLinFactNeighborY="-287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0942524-60DC-4660-BA23-F2944609388F}" type="presOf" srcId="{B77358EE-1EA0-4FDE-967C-0B574D69596F}" destId="{0E8F53C5-36B6-4329-AD9B-69576AE8380F}" srcOrd="0" destOrd="0" presId="urn:microsoft.com/office/officeart/2005/8/layout/arrow2"/>
    <dgm:cxn modelId="{F99A507A-3138-4EA4-A2C7-3BC755E07934}" srcId="{174E055A-6D79-4451-85A3-8A4DDDC63F38}" destId="{66C5274C-9E10-48AC-8941-B1349777A7CC}" srcOrd="2" destOrd="0" parTransId="{847C71C0-6F38-44F4-B558-5803DD46F8B9}" sibTransId="{07170150-A74D-4B11-80FD-1D82220B6C2C}"/>
    <dgm:cxn modelId="{B3CB0578-F2B4-4DF1-A106-05A97EC17C15}" srcId="{174E055A-6D79-4451-85A3-8A4DDDC63F38}" destId="{DEE508B5-AC1D-4681-8A81-DC1AD42BA8FD}" srcOrd="0" destOrd="0" parTransId="{01335A98-ECD3-492E-A3A8-2556F01F48CF}" sibTransId="{25BD3A4A-0482-4FA2-8AE7-436A7320874A}"/>
    <dgm:cxn modelId="{58FCC83F-AD33-4264-AD05-7B2A20FF2771}" srcId="{174E055A-6D79-4451-85A3-8A4DDDC63F38}" destId="{F3AD5469-2C04-44FC-A0C1-D9DDB472A140}" srcOrd="3" destOrd="0" parTransId="{2D748BC8-4710-408A-96DD-ED904186D641}" sibTransId="{0872D5B9-9FB4-46C2-AC11-FF6A95A1D9F9}"/>
    <dgm:cxn modelId="{B1E30FA5-FF94-41EA-AF93-D9DDCF321DC8}" type="presOf" srcId="{DEE508B5-AC1D-4681-8A81-DC1AD42BA8FD}" destId="{95CD1AA6-1C1C-4065-99CD-1B1590255E76}" srcOrd="0" destOrd="0" presId="urn:microsoft.com/office/officeart/2005/8/layout/arrow2"/>
    <dgm:cxn modelId="{5800DD59-9EC7-4903-B070-7997F5002259}" srcId="{174E055A-6D79-4451-85A3-8A4DDDC63F38}" destId="{B77358EE-1EA0-4FDE-967C-0B574D69596F}" srcOrd="1" destOrd="0" parTransId="{D8502F44-8DF5-4B99-B71A-9F17A9307198}" sibTransId="{0297277B-88E2-40A5-ACDC-92D3E891E950}"/>
    <dgm:cxn modelId="{D012439A-9FDD-486B-A830-8507849DFB9F}" type="presOf" srcId="{F3AD5469-2C04-44FC-A0C1-D9DDB472A140}" destId="{486288D8-9419-4D88-B889-4993049617A5}" srcOrd="0" destOrd="0" presId="urn:microsoft.com/office/officeart/2005/8/layout/arrow2"/>
    <dgm:cxn modelId="{C82E69B7-16F8-4D59-93AF-83F6F42950C6}" type="presOf" srcId="{66C5274C-9E10-48AC-8941-B1349777A7CC}" destId="{D15389BC-F20C-481D-B9E6-B13956DDC8A4}" srcOrd="0" destOrd="0" presId="urn:microsoft.com/office/officeart/2005/8/layout/arrow2"/>
    <dgm:cxn modelId="{0890FF4D-7EC8-4C7B-A6CD-D6D0935FE28C}" type="presOf" srcId="{174E055A-6D79-4451-85A3-8A4DDDC63F38}" destId="{4E95B93B-B1C9-4A44-830F-B4C82A52F246}" srcOrd="0" destOrd="0" presId="urn:microsoft.com/office/officeart/2005/8/layout/arrow2"/>
    <dgm:cxn modelId="{CE134052-CADB-4B63-BB2C-BE2DD6320ADB}" type="presParOf" srcId="{4E95B93B-B1C9-4A44-830F-B4C82A52F246}" destId="{C62B47DD-0FB3-4D24-BFAB-5DB870778247}" srcOrd="0" destOrd="0" presId="urn:microsoft.com/office/officeart/2005/8/layout/arrow2"/>
    <dgm:cxn modelId="{D26D3493-0CC2-444E-9ACC-50C0E5D4ACB1}" type="presParOf" srcId="{4E95B93B-B1C9-4A44-830F-B4C82A52F246}" destId="{454A7F57-8063-4F47-8438-38D09FF6F294}" srcOrd="1" destOrd="0" presId="urn:microsoft.com/office/officeart/2005/8/layout/arrow2"/>
    <dgm:cxn modelId="{378090C8-EB7E-44C6-9526-27617BA3E8F9}" type="presParOf" srcId="{454A7F57-8063-4F47-8438-38D09FF6F294}" destId="{159BE8CF-FDE1-4229-A136-A541DB3B9C57}" srcOrd="0" destOrd="0" presId="urn:microsoft.com/office/officeart/2005/8/layout/arrow2"/>
    <dgm:cxn modelId="{B6E8DE2C-C562-479B-818C-AA8A9F2D62E8}" type="presParOf" srcId="{454A7F57-8063-4F47-8438-38D09FF6F294}" destId="{95CD1AA6-1C1C-4065-99CD-1B1590255E76}" srcOrd="1" destOrd="0" presId="urn:microsoft.com/office/officeart/2005/8/layout/arrow2"/>
    <dgm:cxn modelId="{54A7A75C-3240-4666-A57F-5D45A0459C41}" type="presParOf" srcId="{454A7F57-8063-4F47-8438-38D09FF6F294}" destId="{5195660F-E15B-436F-8781-3481BE6BB663}" srcOrd="2" destOrd="0" presId="urn:microsoft.com/office/officeart/2005/8/layout/arrow2"/>
    <dgm:cxn modelId="{A0622F22-4069-474A-A70C-8F30FD69B68B}" type="presParOf" srcId="{454A7F57-8063-4F47-8438-38D09FF6F294}" destId="{0E8F53C5-36B6-4329-AD9B-69576AE8380F}" srcOrd="3" destOrd="0" presId="urn:microsoft.com/office/officeart/2005/8/layout/arrow2"/>
    <dgm:cxn modelId="{BB88659E-FF6C-4DF8-91B1-1357A0A0329E}" type="presParOf" srcId="{454A7F57-8063-4F47-8438-38D09FF6F294}" destId="{A6B9DC05-D311-492F-979F-07DA941A71E4}" srcOrd="4" destOrd="0" presId="urn:microsoft.com/office/officeart/2005/8/layout/arrow2"/>
    <dgm:cxn modelId="{5E0C3E90-A666-4D16-95E6-3BAC9047D35A}" type="presParOf" srcId="{454A7F57-8063-4F47-8438-38D09FF6F294}" destId="{D15389BC-F20C-481D-B9E6-B13956DDC8A4}" srcOrd="5" destOrd="0" presId="urn:microsoft.com/office/officeart/2005/8/layout/arrow2"/>
    <dgm:cxn modelId="{91269B98-B57C-4F01-8D8C-6EFA8AC4338F}" type="presParOf" srcId="{454A7F57-8063-4F47-8438-38D09FF6F294}" destId="{87A54844-97A9-4D62-93DE-45BD28B64FEB}" srcOrd="6" destOrd="0" presId="urn:microsoft.com/office/officeart/2005/8/layout/arrow2"/>
    <dgm:cxn modelId="{9F04BF6B-5433-411E-A23A-FEF14C344342}" type="presParOf" srcId="{454A7F57-8063-4F47-8438-38D09FF6F294}" destId="{486288D8-9419-4D88-B889-4993049617A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57A2B-F9FB-493C-BFCC-5C1BF676852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48F132E9-0121-4579-AB8B-28C4FEF4AC57}">
      <dgm:prSet phldrT="[テキスト]" custT="1"/>
      <dgm:spPr/>
      <dgm:t>
        <a:bodyPr/>
        <a:lstStyle/>
        <a:p>
          <a:r>
            <a:rPr kumimoji="1" lang="ja-JP" altLang="en-US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D706D5A6-E458-45BB-9800-8F9AB813CA17}" type="par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B4A8E764-3932-4D59-A23F-308BC8F372B1}" type="sibTrans" cxnId="{05BB0DF9-4A66-4B19-AB28-D602C39522C1}">
      <dgm:prSet/>
      <dgm:spPr/>
      <dgm:t>
        <a:bodyPr/>
        <a:lstStyle/>
        <a:p>
          <a:endParaRPr kumimoji="1" lang="ja-JP" altLang="en-US"/>
        </a:p>
      </dgm:t>
    </dgm:pt>
    <dgm:pt modelId="{A2EE7E70-B9FF-4163-BBF2-A9D867D84DDD}">
      <dgm:prSet phldrT="[テキスト]" custT="1"/>
      <dgm:spPr/>
      <dgm:t>
        <a:bodyPr/>
        <a:lstStyle/>
        <a:p>
          <a:pPr algn="l"/>
          <a:r>
            <a:rPr kumimoji="1" lang="ja-JP" altLang="en-US" sz="5000" b="1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</a:t>
          </a:r>
          <a:r>
            <a:rPr kumimoji="1" lang="ja-JP" altLang="en-US" sz="5000" b="1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</a:t>
          </a:r>
          <a:endParaRPr kumimoji="1" lang="en-US" altLang="ja-JP" sz="5400" b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EC0BFD2-29DC-4069-9A96-C9E7F413D056}" type="par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518EB35B-0440-4B6B-974D-88DF22685BB1}" type="sibTrans" cxnId="{D35F57C6-9CDE-4B12-B88E-19060CDB207D}">
      <dgm:prSet/>
      <dgm:spPr/>
      <dgm:t>
        <a:bodyPr/>
        <a:lstStyle/>
        <a:p>
          <a:endParaRPr kumimoji="1" lang="ja-JP" altLang="en-US"/>
        </a:p>
      </dgm:t>
    </dgm:pt>
    <dgm:pt modelId="{CE5D8DC0-1931-4D01-A481-7FF8BA328C44}">
      <dgm:prSet phldrT="[テキスト]" custT="1"/>
      <dgm:spPr/>
      <dgm:t>
        <a:bodyPr/>
        <a:lstStyle/>
        <a:p>
          <a:r>
            <a:rPr kumimoji="1" lang="ja-JP" altLang="en-US" sz="5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8FA1660-DC12-4745-97F7-08AAAC4993F4}" type="par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32237FE-3E24-4668-9BA3-1BAE11AD0E1D}" type="sibTrans" cxnId="{361ACE27-A32D-4B8A-9D23-6BE519E4C3E4}">
      <dgm:prSet/>
      <dgm:spPr/>
      <dgm:t>
        <a:bodyPr/>
        <a:lstStyle/>
        <a:p>
          <a:endParaRPr kumimoji="1" lang="ja-JP" altLang="en-US"/>
        </a:p>
      </dgm:t>
    </dgm:pt>
    <dgm:pt modelId="{DB129BB9-E020-4CB6-B6BB-E5B490FAF42D}" type="pres">
      <dgm:prSet presAssocID="{3A057A2B-F9FB-493C-BFCC-5C1BF676852F}" presName="compositeShape" presStyleCnt="0">
        <dgm:presLayoutVars>
          <dgm:chMax val="7"/>
          <dgm:dir/>
          <dgm:resizeHandles val="exact"/>
        </dgm:presLayoutVars>
      </dgm:prSet>
      <dgm:spPr/>
    </dgm:pt>
    <dgm:pt modelId="{8F0F6099-8E07-4F0D-8D59-48CE02D73837}" type="pres">
      <dgm:prSet presAssocID="{48F132E9-0121-4579-AB8B-28C4FEF4AC57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D337D19D-C592-4C08-9006-0007DBEA849D}" type="pres">
      <dgm:prSet presAssocID="{48F132E9-0121-4579-AB8B-28C4FEF4AC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1AE7C8-3A13-4717-B405-C647CB532132}" type="pres">
      <dgm:prSet presAssocID="{A2EE7E70-B9FF-4163-BBF2-A9D867D84DDD}" presName="circ2" presStyleLbl="vennNode1" presStyleIdx="1" presStyleCnt="3" custLinFactNeighborX="7892" custLinFactNeighborY="1444"/>
      <dgm:spPr/>
      <dgm:t>
        <a:bodyPr/>
        <a:lstStyle/>
        <a:p>
          <a:endParaRPr kumimoji="1" lang="ja-JP" altLang="en-US"/>
        </a:p>
      </dgm:t>
    </dgm:pt>
    <dgm:pt modelId="{72C76DFA-D4C6-4AD3-B9E9-7F9B2672E2D8}" type="pres">
      <dgm:prSet presAssocID="{A2EE7E70-B9FF-4163-BBF2-A9D867D84D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0B1EC1-C219-4F90-A740-E5388DC95C54}" type="pres">
      <dgm:prSet presAssocID="{CE5D8DC0-1931-4D01-A481-7FF8BA328C44}" presName="circ3" presStyleLbl="vennNode1" presStyleIdx="2" presStyleCnt="3" custScaleX="105133" custScaleY="100951"/>
      <dgm:spPr/>
      <dgm:t>
        <a:bodyPr/>
        <a:lstStyle/>
        <a:p>
          <a:endParaRPr kumimoji="1" lang="ja-JP" altLang="en-US"/>
        </a:p>
      </dgm:t>
    </dgm:pt>
    <dgm:pt modelId="{8E18C64F-6190-4218-B2FE-D598C46EDD86}" type="pres">
      <dgm:prSet presAssocID="{CE5D8DC0-1931-4D01-A481-7FF8BA328C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5BB0DF9-4A66-4B19-AB28-D602C39522C1}" srcId="{3A057A2B-F9FB-493C-BFCC-5C1BF676852F}" destId="{48F132E9-0121-4579-AB8B-28C4FEF4AC57}" srcOrd="0" destOrd="0" parTransId="{D706D5A6-E458-45BB-9800-8F9AB813CA17}" sibTransId="{B4A8E764-3932-4D59-A23F-308BC8F372B1}"/>
    <dgm:cxn modelId="{3845C1D0-0FF9-464A-AA5A-742FC982CACD}" type="presOf" srcId="{3A057A2B-F9FB-493C-BFCC-5C1BF676852F}" destId="{DB129BB9-E020-4CB6-B6BB-E5B490FAF42D}" srcOrd="0" destOrd="0" presId="urn:microsoft.com/office/officeart/2005/8/layout/venn1"/>
    <dgm:cxn modelId="{E9736D1E-AF9A-4154-84FE-ACB6030FD419}" type="presOf" srcId="{48F132E9-0121-4579-AB8B-28C4FEF4AC57}" destId="{D337D19D-C592-4C08-9006-0007DBEA849D}" srcOrd="1" destOrd="0" presId="urn:microsoft.com/office/officeart/2005/8/layout/venn1"/>
    <dgm:cxn modelId="{D35F57C6-9CDE-4B12-B88E-19060CDB207D}" srcId="{3A057A2B-F9FB-493C-BFCC-5C1BF676852F}" destId="{A2EE7E70-B9FF-4163-BBF2-A9D867D84DDD}" srcOrd="1" destOrd="0" parTransId="{EEC0BFD2-29DC-4069-9A96-C9E7F413D056}" sibTransId="{518EB35B-0440-4B6B-974D-88DF22685BB1}"/>
    <dgm:cxn modelId="{82BEF623-5B0A-4517-9CEC-C7D78CDD8FD1}" type="presOf" srcId="{A2EE7E70-B9FF-4163-BBF2-A9D867D84DDD}" destId="{72C76DFA-D4C6-4AD3-B9E9-7F9B2672E2D8}" srcOrd="1" destOrd="0" presId="urn:microsoft.com/office/officeart/2005/8/layout/venn1"/>
    <dgm:cxn modelId="{E7870FD5-306E-494A-979E-1052125A5EA8}" type="presOf" srcId="{CE5D8DC0-1931-4D01-A481-7FF8BA328C44}" destId="{A50B1EC1-C219-4F90-A740-E5388DC95C54}" srcOrd="0" destOrd="0" presId="urn:microsoft.com/office/officeart/2005/8/layout/venn1"/>
    <dgm:cxn modelId="{361ACE27-A32D-4B8A-9D23-6BE519E4C3E4}" srcId="{3A057A2B-F9FB-493C-BFCC-5C1BF676852F}" destId="{CE5D8DC0-1931-4D01-A481-7FF8BA328C44}" srcOrd="2" destOrd="0" parTransId="{F8FA1660-DC12-4745-97F7-08AAAC4993F4}" sibTransId="{D32237FE-3E24-4668-9BA3-1BAE11AD0E1D}"/>
    <dgm:cxn modelId="{D69F7B0C-A579-4B31-BBB2-362945440908}" type="presOf" srcId="{CE5D8DC0-1931-4D01-A481-7FF8BA328C44}" destId="{8E18C64F-6190-4218-B2FE-D598C46EDD86}" srcOrd="1" destOrd="0" presId="urn:microsoft.com/office/officeart/2005/8/layout/venn1"/>
    <dgm:cxn modelId="{8F55173A-4E23-4838-9EBB-A8AC22EB60EE}" type="presOf" srcId="{48F132E9-0121-4579-AB8B-28C4FEF4AC57}" destId="{8F0F6099-8E07-4F0D-8D59-48CE02D73837}" srcOrd="0" destOrd="0" presId="urn:microsoft.com/office/officeart/2005/8/layout/venn1"/>
    <dgm:cxn modelId="{5D15F882-0CE5-4E15-B146-F95A7DC07D3C}" type="presOf" srcId="{A2EE7E70-B9FF-4163-BBF2-A9D867D84DDD}" destId="{411AE7C8-3A13-4717-B405-C647CB532132}" srcOrd="0" destOrd="0" presId="urn:microsoft.com/office/officeart/2005/8/layout/venn1"/>
    <dgm:cxn modelId="{8E70F358-22B9-4E7E-AE2A-D2F520E12C65}" type="presParOf" srcId="{DB129BB9-E020-4CB6-B6BB-E5B490FAF42D}" destId="{8F0F6099-8E07-4F0D-8D59-48CE02D73837}" srcOrd="0" destOrd="0" presId="urn:microsoft.com/office/officeart/2005/8/layout/venn1"/>
    <dgm:cxn modelId="{72804B40-416B-49A1-9EC2-AC8928FD8C97}" type="presParOf" srcId="{DB129BB9-E020-4CB6-B6BB-E5B490FAF42D}" destId="{D337D19D-C592-4C08-9006-0007DBEA849D}" srcOrd="1" destOrd="0" presId="urn:microsoft.com/office/officeart/2005/8/layout/venn1"/>
    <dgm:cxn modelId="{EA855D43-BBD6-40EC-88BD-C76B6CAA53C6}" type="presParOf" srcId="{DB129BB9-E020-4CB6-B6BB-E5B490FAF42D}" destId="{411AE7C8-3A13-4717-B405-C647CB532132}" srcOrd="2" destOrd="0" presId="urn:microsoft.com/office/officeart/2005/8/layout/venn1"/>
    <dgm:cxn modelId="{3F890700-1F69-4989-AB98-DCACA01292AC}" type="presParOf" srcId="{DB129BB9-E020-4CB6-B6BB-E5B490FAF42D}" destId="{72C76DFA-D4C6-4AD3-B9E9-7F9B2672E2D8}" srcOrd="3" destOrd="0" presId="urn:microsoft.com/office/officeart/2005/8/layout/venn1"/>
    <dgm:cxn modelId="{921973CA-EE52-4131-9BC4-E8742E6B91DF}" type="presParOf" srcId="{DB129BB9-E020-4CB6-B6BB-E5B490FAF42D}" destId="{A50B1EC1-C219-4F90-A740-E5388DC95C54}" srcOrd="4" destOrd="0" presId="urn:microsoft.com/office/officeart/2005/8/layout/venn1"/>
    <dgm:cxn modelId="{6057967A-1C83-46BC-82AC-B433AC6CCC42}" type="presParOf" srcId="{DB129BB9-E020-4CB6-B6BB-E5B490FAF42D}" destId="{8E18C64F-6190-4218-B2FE-D598C46EDD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1096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48ACFE-95D2-4FCA-B3F7-F3BEC562B6D1}" type="presOf" srcId="{29198D05-D267-47AF-B1D4-83227D722F23}" destId="{A31F6E76-4AEE-4BA3-A6B0-FF4E936C1532}" srcOrd="0" destOrd="0" presId="urn:microsoft.com/office/officeart/2005/8/layout/vList5"/>
    <dgm:cxn modelId="{07E5D12F-0946-422E-94CC-8D60F5961760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DCD904BD-4D53-4E79-A8FB-7717254AD7D8}" type="presOf" srcId="{81AD3274-7553-4B22-80C6-C1DDEFDFA976}" destId="{AC073904-E356-416E-84A2-A034B2E3CC9A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FB004D99-5A36-41B8-9366-E086221ED101}" type="presParOf" srcId="{A31F6E76-4AEE-4BA3-A6B0-FF4E936C1532}" destId="{941CF521-DB4D-4F50-8BA6-DCDDBAA41D0B}" srcOrd="0" destOrd="0" presId="urn:microsoft.com/office/officeart/2005/8/layout/vList5"/>
    <dgm:cxn modelId="{7FFAD494-7EE9-4037-BC95-877C9CA7C20B}" type="presParOf" srcId="{941CF521-DB4D-4F50-8BA6-DCDDBAA41D0B}" destId="{AC073904-E356-416E-84A2-A034B2E3CC9A}" srcOrd="0" destOrd="0" presId="urn:microsoft.com/office/officeart/2005/8/layout/vList5"/>
    <dgm:cxn modelId="{39B1CCB3-023B-4818-963B-EF56356B7A3A}" type="presParOf" srcId="{A31F6E76-4AEE-4BA3-A6B0-FF4E936C1532}" destId="{259842C1-87BC-4ED8-9BC1-9FB97144FF02}" srcOrd="1" destOrd="0" presId="urn:microsoft.com/office/officeart/2005/8/layout/vList5"/>
    <dgm:cxn modelId="{B83BEF34-B7A1-4F4A-B7FB-931266250779}" type="presParOf" srcId="{A31F6E76-4AEE-4BA3-A6B0-FF4E936C1532}" destId="{04EA5A46-AAB6-4F60-B24D-4F71B34408FB}" srcOrd="2" destOrd="0" presId="urn:microsoft.com/office/officeart/2005/8/layout/vList5"/>
    <dgm:cxn modelId="{F8FD7252-0AE0-4750-B117-E4BC062307F8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9C29C-AA08-48A8-A5B0-B902C1F9A55E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入場整理券</a:t>
          </a:r>
          <a:endParaRPr kumimoji="1" lang="ja-JP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" y="668251"/>
        <a:ext cx="1331367" cy="570586"/>
      </dsp:txXfrm>
    </dsp:sp>
    <dsp:sp modelId="{A97ED8AB-29A7-4511-A7DD-F656AD718074}">
      <dsp:nvSpPr>
        <dsp:cNvPr id="0" name=""/>
        <dsp:cNvSpPr/>
      </dsp:nvSpPr>
      <dsp:spPr>
        <a:xfrm rot="5400000">
          <a:off x="4385776" y="-3051841"/>
          <a:ext cx="1236269" cy="7345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住民票の住所に入場整理券が届く</a:t>
          </a:r>
          <a:endParaRPr kumimoji="1" lang="ja-JP" altLang="en-US" sz="2400" b="1" kern="1200" dirty="0">
            <a:solidFill>
              <a:schemeClr val="accent2">
                <a:lumMod val="50000"/>
              </a:schemeClr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選挙期日・投票所・投票時間</a:t>
          </a:r>
          <a:endParaRPr kumimoji="1" lang="ja-JP" altLang="en-US" sz="2400" b="1" kern="1200" dirty="0">
            <a:solidFill>
              <a:schemeClr val="accent2">
                <a:lumMod val="50000"/>
              </a:schemeClr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331367" y="62918"/>
        <a:ext cx="7284738" cy="1115569"/>
      </dsp:txXfrm>
    </dsp:sp>
    <dsp:sp modelId="{F3B96DF6-C53E-41BF-B64C-6026B19E1F06}">
      <dsp:nvSpPr>
        <dsp:cNvPr id="0" name=""/>
        <dsp:cNvSpPr/>
      </dsp:nvSpPr>
      <dsp:spPr>
        <a:xfrm rot="5400000">
          <a:off x="-285293" y="1998612"/>
          <a:ext cx="1901953" cy="13313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期日前投票</a:t>
          </a:r>
          <a:endParaRPr kumimoji="1" lang="ja-JP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" y="2379003"/>
        <a:ext cx="1331367" cy="570586"/>
      </dsp:txXfrm>
    </dsp:sp>
    <dsp:sp modelId="{89F79310-8F4A-46E1-82FA-A850686FD63A}">
      <dsp:nvSpPr>
        <dsp:cNvPr id="0" name=""/>
        <dsp:cNvSpPr/>
      </dsp:nvSpPr>
      <dsp:spPr>
        <a:xfrm rot="5400000">
          <a:off x="4385776" y="-1341090"/>
          <a:ext cx="1236269" cy="7345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告示日の翌日から選挙期日の前日まで</a:t>
          </a:r>
          <a:endParaRPr kumimoji="1" lang="ja-JP" altLang="en-US" sz="2400" b="1" kern="1200" dirty="0">
            <a:solidFill>
              <a:schemeClr val="accent3">
                <a:lumMod val="50000"/>
              </a:schemeClr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東京都議会議員選挙（</a:t>
          </a:r>
          <a:r>
            <a:rPr kumimoji="1" lang="en-US" altLang="ja-JP" sz="24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6</a:t>
          </a:r>
          <a:r>
            <a:rPr kumimoji="1" lang="ja-JP" altLang="en-US" sz="24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24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24</a:t>
          </a:r>
          <a:r>
            <a:rPr kumimoji="1" lang="ja-JP" altLang="en-US" sz="24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日から</a:t>
          </a:r>
          <a:r>
            <a:rPr kumimoji="1" lang="en-US" altLang="ja-JP" sz="24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</a:t>
          </a:r>
          <a:r>
            <a:rPr kumimoji="1" lang="ja-JP" altLang="en-US" sz="24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月</a:t>
          </a:r>
          <a:r>
            <a:rPr kumimoji="1" lang="en-US" altLang="ja-JP" sz="24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</a:t>
          </a:r>
          <a:r>
            <a:rPr kumimoji="1" lang="ja-JP" altLang="en-US" sz="2400" b="1" kern="1200" dirty="0" smtClean="0">
              <a:solidFill>
                <a:schemeClr val="accent3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日まで）</a:t>
          </a:r>
          <a:endParaRPr kumimoji="1" lang="ja-JP" altLang="en-US" sz="2400" b="1" kern="1200" dirty="0">
            <a:solidFill>
              <a:schemeClr val="accent3">
                <a:lumMod val="50000"/>
              </a:schemeClr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331367" y="1773669"/>
        <a:ext cx="7284738" cy="1115569"/>
      </dsp:txXfrm>
    </dsp:sp>
    <dsp:sp modelId="{F35569B2-227B-43BB-A5C3-40BB2938D171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投票日</a:t>
          </a:r>
          <a:endParaRPr kumimoji="1" lang="ja-JP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" y="4089754"/>
        <a:ext cx="1331367" cy="570586"/>
      </dsp:txXfrm>
    </dsp:sp>
    <dsp:sp modelId="{7752D3B5-1DEA-4C7D-A482-568B6E77FC75}">
      <dsp:nvSpPr>
        <dsp:cNvPr id="0" name=""/>
        <dsp:cNvSpPr/>
      </dsp:nvSpPr>
      <dsp:spPr>
        <a:xfrm rot="5400000">
          <a:off x="4385776" y="369661"/>
          <a:ext cx="1236269" cy="7345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決められた投票所にて投票</a:t>
          </a:r>
          <a:endParaRPr kumimoji="1" lang="ja-JP" altLang="en-US" sz="2400" b="1" kern="1200" dirty="0">
            <a:solidFill>
              <a:schemeClr val="accent4">
                <a:lumMod val="50000"/>
              </a:schemeClr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入場整理券を持参しましょう</a:t>
          </a:r>
          <a:endParaRPr kumimoji="1" lang="ja-JP" altLang="en-US" sz="2400" b="1" kern="1200" dirty="0">
            <a:solidFill>
              <a:schemeClr val="accent4">
                <a:lumMod val="50000"/>
              </a:schemeClr>
            </a:solidFill>
            <a:effectLst/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 rot="-5400000">
        <a:off x="1331367" y="3484420"/>
        <a:ext cx="7284738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47DD-0FB3-4D24-BFAB-5DB870778247}">
      <dsp:nvSpPr>
        <dsp:cNvPr id="0" name=""/>
        <dsp:cNvSpPr/>
      </dsp:nvSpPr>
      <dsp:spPr>
        <a:xfrm>
          <a:off x="363909" y="0"/>
          <a:ext cx="8110656" cy="506916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59BE8CF-FDE1-4229-A136-A541DB3B9C57}">
      <dsp:nvSpPr>
        <dsp:cNvPr id="0" name=""/>
        <dsp:cNvSpPr/>
      </dsp:nvSpPr>
      <dsp:spPr>
        <a:xfrm>
          <a:off x="1162809" y="3769427"/>
          <a:ext cx="186545" cy="1865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1AA6-1C1C-4065-99CD-1B1590255E76}">
      <dsp:nvSpPr>
        <dsp:cNvPr id="0" name=""/>
        <dsp:cNvSpPr/>
      </dsp:nvSpPr>
      <dsp:spPr>
        <a:xfrm>
          <a:off x="1224133" y="3862699"/>
          <a:ext cx="3662514" cy="120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46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b="1" kern="120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情報を集める</a:t>
          </a:r>
          <a:endParaRPr kumimoji="1" lang="ja-JP" altLang="en-US" sz="44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1224133" y="3862699"/>
        <a:ext cx="3662514" cy="1206460"/>
      </dsp:txXfrm>
    </dsp:sp>
    <dsp:sp modelId="{5195660F-E15B-436F-8781-3481BE6BB663}">
      <dsp:nvSpPr>
        <dsp:cNvPr id="0" name=""/>
        <dsp:cNvSpPr/>
      </dsp:nvSpPr>
      <dsp:spPr>
        <a:xfrm>
          <a:off x="2480790" y="2590340"/>
          <a:ext cx="324426" cy="324426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53C5-36B6-4329-AD9B-69576AE8380F}">
      <dsp:nvSpPr>
        <dsp:cNvPr id="0" name=""/>
        <dsp:cNvSpPr/>
      </dsp:nvSpPr>
      <dsp:spPr>
        <a:xfrm>
          <a:off x="2471249" y="2836913"/>
          <a:ext cx="271332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907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b="1" kern="120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よく考える</a:t>
          </a:r>
          <a:endParaRPr kumimoji="1" lang="ja-JP" altLang="en-US" sz="44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471249" y="2836913"/>
        <a:ext cx="2713325" cy="1740535"/>
      </dsp:txXfrm>
    </dsp:sp>
    <dsp:sp modelId="{A6B9DC05-D311-492F-979F-07DA941A71E4}">
      <dsp:nvSpPr>
        <dsp:cNvPr id="0" name=""/>
        <dsp:cNvSpPr/>
      </dsp:nvSpPr>
      <dsp:spPr>
        <a:xfrm>
          <a:off x="4163751" y="1721486"/>
          <a:ext cx="429864" cy="429864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389BC-F20C-481D-B9E6-B13956DDC8A4}">
      <dsp:nvSpPr>
        <dsp:cNvPr id="0" name=""/>
        <dsp:cNvSpPr/>
      </dsp:nvSpPr>
      <dsp:spPr>
        <a:xfrm>
          <a:off x="4321872" y="2044827"/>
          <a:ext cx="4319087" cy="2268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776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b="1" kern="120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投票先を決める</a:t>
          </a:r>
          <a:endParaRPr kumimoji="1" lang="ja-JP" altLang="en-US" sz="44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321872" y="2044827"/>
        <a:ext cx="4319087" cy="2268636"/>
      </dsp:txXfrm>
    </dsp:sp>
    <dsp:sp modelId="{87A54844-97A9-4D62-93DE-45BD28B64FEB}">
      <dsp:nvSpPr>
        <dsp:cNvPr id="0" name=""/>
        <dsp:cNvSpPr/>
      </dsp:nvSpPr>
      <dsp:spPr>
        <a:xfrm>
          <a:off x="5996760" y="1146643"/>
          <a:ext cx="575856" cy="575856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6288D8-9419-4D88-B889-4993049617A5}">
      <dsp:nvSpPr>
        <dsp:cNvPr id="0" name=""/>
        <dsp:cNvSpPr/>
      </dsp:nvSpPr>
      <dsp:spPr>
        <a:xfrm>
          <a:off x="5832649" y="388646"/>
          <a:ext cx="2772734" cy="363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134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b="1" kern="120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投票に行く</a:t>
          </a:r>
          <a:endParaRPr kumimoji="1" lang="ja-JP" altLang="en-US" sz="44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832649" y="388646"/>
        <a:ext cx="2772734" cy="3634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5CD3E-7625-49C6-8B9E-5FB62FB9F05E}">
      <dsp:nvSpPr>
        <dsp:cNvPr id="0" name=""/>
        <dsp:cNvSpPr/>
      </dsp:nvSpPr>
      <dsp:spPr>
        <a:xfrm>
          <a:off x="4015" y="2265"/>
          <a:ext cx="8221569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基準はあなたの中にある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55450"/>
        <a:ext cx="8115199" cy="983131"/>
      </dsp:txXfrm>
    </dsp:sp>
    <dsp:sp modelId="{BD64564C-A30D-4F7B-BC8C-3C65CC5CE5F8}">
      <dsp:nvSpPr>
        <dsp:cNvPr id="0" name=""/>
        <dsp:cNvSpPr/>
      </dsp:nvSpPr>
      <dsp:spPr>
        <a:xfrm>
          <a:off x="4015" y="1146242"/>
          <a:ext cx="8221569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今のあなたにしか考えられないこと</a:t>
          </a:r>
          <a:endParaRPr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1199427"/>
        <a:ext cx="8115199" cy="983131"/>
      </dsp:txXfrm>
    </dsp:sp>
    <dsp:sp modelId="{CC44770E-CCCA-4A4F-9D37-8FEA3F76C20E}">
      <dsp:nvSpPr>
        <dsp:cNvPr id="0" name=""/>
        <dsp:cNvSpPr/>
      </dsp:nvSpPr>
      <dsp:spPr>
        <a:xfrm>
          <a:off x="8030" y="2315092"/>
          <a:ext cx="8221569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61215" y="2368277"/>
        <a:ext cx="8115199" cy="983131"/>
      </dsp:txXfrm>
    </dsp:sp>
    <dsp:sp modelId="{3C079D7F-15C6-477E-8F49-48435DB0EC11}">
      <dsp:nvSpPr>
        <dsp:cNvPr id="0" name=""/>
        <dsp:cNvSpPr/>
      </dsp:nvSpPr>
      <dsp:spPr>
        <a:xfrm>
          <a:off x="4015" y="3436461"/>
          <a:ext cx="8221569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7200" y="3489646"/>
        <a:ext cx="8115199" cy="983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F6099-8E07-4F0D-8D59-48CE02D73837}">
      <dsp:nvSpPr>
        <dsp:cNvPr id="0" name=""/>
        <dsp:cNvSpPr/>
      </dsp:nvSpPr>
      <dsp:spPr>
        <a:xfrm>
          <a:off x="3092331" y="139581"/>
          <a:ext cx="3037289" cy="30372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投票先は秘密</a:t>
          </a:r>
          <a:endParaRPr kumimoji="1" lang="ja-JP" altLang="en-US" sz="5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3497303" y="671106"/>
        <a:ext cx="2227345" cy="1366780"/>
      </dsp:txXfrm>
    </dsp:sp>
    <dsp:sp modelId="{411AE7C8-3A13-4717-B405-C647CB532132}">
      <dsp:nvSpPr>
        <dsp:cNvPr id="0" name=""/>
        <dsp:cNvSpPr/>
      </dsp:nvSpPr>
      <dsp:spPr>
        <a:xfrm>
          <a:off x="4427989" y="2081745"/>
          <a:ext cx="3037289" cy="3037289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お金や物は</a:t>
          </a:r>
          <a:r>
            <a:rPr kumimoji="1" lang="ja-JP" altLang="en-US" sz="5000" b="1" kern="120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</a:t>
          </a:r>
          <a:endParaRPr kumimoji="1" lang="en-US" altLang="ja-JP" sz="5400" b="1" kern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56893" y="2866378"/>
        <a:ext cx="1822373" cy="1670509"/>
      </dsp:txXfrm>
    </dsp:sp>
    <dsp:sp modelId="{A50B1EC1-C219-4F90-A740-E5388DC95C54}">
      <dsp:nvSpPr>
        <dsp:cNvPr id="0" name=""/>
        <dsp:cNvSpPr/>
      </dsp:nvSpPr>
      <dsp:spPr>
        <a:xfrm>
          <a:off x="1918423" y="2023444"/>
          <a:ext cx="3193193" cy="306617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5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自分で決める</a:t>
          </a:r>
          <a:endParaRPr kumimoji="1" lang="ja-JP" altLang="en-US" sz="5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2219116" y="2815539"/>
        <a:ext cx="1915916" cy="16863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73904-E356-416E-84A2-A034B2E3CC9A}">
      <dsp:nvSpPr>
        <dsp:cNvPr id="0" name=""/>
        <dsp:cNvSpPr/>
      </dsp:nvSpPr>
      <dsp:spPr>
        <a:xfrm>
          <a:off x="411542" y="28166"/>
          <a:ext cx="8320915" cy="2564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153336"/>
        <a:ext cx="8070575" cy="2313784"/>
      </dsp:txXfrm>
    </dsp:sp>
    <dsp:sp modelId="{9FE57052-2B18-4DC4-B210-302DAA1BD522}">
      <dsp:nvSpPr>
        <dsp:cNvPr id="0" name=""/>
        <dsp:cNvSpPr/>
      </dsp:nvSpPr>
      <dsp:spPr>
        <a:xfrm>
          <a:off x="411542" y="2692395"/>
          <a:ext cx="8320915" cy="2564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</a:t>
          </a:r>
          <a:endParaRPr kumimoji="1" lang="ja-JP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36712" y="2817565"/>
        <a:ext cx="8070575" cy="231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8" rIns="90638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638" tIns="45318" rIns="90638" bIns="453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自己紹介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420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25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412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47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42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27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35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058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314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26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420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43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8F0-11D9-4D14-AC2A-AD5CFBD034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2587-F6C6-463B-B212-B9F8D6434DD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2576-14B6-45B2-A586-AF25E6053AC9}" type="datetime1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7E51-1A32-4A4F-9896-87DE94FEB76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062E-F18E-4FB9-B58D-FC03D195E9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C79-91C3-4512-8B9B-32A0C69892AA}" type="datetime1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1C76-8207-46F7-8F41-CE11AD4E61D4}" type="datetime1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A0FC-8164-44F7-BD6E-EEB30CDFA89C}" type="datetime1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414E-C87D-4F2E-B12C-9FE77FDCE273}" type="datetime1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FE7-E72C-4F6B-83F8-1DDC0722086D}" type="datetime1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3FC6-6C7C-45A0-A5AA-003E4B0796D2}" type="datetime1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9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kumimoji="1" lang="ja-JP" altLang="en-US" smtClean="0"/>
              <a:t>2017/2/23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9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9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E995-FE68-4E07-A86A-AAAE599E38F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://3.bp.blogspot.com/-Os449TVwhnI/VCOJwW2w5kI/AAAAAAAAm2M/KdNCpvTag7g/s800/job_seijika_man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1.bp.blogspot.com/-Ycvl48IvfgY/VmFjbGFceBI/AAAAAAAA1Uw/qcyZniyHPLY/s800/job_seijika_youngwoman.png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2.bp.blogspot.com/-c4Zrw3j68x0/UPyI0_I3RXI/AAAAAAAAKxw/-Xbi8nmVTF8/s1600/seijika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11" Type="http://schemas.openxmlformats.org/officeDocument/2006/relationships/hyperlink" Target="http://2.bp.blogspot.com/-EvAEgJgx5A0/V34vPgngwcI/AAAAAAAA8JI/dcZNCQ0AAPc4SoBVdwLvbyIjT26J1iqegCLcB/s800/senkyo_keijiban_poster.png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11960" y="5517232"/>
            <a:ext cx="4824536" cy="720080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管理委員会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19" y="620688"/>
            <a:ext cx="7848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東京女子学院</a:t>
            </a:r>
            <a:r>
              <a:rPr kumimoji="1" lang="ja-JP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高等学校</a:t>
            </a:r>
            <a:endParaRPr kumimoji="1" lang="ja-JP" alt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東京都議会議員選挙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028" name="Picture 4" descr="http://1.bp.blogspot.com/-fKcbVmRqmhc/VmFjasyjq7I/AAAAAAAA1Uo/hqVcU4YrJVU/s800/job_seijika_young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88121"/>
            <a:ext cx="1528307" cy="28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T4S7rWHNoWM/VCOJw3AD9UI/AAAAAAAAm2U/gchn_rQLgb4/s800/job_seijika_wo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88121"/>
            <a:ext cx="2096894" cy="28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都内</a:t>
            </a:r>
            <a:r>
              <a:rPr lang="en-US" altLang="ja-JP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42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の地域</a:t>
            </a:r>
            <a:endParaRPr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127</a:t>
            </a:r>
            <a:r>
              <a:rPr lang="ja-JP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代表者</a:t>
            </a:r>
            <a:endParaRPr kumimoji="1"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32" name="Picture 8" descr="若い政治家のイラスト（女性）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988121"/>
            <a:ext cx="1583837" cy="28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政治家のイラスト（男性）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19" y="3988121"/>
            <a:ext cx="2136731" cy="28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0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81194" y="5996312"/>
            <a:ext cx="2133600" cy="365125"/>
          </a:xfrm>
        </p:spPr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11560" y="260648"/>
            <a:ext cx="7848872" cy="1224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住民（東京都の場合）</a:t>
            </a:r>
            <a:endParaRPr kumimoji="1" lang="ja-JP" alt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1187624" y="1628800"/>
            <a:ext cx="1512168" cy="1080120"/>
          </a:xfrm>
          <a:prstGeom prst="downArrow">
            <a:avLst>
              <a:gd name="adj1" fmla="val 80235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6246186" y="1628800"/>
            <a:ext cx="1512168" cy="1080120"/>
          </a:xfrm>
          <a:prstGeom prst="downArrow">
            <a:avLst>
              <a:gd name="adj1" fmla="val 80235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11560" y="2780928"/>
            <a:ext cx="2376264" cy="13974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知　事</a:t>
            </a:r>
            <a:endParaRPr kumimoji="1" lang="en-US" altLang="ja-JP" sz="4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192180" y="2780928"/>
            <a:ext cx="2340260" cy="1397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都議会</a:t>
            </a:r>
            <a:endParaRPr kumimoji="1" lang="en-US" altLang="ja-JP" sz="4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左右矢印 14"/>
          <p:cNvSpPr/>
          <p:nvPr/>
        </p:nvSpPr>
        <p:spPr>
          <a:xfrm>
            <a:off x="2267744" y="4722738"/>
            <a:ext cx="4248472" cy="1052736"/>
          </a:xfrm>
          <a:prstGeom prst="leftRightArrow">
            <a:avLst>
              <a:gd name="adj1" fmla="val 758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対等な</a:t>
            </a:r>
            <a:r>
              <a:rPr kumimoji="1" lang="ja-JP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緊張関係</a:t>
            </a:r>
            <a:endParaRPr kumimoji="1" lang="ja-JP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627784" y="2708920"/>
            <a:ext cx="3888432" cy="720080"/>
          </a:xfrm>
          <a:prstGeom prst="rightArrow">
            <a:avLst>
              <a:gd name="adj1" fmla="val 67106"/>
              <a:gd name="adj2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予算案・条例案</a:t>
            </a:r>
            <a:r>
              <a:rPr lang="ja-JP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提出</a:t>
            </a:r>
            <a:endParaRPr lang="en-US" altLang="ja-JP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左矢印 2"/>
          <p:cNvSpPr/>
          <p:nvPr/>
        </p:nvSpPr>
        <p:spPr>
          <a:xfrm>
            <a:off x="2627784" y="3505820"/>
            <a:ext cx="3744416" cy="672604"/>
          </a:xfrm>
          <a:prstGeom prst="leftArrow">
            <a:avLst>
              <a:gd name="adj1" fmla="val 65112"/>
              <a:gd name="adj2" fmla="val 48488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予算・条例の</a:t>
            </a:r>
            <a:r>
              <a:rPr kumimoji="1" lang="ja-JP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議決</a:t>
            </a:r>
            <a:endParaRPr kumimoji="1" lang="ja-JP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http://1.bp.blogspot.com/-DFNDahtEnCw/WCqd3R8mmrI/AAAAAAAA_o8/ROiUAK25XHoCIOJc3xJyhf_xhMKX9csQgCLcB/s800/kokkai_touben_shingi_wo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15668"/>
            <a:ext cx="2513592" cy="24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政治家のイラスト「記者会見・国会答弁」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89038"/>
            <a:ext cx="1368152" cy="218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投票までの流れ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3518895946"/>
              </p:ext>
            </p:extLst>
          </p:nvPr>
        </p:nvGraphicFramePr>
        <p:xfrm>
          <a:off x="179512" y="1484784"/>
          <a:ext cx="86764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65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357" y="274638"/>
            <a:ext cx="8507288" cy="1143000"/>
          </a:xfrm>
        </p:spPr>
        <p:txBody>
          <a:bodyPr>
            <a:noAutofit/>
          </a:bodyPr>
          <a:lstStyle/>
          <a:p>
            <a:pPr lvl="0"/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投票先を決めるには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880635"/>
              </p:ext>
            </p:extLst>
          </p:nvPr>
        </p:nvGraphicFramePr>
        <p:xfrm>
          <a:off x="251521" y="1600201"/>
          <a:ext cx="86409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9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HP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</a:t>
            </a:r>
            <a:endParaRPr lang="ja-JP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65" y="5050571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310122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11" y="1899427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選挙ポスターが貼られた掲示板のイラスト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79388"/>
            <a:ext cx="1656184" cy="139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441862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大切</a:t>
            </a:r>
            <a:r>
              <a:rPr lang="ja-JP" altLang="en-US" sz="7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</a:t>
            </a:r>
            <a:r>
              <a:rPr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endParaRPr kumimoji="1" lang="ja-JP" altLang="en-US" sz="7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2049427095"/>
              </p:ext>
            </p:extLst>
          </p:nvPr>
        </p:nvGraphicFramePr>
        <p:xfrm>
          <a:off x="0" y="1628800"/>
          <a:ext cx="9144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乗算記号 9"/>
          <p:cNvSpPr/>
          <p:nvPr/>
        </p:nvSpPr>
        <p:spPr>
          <a:xfrm>
            <a:off x="6444208" y="5305214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018710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昨</a:t>
            </a:r>
            <a:r>
              <a:rPr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夏に</a:t>
            </a:r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行われた</a:t>
            </a:r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kumimoji="1" lang="en-US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kumimoji="1" lang="en-US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  <a:endParaRPr kumimoji="1" lang="en-US" altLang="ja-JP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endParaRPr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東京都知事</a:t>
            </a:r>
            <a:r>
              <a:rPr kumimoji="1" lang="ja-JP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en-US" altLang="ja-JP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5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7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ja-JP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</a:t>
            </a:r>
            <a:r>
              <a:rPr lang="ja-JP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男女</a:t>
            </a:r>
            <a:endParaRPr lang="en-US" altLang="ja-JP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ja-JP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定められてから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r>
              <a:rPr lang="ja-JP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の大きな改正</a:t>
            </a:r>
            <a:endParaRPr lang="en-US" altLang="ja-JP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3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ja-JP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歴史をみてみよう</a:t>
            </a:r>
            <a:endParaRPr kumimoji="1" lang="ja-JP" altLang="en-US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Picture 2" descr="\\10.66.163.2\default\選挙課啓発係\A  Let'sすたでぃ選挙\28 Let'sすたでぃ選挙\１　版下作成\5 納品物\抽出データ\選挙権の歴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74166"/>
            <a:ext cx="9069062" cy="52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9culdhjmQ8E/UdoE2gd2FEI/AAAAAAAAV9g/vvnRnkXLoa4/s800/senkyo_bak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89289"/>
            <a:ext cx="380047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はじめての投票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参院選で</a:t>
            </a:r>
            <a:endParaRPr kumimoji="1"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東京の</a:t>
            </a:r>
            <a:r>
              <a:rPr lang="en-US" altLang="ja-JP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kumimoji="1"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どれ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くらいのひとが</a:t>
            </a:r>
            <a:endParaRPr kumimoji="1"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したでしょう？</a:t>
            </a:r>
            <a:endParaRPr kumimoji="1" lang="ja-JP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4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歳の投票率</a:t>
            </a:r>
            <a:endParaRPr kumimoji="1" lang="ja-JP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08266"/>
              </p:ext>
            </p:extLst>
          </p:nvPr>
        </p:nvGraphicFramePr>
        <p:xfrm>
          <a:off x="467544" y="1628800"/>
          <a:ext cx="8208911" cy="47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/>
                <a:gridCol w="216024"/>
                <a:gridCol w="2592289"/>
                <a:gridCol w="3240359"/>
              </a:tblGrid>
              <a:tr h="7833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順位</a:t>
                      </a:r>
                      <a:endParaRPr kumimoji="1" lang="ja-JP" alt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都道府県</a:t>
                      </a:r>
                      <a:endParaRPr kumimoji="1" lang="ja-JP" alt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4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投票率</a:t>
                      </a:r>
                      <a:endParaRPr kumimoji="1" lang="ja-JP" altLang="en-US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全国平均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51.28</a:t>
                      </a:r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％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813896">
                <a:tc gridSpan="2">
                  <a:txBody>
                    <a:bodyPr/>
                    <a:lstStyle/>
                    <a:p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東京都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62.23</a:t>
                      </a:r>
                      <a:r>
                        <a:rPr kumimoji="1" lang="ja-JP" altLang="en-US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％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4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4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78336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第</a:t>
                      </a:r>
                      <a:r>
                        <a:rPr kumimoji="1" lang="en-US" altLang="ja-JP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47</a:t>
                      </a:r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位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●●県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35.26</a:t>
                      </a:r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％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51501" y="4653136"/>
            <a:ext cx="800219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b="1" dirty="0" smtClean="0"/>
              <a:t>・・・</a:t>
            </a:r>
            <a:endParaRPr kumimoji="1" lang="ja-JP" altLang="en-US" sz="4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55757" y="4653136"/>
            <a:ext cx="800219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b="1" dirty="0" smtClean="0"/>
              <a:t>・・・</a:t>
            </a:r>
            <a:endParaRPr kumimoji="1" lang="ja-JP" altLang="en-US" sz="4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48045" y="4653136"/>
            <a:ext cx="800219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b="1" dirty="0" smtClean="0"/>
              <a:t>・・・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410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選挙の種類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571244"/>
              </p:ext>
            </p:extLst>
          </p:nvPr>
        </p:nvGraphicFramePr>
        <p:xfrm>
          <a:off x="107701" y="1628800"/>
          <a:ext cx="9001001" cy="46923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64099"/>
                <a:gridCol w="2520280"/>
                <a:gridCol w="3816622"/>
              </a:tblGrid>
              <a:tr h="604251">
                <a:tc rowSpan="2"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国政選挙</a:t>
                      </a:r>
                      <a:endParaRPr kumimoji="1" lang="ja-JP" altLang="en-US" sz="4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衆議院議員選挙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4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60425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参議院議員選挙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4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604251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地方選挙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都道府県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首長選挙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35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議会議員選挙</a:t>
                      </a:r>
                      <a:endParaRPr kumimoji="1" lang="ja-JP" altLang="en-US" sz="44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4251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区市町村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首長選挙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16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議会議員選挙</a:t>
                      </a:r>
                      <a:endParaRPr kumimoji="1" lang="ja-JP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3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7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</a:t>
            </a:r>
            <a:r>
              <a:rPr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年の夏の選挙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７月２日</a:t>
            </a:r>
            <a:endParaRPr kumimoji="1" lang="en-US" altLang="ja-JP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東京都議会議員選挙</a:t>
            </a:r>
            <a:endParaRPr kumimoji="1" lang="en-US" altLang="ja-JP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1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東京都議会</a:t>
            </a:r>
            <a:endParaRPr kumimoji="1" lang="ja-JP" altLang="en-US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東京都の意思決定の場</a:t>
            </a:r>
            <a:endParaRPr kumimoji="1" lang="en-US" altLang="ja-JP" sz="6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都民の代表が、それぞれの要望や意見をくみとり、行政に反映させる仕組</a:t>
            </a:r>
            <a:endParaRPr kumimoji="1"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2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2929</TotalTime>
  <Words>439</Words>
  <Application>Microsoft Office PowerPoint</Application>
  <PresentationFormat>画面に合わせる (4:3)</PresentationFormat>
  <Paragraphs>144</Paragraphs>
  <Slides>17</Slides>
  <Notes>17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17</vt:i4>
      </vt:variant>
    </vt:vector>
  </HeadingPairs>
  <TitlesOfParts>
    <vt:vector size="20" baseType="lpstr">
      <vt:lpstr>Office ​​テーマ</vt:lpstr>
      <vt:lpstr>1_Office ​​テーマ</vt:lpstr>
      <vt:lpstr>2_Office ​​テーマ</vt:lpstr>
      <vt:lpstr>選挙のはなしをしよう</vt:lpstr>
      <vt:lpstr>昨夏に行われた選挙</vt:lpstr>
      <vt:lpstr>18歳選挙権</vt:lpstr>
      <vt:lpstr>歴史をみてみよう</vt:lpstr>
      <vt:lpstr>はじめての投票</vt:lpstr>
      <vt:lpstr>18歳の投票率</vt:lpstr>
      <vt:lpstr>選挙の種類</vt:lpstr>
      <vt:lpstr>今年の夏の選挙</vt:lpstr>
      <vt:lpstr>東京都議会</vt:lpstr>
      <vt:lpstr>東京都議会議員選挙</vt:lpstr>
      <vt:lpstr>PowerPoint プレゼンテーション</vt:lpstr>
      <vt:lpstr>投票までの流れ</vt:lpstr>
      <vt:lpstr>投票先を決めるには</vt:lpstr>
      <vt:lpstr>情報を集める方法は？</vt:lpstr>
      <vt:lpstr>投票先を選ぶ基準</vt:lpstr>
      <vt:lpstr>大切なこと</vt:lpstr>
      <vt:lpstr>さいごに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233</cp:revision>
  <cp:lastPrinted>2016-12-08T08:03:33Z</cp:lastPrinted>
  <dcterms:created xsi:type="dcterms:W3CDTF">2015-06-05T06:25:16Z</dcterms:created>
  <dcterms:modified xsi:type="dcterms:W3CDTF">2017-02-23T05:14:28Z</dcterms:modified>
</cp:coreProperties>
</file>