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1" r:id="rId4"/>
    <p:sldMasterId id="2147483705" r:id="rId5"/>
    <p:sldMasterId id="2147483719" r:id="rId6"/>
    <p:sldMasterId id="2147483734" r:id="rId7"/>
    <p:sldMasterId id="2147483749" r:id="rId8"/>
  </p:sldMasterIdLst>
  <p:notesMasterIdLst>
    <p:notesMasterId r:id="rId64"/>
  </p:notesMasterIdLst>
  <p:handoutMasterIdLst>
    <p:handoutMasterId r:id="rId65"/>
  </p:handoutMasterIdLst>
  <p:sldIdLst>
    <p:sldId id="271" r:id="rId9"/>
    <p:sldId id="404" r:id="rId10"/>
    <p:sldId id="294" r:id="rId11"/>
    <p:sldId id="296" r:id="rId12"/>
    <p:sldId id="297" r:id="rId13"/>
    <p:sldId id="309" r:id="rId14"/>
    <p:sldId id="308" r:id="rId15"/>
    <p:sldId id="304" r:id="rId16"/>
    <p:sldId id="307" r:id="rId17"/>
    <p:sldId id="261" r:id="rId18"/>
    <p:sldId id="375" r:id="rId19"/>
    <p:sldId id="376" r:id="rId20"/>
    <p:sldId id="377" r:id="rId21"/>
    <p:sldId id="345" r:id="rId22"/>
    <p:sldId id="346" r:id="rId23"/>
    <p:sldId id="367" r:id="rId24"/>
    <p:sldId id="389" r:id="rId25"/>
    <p:sldId id="390" r:id="rId26"/>
    <p:sldId id="391" r:id="rId27"/>
    <p:sldId id="394" r:id="rId28"/>
    <p:sldId id="395" r:id="rId29"/>
    <p:sldId id="398" r:id="rId30"/>
    <p:sldId id="399" r:id="rId31"/>
    <p:sldId id="408" r:id="rId32"/>
    <p:sldId id="403" r:id="rId33"/>
    <p:sldId id="370" r:id="rId34"/>
    <p:sldId id="371" r:id="rId35"/>
    <p:sldId id="322" r:id="rId36"/>
    <p:sldId id="323" r:id="rId37"/>
    <p:sldId id="332" r:id="rId38"/>
    <p:sldId id="368" r:id="rId39"/>
    <p:sldId id="369" r:id="rId40"/>
    <p:sldId id="326" r:id="rId41"/>
    <p:sldId id="334" r:id="rId42"/>
    <p:sldId id="328" r:id="rId43"/>
    <p:sldId id="335" r:id="rId44"/>
    <p:sldId id="397" r:id="rId45"/>
    <p:sldId id="405" r:id="rId46"/>
    <p:sldId id="406" r:id="rId47"/>
    <p:sldId id="407" r:id="rId48"/>
    <p:sldId id="387" r:id="rId49"/>
    <p:sldId id="388" r:id="rId50"/>
    <p:sldId id="410" r:id="rId51"/>
    <p:sldId id="409" r:id="rId52"/>
    <p:sldId id="339" r:id="rId53"/>
    <p:sldId id="340" r:id="rId54"/>
    <p:sldId id="289" r:id="rId55"/>
    <p:sldId id="263" r:id="rId56"/>
    <p:sldId id="374" r:id="rId57"/>
    <p:sldId id="291" r:id="rId58"/>
    <p:sldId id="366" r:id="rId59"/>
    <p:sldId id="383" r:id="rId60"/>
    <p:sldId id="384" r:id="rId61"/>
    <p:sldId id="396" r:id="rId62"/>
    <p:sldId id="373" r:id="rId6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46C0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84683" autoAdjust="0"/>
  </p:normalViewPr>
  <p:slideViewPr>
    <p:cSldViewPr>
      <p:cViewPr>
        <p:scale>
          <a:sx n="50" d="100"/>
          <a:sy n="50" d="100"/>
        </p:scale>
        <p:origin x="-624" y="-32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12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4ACDC-24A4-415E-AC47-294D56CA1DE0}" type="doc">
      <dgm:prSet loTypeId="urn:microsoft.com/office/officeart/2008/layout/BubblePicture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8AF7A5FD-F525-4C6E-A8F1-FCC18800F170}">
      <dgm:prSet phldrT="[テキスト]" custT="1"/>
      <dgm:spPr/>
      <dgm:t>
        <a:bodyPr/>
        <a:lstStyle/>
        <a:p>
          <a:r>
            <a:rPr kumimoji="1" lang="ja-JP" altLang="en-US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あなたの考えに最も</a:t>
          </a:r>
          <a:endParaRPr kumimoji="1" lang="en-US" altLang="ja-JP" sz="28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フィットした人は</a:t>
          </a:r>
          <a:endParaRPr kumimoji="1" lang="ja-JP" altLang="en-US" sz="2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74122C0-EF93-44AE-ADAE-BC9E0739FB65}" type="parTrans" cxnId="{B025F350-9FBD-4B6D-8F86-AEB936DEF0BA}">
      <dgm:prSet/>
      <dgm:spPr/>
      <dgm:t>
        <a:bodyPr/>
        <a:lstStyle/>
        <a:p>
          <a:endParaRPr kumimoji="1" lang="ja-JP" altLang="en-US"/>
        </a:p>
      </dgm:t>
    </dgm:pt>
    <dgm:pt modelId="{19855C8E-4A11-4FB7-8BB8-327F13073DFA}" type="sibTrans" cxnId="{B025F350-9FBD-4B6D-8F86-AEB936DEF0B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624E25B6-1A0C-4606-A281-46E797C4A5DF}">
      <dgm:prSet phldrT="[テキスト]" custT="1"/>
      <dgm:spPr/>
      <dgm:t>
        <a:bodyPr/>
        <a:lstStyle/>
        <a:p>
          <a:r>
            <a:rPr kumimoji="1" lang="ja-JP" altLang="en-US" sz="2800" b="1" i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最も身近に</a:t>
          </a:r>
          <a:endParaRPr kumimoji="1" lang="en-US" altLang="ja-JP" sz="2800" b="1" 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sz="2800" b="1" i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感じられる人は？</a:t>
          </a:r>
          <a:endParaRPr kumimoji="1" lang="ja-JP" altLang="en-US" sz="2800" b="1" i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037D9F6-E320-4DB4-A505-F12AA6BA5C6D}" type="parTrans" cxnId="{20C1BEFF-0539-4F2A-BF38-9108A41B60BF}">
      <dgm:prSet/>
      <dgm:spPr/>
      <dgm:t>
        <a:bodyPr/>
        <a:lstStyle/>
        <a:p>
          <a:endParaRPr kumimoji="1" lang="ja-JP" altLang="en-US"/>
        </a:p>
      </dgm:t>
    </dgm:pt>
    <dgm:pt modelId="{A8BCA511-B17B-4501-96D5-B887185D852C}" type="sibTrans" cxnId="{20C1BEFF-0539-4F2A-BF38-9108A41B60B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89D3B587-BFE1-4DCD-9DC0-512725F221CC}">
      <dgm:prSet phldrT="[テキスト]" custT="1"/>
      <dgm:spPr/>
      <dgm:t>
        <a:bodyPr/>
        <a:lstStyle/>
        <a:p>
          <a:r>
            <a:rPr kumimoji="1" lang="ja-JP" altLang="en-US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みんなの代表として、</a:t>
          </a:r>
          <a:endParaRPr kumimoji="1" lang="en-US" altLang="ja-JP" sz="28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政策を託してみたい人は？</a:t>
          </a:r>
          <a:endParaRPr kumimoji="1" lang="ja-JP" altLang="en-US" sz="2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DE6FF9F-2E4F-417B-BE34-1768B48DFBC6}" type="parTrans" cxnId="{1C4ADC16-AEAF-4618-BC32-25D8659EF77A}">
      <dgm:prSet/>
      <dgm:spPr/>
      <dgm:t>
        <a:bodyPr/>
        <a:lstStyle/>
        <a:p>
          <a:endParaRPr kumimoji="1" lang="ja-JP" altLang="en-US"/>
        </a:p>
      </dgm:t>
    </dgm:pt>
    <dgm:pt modelId="{6CAB0BD3-D3EA-450D-BFB5-B1D303950F84}" type="sibTrans" cxnId="{1C4ADC16-AEAF-4618-BC32-25D8659EF77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292F00FE-E3E0-4AA1-9831-D726BA9ED08B}" type="pres">
      <dgm:prSet presAssocID="{A244ACDC-24A4-415E-AC47-294D56CA1DE0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3C6E3EEE-0A01-4681-8303-939F6B7A37C7}" type="pres">
      <dgm:prSet presAssocID="{8AF7A5FD-F525-4C6E-A8F1-FCC18800F170}" presName="parent_text_1" presStyleLbl="revTx" presStyleIdx="0" presStyleCnt="3" custLinFactNeighborX="6775" custLinFactNeighborY="79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DD4DB14-481C-45E6-8C48-5B49EDBDF4B3}" type="pres">
      <dgm:prSet presAssocID="{8AF7A5FD-F525-4C6E-A8F1-FCC18800F170}" presName="image_accent_1" presStyleCnt="0"/>
      <dgm:spPr/>
    </dgm:pt>
    <dgm:pt modelId="{2DFCBDCC-AD8A-4A3D-BBD9-2E03A281C9AF}" type="pres">
      <dgm:prSet presAssocID="{8AF7A5FD-F525-4C6E-A8F1-FCC18800F170}" presName="imageAccentRepeatNode" presStyleLbl="alignNode1" presStyleIdx="0" presStyleCnt="6" custLinFactNeighborX="-67609" custLinFactNeighborY="39490"/>
      <dgm:spPr/>
    </dgm:pt>
    <dgm:pt modelId="{101B93D6-7311-445A-B5BD-A52C91B1EE7F}" type="pres">
      <dgm:prSet presAssocID="{8AF7A5FD-F525-4C6E-A8F1-FCC18800F170}" presName="accent_1" presStyleLbl="alignNode1" presStyleIdx="1" presStyleCnt="6" custLinFactX="-100000" custLinFactNeighborX="-131973" custLinFactNeighborY="48745"/>
      <dgm:spPr/>
    </dgm:pt>
    <dgm:pt modelId="{1B7FC053-4932-4C5C-B835-D815A5717C2C}" type="pres">
      <dgm:prSet presAssocID="{19855C8E-4A11-4FB7-8BB8-327F13073DFA}" presName="image_1" presStyleCnt="0"/>
      <dgm:spPr/>
    </dgm:pt>
    <dgm:pt modelId="{A40C61DD-3060-4EFA-A095-E6CAE1177DDB}" type="pres">
      <dgm:prSet presAssocID="{19855C8E-4A11-4FB7-8BB8-327F13073DFA}" presName="imageRepeatNode" presStyleLbl="fgImgPlace1" presStyleIdx="0" presStyleCnt="3" custLinFactNeighborX="-70242" custLinFactNeighborY="38617"/>
      <dgm:spPr/>
      <dgm:t>
        <a:bodyPr/>
        <a:lstStyle/>
        <a:p>
          <a:endParaRPr kumimoji="1" lang="ja-JP" altLang="en-US"/>
        </a:p>
      </dgm:t>
    </dgm:pt>
    <dgm:pt modelId="{AFCE4FAE-05F1-4E1D-8E3A-DE1AC89B9B9A}" type="pres">
      <dgm:prSet presAssocID="{624E25B6-1A0C-4606-A281-46E797C4A5DF}" presName="parent_text_2" presStyleLbl="revTx" presStyleIdx="1" presStyleCnt="3" custLinFactNeighborX="-5211" custLinFactNeighborY="59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8C7626C-F295-463E-8AA1-266779583FBF}" type="pres">
      <dgm:prSet presAssocID="{624E25B6-1A0C-4606-A281-46E797C4A5DF}" presName="image_accent_2" presStyleCnt="0"/>
      <dgm:spPr/>
    </dgm:pt>
    <dgm:pt modelId="{9F91F9E6-F5FC-47E7-A37D-2A5A7354AC40}" type="pres">
      <dgm:prSet presAssocID="{624E25B6-1A0C-4606-A281-46E797C4A5DF}" presName="imageAccentRepeatNode" presStyleLbl="alignNode1" presStyleIdx="2" presStyleCnt="6" custScaleX="126254" custScaleY="113735" custLinFactNeighborX="-19881" custLinFactNeighborY="77089"/>
      <dgm:spPr/>
    </dgm:pt>
    <dgm:pt modelId="{FF31B53F-0C30-4F1E-8CFD-DD78222ABAB7}" type="pres">
      <dgm:prSet presAssocID="{A8BCA511-B17B-4501-96D5-B887185D852C}" presName="image_2" presStyleCnt="0"/>
      <dgm:spPr/>
    </dgm:pt>
    <dgm:pt modelId="{B85588A4-AB13-43A8-9AA7-BDF89C8C9C5D}" type="pres">
      <dgm:prSet presAssocID="{A8BCA511-B17B-4501-96D5-B887185D852C}" presName="imageRepeatNode" presStyleLbl="fgImgPlace1" presStyleIdx="1" presStyleCnt="3" custLinFactNeighborX="-22114" custLinFactNeighborY="87814"/>
      <dgm:spPr/>
      <dgm:t>
        <a:bodyPr/>
        <a:lstStyle/>
        <a:p>
          <a:endParaRPr kumimoji="1" lang="ja-JP" altLang="en-US"/>
        </a:p>
      </dgm:t>
    </dgm:pt>
    <dgm:pt modelId="{8044D909-2AA9-45DC-879B-2C034072DE67}" type="pres">
      <dgm:prSet presAssocID="{89D3B587-BFE1-4DCD-9DC0-512725F221CC}" presName="image_accent_3" presStyleCnt="0"/>
      <dgm:spPr/>
    </dgm:pt>
    <dgm:pt modelId="{F31C7E02-90AE-46CB-9BE8-75727B98A613}" type="pres">
      <dgm:prSet presAssocID="{89D3B587-BFE1-4DCD-9DC0-512725F221CC}" presName="imageAccentRepeatNode" presStyleLbl="alignNode1" presStyleIdx="3" presStyleCnt="6" custLinFactNeighborX="-24228" custLinFactNeighborY="-6287"/>
      <dgm:spPr/>
    </dgm:pt>
    <dgm:pt modelId="{7CAAE049-0CAA-49DA-874D-B74BD395070A}" type="pres">
      <dgm:prSet presAssocID="{89D3B587-BFE1-4DCD-9DC0-512725F221CC}" presName="parent_text_3" presStyleLbl="revTx" presStyleIdx="2" presStyleCnt="3" custScaleX="134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F8EECDE-195F-41B2-9AF9-562B3012E5A5}" type="pres">
      <dgm:prSet presAssocID="{89D3B587-BFE1-4DCD-9DC0-512725F221CC}" presName="accent_2" presStyleLbl="alignNode1" presStyleIdx="4" presStyleCnt="6" custLinFactNeighborX="59598" custLinFactNeighborY="-48957"/>
      <dgm:spPr/>
    </dgm:pt>
    <dgm:pt modelId="{80D6354A-33B1-4FAE-9C70-13D2A23F2112}" type="pres">
      <dgm:prSet presAssocID="{89D3B587-BFE1-4DCD-9DC0-512725F221CC}" presName="accent_3" presStyleLbl="alignNode1" presStyleIdx="5" presStyleCnt="6" custLinFactY="125062" custLinFactNeighborX="85978" custLinFactNeighborY="200000"/>
      <dgm:spPr/>
    </dgm:pt>
    <dgm:pt modelId="{21828504-CDC6-41B1-AF9D-D99003482D30}" type="pres">
      <dgm:prSet presAssocID="{6CAB0BD3-D3EA-450D-BFB5-B1D303950F84}" presName="image_3" presStyleCnt="0"/>
      <dgm:spPr/>
    </dgm:pt>
    <dgm:pt modelId="{297BA65E-EA74-46C3-8F6D-50B29EA8E3B3}" type="pres">
      <dgm:prSet presAssocID="{6CAB0BD3-D3EA-450D-BFB5-B1D303950F84}" presName="imageRepeatNode" presStyleLbl="fgImgPlace1" presStyleIdx="2" presStyleCnt="3" custLinFactNeighborX="-27512" custLinFactNeighborY="-1972"/>
      <dgm:spPr/>
      <dgm:t>
        <a:bodyPr/>
        <a:lstStyle/>
        <a:p>
          <a:endParaRPr kumimoji="1" lang="ja-JP" altLang="en-US"/>
        </a:p>
      </dgm:t>
    </dgm:pt>
  </dgm:ptLst>
  <dgm:cxnLst>
    <dgm:cxn modelId="{20C1BEFF-0539-4F2A-BF38-9108A41B60BF}" srcId="{A244ACDC-24A4-415E-AC47-294D56CA1DE0}" destId="{624E25B6-1A0C-4606-A281-46E797C4A5DF}" srcOrd="1" destOrd="0" parTransId="{B037D9F6-E320-4DB4-A505-F12AA6BA5C6D}" sibTransId="{A8BCA511-B17B-4501-96D5-B887185D852C}"/>
    <dgm:cxn modelId="{22A0FD93-1350-4C8C-9592-296CAF084B9E}" type="presOf" srcId="{6CAB0BD3-D3EA-450D-BFB5-B1D303950F84}" destId="{297BA65E-EA74-46C3-8F6D-50B29EA8E3B3}" srcOrd="0" destOrd="0" presId="urn:microsoft.com/office/officeart/2008/layout/BubblePictureList"/>
    <dgm:cxn modelId="{B025F350-9FBD-4B6D-8F86-AEB936DEF0BA}" srcId="{A244ACDC-24A4-415E-AC47-294D56CA1DE0}" destId="{8AF7A5FD-F525-4C6E-A8F1-FCC18800F170}" srcOrd="0" destOrd="0" parTransId="{A74122C0-EF93-44AE-ADAE-BC9E0739FB65}" sibTransId="{19855C8E-4A11-4FB7-8BB8-327F13073DFA}"/>
    <dgm:cxn modelId="{EAF97A3C-35BD-40BB-92F8-EB34411A20CF}" type="presOf" srcId="{19855C8E-4A11-4FB7-8BB8-327F13073DFA}" destId="{A40C61DD-3060-4EFA-A095-E6CAE1177DDB}" srcOrd="0" destOrd="0" presId="urn:microsoft.com/office/officeart/2008/layout/BubblePictureList"/>
    <dgm:cxn modelId="{E1307029-D46D-40FE-9CF7-8C617F85FEC8}" type="presOf" srcId="{A244ACDC-24A4-415E-AC47-294D56CA1DE0}" destId="{292F00FE-E3E0-4AA1-9831-D726BA9ED08B}" srcOrd="0" destOrd="0" presId="urn:microsoft.com/office/officeart/2008/layout/BubblePictureList"/>
    <dgm:cxn modelId="{BDB447EA-4F15-4675-97F4-25AA3A13225A}" type="presOf" srcId="{8AF7A5FD-F525-4C6E-A8F1-FCC18800F170}" destId="{3C6E3EEE-0A01-4681-8303-939F6B7A37C7}" srcOrd="0" destOrd="0" presId="urn:microsoft.com/office/officeart/2008/layout/BubblePictureList"/>
    <dgm:cxn modelId="{71B9BB0C-BD1F-49A9-BD21-CDDB674C01B9}" type="presOf" srcId="{A8BCA511-B17B-4501-96D5-B887185D852C}" destId="{B85588A4-AB13-43A8-9AA7-BDF89C8C9C5D}" srcOrd="0" destOrd="0" presId="urn:microsoft.com/office/officeart/2008/layout/BubblePictureList"/>
    <dgm:cxn modelId="{AD15F311-0FBE-4274-9302-8B1DDDC6DED4}" type="presOf" srcId="{624E25B6-1A0C-4606-A281-46E797C4A5DF}" destId="{AFCE4FAE-05F1-4E1D-8E3A-DE1AC89B9B9A}" srcOrd="0" destOrd="0" presId="urn:microsoft.com/office/officeart/2008/layout/BubblePictureList"/>
    <dgm:cxn modelId="{6249A559-8F4C-4D80-9AB5-7AE2138C2FA9}" type="presOf" srcId="{89D3B587-BFE1-4DCD-9DC0-512725F221CC}" destId="{7CAAE049-0CAA-49DA-874D-B74BD395070A}" srcOrd="0" destOrd="0" presId="urn:microsoft.com/office/officeart/2008/layout/BubblePictureList"/>
    <dgm:cxn modelId="{1C4ADC16-AEAF-4618-BC32-25D8659EF77A}" srcId="{A244ACDC-24A4-415E-AC47-294D56CA1DE0}" destId="{89D3B587-BFE1-4DCD-9DC0-512725F221CC}" srcOrd="2" destOrd="0" parTransId="{DDE6FF9F-2E4F-417B-BE34-1768B48DFBC6}" sibTransId="{6CAB0BD3-D3EA-450D-BFB5-B1D303950F84}"/>
    <dgm:cxn modelId="{75C27A69-BC61-409B-8A72-72107A1B58AA}" type="presParOf" srcId="{292F00FE-E3E0-4AA1-9831-D726BA9ED08B}" destId="{3C6E3EEE-0A01-4681-8303-939F6B7A37C7}" srcOrd="0" destOrd="0" presId="urn:microsoft.com/office/officeart/2008/layout/BubblePictureList"/>
    <dgm:cxn modelId="{829FFDAA-D743-4350-AE2F-10FE493EF732}" type="presParOf" srcId="{292F00FE-E3E0-4AA1-9831-D726BA9ED08B}" destId="{6DD4DB14-481C-45E6-8C48-5B49EDBDF4B3}" srcOrd="1" destOrd="0" presId="urn:microsoft.com/office/officeart/2008/layout/BubblePictureList"/>
    <dgm:cxn modelId="{AE9661F5-15A7-4A39-B8BA-B6F32513510C}" type="presParOf" srcId="{6DD4DB14-481C-45E6-8C48-5B49EDBDF4B3}" destId="{2DFCBDCC-AD8A-4A3D-BBD9-2E03A281C9AF}" srcOrd="0" destOrd="0" presId="urn:microsoft.com/office/officeart/2008/layout/BubblePictureList"/>
    <dgm:cxn modelId="{217865A7-6C98-4064-9C2A-7207F3450641}" type="presParOf" srcId="{292F00FE-E3E0-4AA1-9831-D726BA9ED08B}" destId="{101B93D6-7311-445A-B5BD-A52C91B1EE7F}" srcOrd="2" destOrd="0" presId="urn:microsoft.com/office/officeart/2008/layout/BubblePictureList"/>
    <dgm:cxn modelId="{A3909625-F47D-4D32-A04F-1986C8765B35}" type="presParOf" srcId="{292F00FE-E3E0-4AA1-9831-D726BA9ED08B}" destId="{1B7FC053-4932-4C5C-B835-D815A5717C2C}" srcOrd="3" destOrd="0" presId="urn:microsoft.com/office/officeart/2008/layout/BubblePictureList"/>
    <dgm:cxn modelId="{7982D44A-1974-4986-8369-89AE5CE44BC4}" type="presParOf" srcId="{1B7FC053-4932-4C5C-B835-D815A5717C2C}" destId="{A40C61DD-3060-4EFA-A095-E6CAE1177DDB}" srcOrd="0" destOrd="0" presId="urn:microsoft.com/office/officeart/2008/layout/BubblePictureList"/>
    <dgm:cxn modelId="{55A6C06E-719C-49B0-BAD8-88E099B121A6}" type="presParOf" srcId="{292F00FE-E3E0-4AA1-9831-D726BA9ED08B}" destId="{AFCE4FAE-05F1-4E1D-8E3A-DE1AC89B9B9A}" srcOrd="4" destOrd="0" presId="urn:microsoft.com/office/officeart/2008/layout/BubblePictureList"/>
    <dgm:cxn modelId="{B4724182-D760-4315-A235-9F06DF9D9CB8}" type="presParOf" srcId="{292F00FE-E3E0-4AA1-9831-D726BA9ED08B}" destId="{38C7626C-F295-463E-8AA1-266779583FBF}" srcOrd="5" destOrd="0" presId="urn:microsoft.com/office/officeart/2008/layout/BubblePictureList"/>
    <dgm:cxn modelId="{1BEE88C1-B8DA-4E3B-9147-72936F952257}" type="presParOf" srcId="{38C7626C-F295-463E-8AA1-266779583FBF}" destId="{9F91F9E6-F5FC-47E7-A37D-2A5A7354AC40}" srcOrd="0" destOrd="0" presId="urn:microsoft.com/office/officeart/2008/layout/BubblePictureList"/>
    <dgm:cxn modelId="{300B6B1F-18B3-4F9F-A762-0FA8AF7C209E}" type="presParOf" srcId="{292F00FE-E3E0-4AA1-9831-D726BA9ED08B}" destId="{FF31B53F-0C30-4F1E-8CFD-DD78222ABAB7}" srcOrd="6" destOrd="0" presId="urn:microsoft.com/office/officeart/2008/layout/BubblePictureList"/>
    <dgm:cxn modelId="{7A39A225-F40F-4915-B2FA-0B98CD2A073D}" type="presParOf" srcId="{FF31B53F-0C30-4F1E-8CFD-DD78222ABAB7}" destId="{B85588A4-AB13-43A8-9AA7-BDF89C8C9C5D}" srcOrd="0" destOrd="0" presId="urn:microsoft.com/office/officeart/2008/layout/BubblePictureList"/>
    <dgm:cxn modelId="{C0F2BEF3-87DD-45EF-9554-6EA254814CD9}" type="presParOf" srcId="{292F00FE-E3E0-4AA1-9831-D726BA9ED08B}" destId="{8044D909-2AA9-45DC-879B-2C034072DE67}" srcOrd="7" destOrd="0" presId="urn:microsoft.com/office/officeart/2008/layout/BubblePictureList"/>
    <dgm:cxn modelId="{238FFD96-073C-48AC-BE37-0D0E6F35249B}" type="presParOf" srcId="{8044D909-2AA9-45DC-879B-2C034072DE67}" destId="{F31C7E02-90AE-46CB-9BE8-75727B98A613}" srcOrd="0" destOrd="0" presId="urn:microsoft.com/office/officeart/2008/layout/BubblePictureList"/>
    <dgm:cxn modelId="{754B0D78-5FCE-404B-BF63-3D328FB0BF8C}" type="presParOf" srcId="{292F00FE-E3E0-4AA1-9831-D726BA9ED08B}" destId="{7CAAE049-0CAA-49DA-874D-B74BD395070A}" srcOrd="8" destOrd="0" presId="urn:microsoft.com/office/officeart/2008/layout/BubblePictureList"/>
    <dgm:cxn modelId="{297C16DA-E52B-40BA-BC67-59ED6A6BF4D5}" type="presParOf" srcId="{292F00FE-E3E0-4AA1-9831-D726BA9ED08B}" destId="{FF8EECDE-195F-41B2-9AF9-562B3012E5A5}" srcOrd="9" destOrd="0" presId="urn:microsoft.com/office/officeart/2008/layout/BubblePictureList"/>
    <dgm:cxn modelId="{3762A4B8-C748-4CAE-ABA3-8A3924F73327}" type="presParOf" srcId="{292F00FE-E3E0-4AA1-9831-D726BA9ED08B}" destId="{80D6354A-33B1-4FAE-9C70-13D2A23F2112}" srcOrd="10" destOrd="0" presId="urn:microsoft.com/office/officeart/2008/layout/BubblePictureList"/>
    <dgm:cxn modelId="{CD47B67D-3E5B-40FA-979D-0EC74F4C9FC7}" type="presParOf" srcId="{292F00FE-E3E0-4AA1-9831-D726BA9ED08B}" destId="{21828504-CDC6-41B1-AF9D-D99003482D30}" srcOrd="11" destOrd="0" presId="urn:microsoft.com/office/officeart/2008/layout/BubblePictureList"/>
    <dgm:cxn modelId="{06D208B1-05F6-4ADC-AFF2-B967C2F564E7}" type="presParOf" srcId="{21828504-CDC6-41B1-AF9D-D99003482D30}" destId="{297BA65E-EA74-46C3-8F6D-50B29EA8E3B3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27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年夏の参院選から！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 custLinFactNeighborX="7892" custLinFactNeighborY="1444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 custScaleX="105133" custScaleY="100951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3845C1D0-0FF9-464A-AA5A-742FC982CACD}" type="presOf" srcId="{3A057A2B-F9FB-493C-BFCC-5C1BF676852F}" destId="{DB129BB9-E020-4CB6-B6BB-E5B490FAF42D}" srcOrd="0" destOrd="0" presId="urn:microsoft.com/office/officeart/2005/8/layout/venn1"/>
    <dgm:cxn modelId="{E9736D1E-AF9A-4154-84FE-ACB6030FD419}" type="presOf" srcId="{48F132E9-0121-4579-AB8B-28C4FEF4AC57}" destId="{D337D19D-C592-4C08-9006-0007DBEA849D}" srcOrd="1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82BEF623-5B0A-4517-9CEC-C7D78CDD8FD1}" type="presOf" srcId="{A2EE7E70-B9FF-4163-BBF2-A9D867D84DDD}" destId="{72C76DFA-D4C6-4AD3-B9E9-7F9B2672E2D8}" srcOrd="1" destOrd="0" presId="urn:microsoft.com/office/officeart/2005/8/layout/venn1"/>
    <dgm:cxn modelId="{E7870FD5-306E-494A-979E-1052125A5EA8}" type="presOf" srcId="{CE5D8DC0-1931-4D01-A481-7FF8BA328C44}" destId="{A50B1EC1-C219-4F90-A740-E5388DC95C54}" srcOrd="0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D69F7B0C-A579-4B31-BBB2-362945440908}" type="presOf" srcId="{CE5D8DC0-1931-4D01-A481-7FF8BA328C44}" destId="{8E18C64F-6190-4218-B2FE-D598C46EDD86}" srcOrd="1" destOrd="0" presId="urn:microsoft.com/office/officeart/2005/8/layout/venn1"/>
    <dgm:cxn modelId="{8F55173A-4E23-4838-9EBB-A8AC22EB60EE}" type="presOf" srcId="{48F132E9-0121-4579-AB8B-28C4FEF4AC57}" destId="{8F0F6099-8E07-4F0D-8D59-48CE02D73837}" srcOrd="0" destOrd="0" presId="urn:microsoft.com/office/officeart/2005/8/layout/venn1"/>
    <dgm:cxn modelId="{5D15F882-0CE5-4E15-B146-F95A7DC07D3C}" type="presOf" srcId="{A2EE7E70-B9FF-4163-BBF2-A9D867D84DDD}" destId="{411AE7C8-3A13-4717-B405-C647CB532132}" srcOrd="0" destOrd="0" presId="urn:microsoft.com/office/officeart/2005/8/layout/venn1"/>
    <dgm:cxn modelId="{8E70F358-22B9-4E7E-AE2A-D2F520E12C65}" type="presParOf" srcId="{DB129BB9-E020-4CB6-B6BB-E5B490FAF42D}" destId="{8F0F6099-8E07-4F0D-8D59-48CE02D73837}" srcOrd="0" destOrd="0" presId="urn:microsoft.com/office/officeart/2005/8/layout/venn1"/>
    <dgm:cxn modelId="{72804B40-416B-49A1-9EC2-AC8928FD8C97}" type="presParOf" srcId="{DB129BB9-E020-4CB6-B6BB-E5B490FAF42D}" destId="{D337D19D-C592-4C08-9006-0007DBEA849D}" srcOrd="1" destOrd="0" presId="urn:microsoft.com/office/officeart/2005/8/layout/venn1"/>
    <dgm:cxn modelId="{EA855D43-BBD6-40EC-88BD-C76B6CAA53C6}" type="presParOf" srcId="{DB129BB9-E020-4CB6-B6BB-E5B490FAF42D}" destId="{411AE7C8-3A13-4717-B405-C647CB532132}" srcOrd="2" destOrd="0" presId="urn:microsoft.com/office/officeart/2005/8/layout/venn1"/>
    <dgm:cxn modelId="{3F890700-1F69-4989-AB98-DCACA01292AC}" type="presParOf" srcId="{DB129BB9-E020-4CB6-B6BB-E5B490FAF42D}" destId="{72C76DFA-D4C6-4AD3-B9E9-7F9B2672E2D8}" srcOrd="3" destOrd="0" presId="urn:microsoft.com/office/officeart/2005/8/layout/venn1"/>
    <dgm:cxn modelId="{921973CA-EE52-4131-9BC4-E8742E6B91DF}" type="presParOf" srcId="{DB129BB9-E020-4CB6-B6BB-E5B490FAF42D}" destId="{A50B1EC1-C219-4F90-A740-E5388DC95C54}" srcOrd="4" destOrd="0" presId="urn:microsoft.com/office/officeart/2005/8/layout/venn1"/>
    <dgm:cxn modelId="{6057967A-1C83-46BC-82AC-B433AC6CCC42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0EB61F-343A-4961-938C-B54B4D009A15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36607953-4914-4A17-B8F0-B4C6CDC38886}">
      <dgm:prSet phldrT="[テキスト]"/>
      <dgm:spPr/>
      <dgm:t>
        <a:bodyPr/>
        <a:lstStyle/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開票の結果</a:t>
          </a:r>
          <a:endParaRPr kumimoji="1" lang="ja-JP" altLang="en-US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CC5236A-461C-4057-A1FE-483A73EB970F}" type="parTrans" cxnId="{40109886-459E-4465-BE5F-4EC34C457310}">
      <dgm:prSet/>
      <dgm:spPr/>
      <dgm:t>
        <a:bodyPr/>
        <a:lstStyle/>
        <a:p>
          <a:endParaRPr kumimoji="1" lang="ja-JP" altLang="en-US"/>
        </a:p>
      </dgm:t>
    </dgm:pt>
    <dgm:pt modelId="{B0242EEB-93DE-41D8-B046-C22B5B44EF30}" type="sibTrans" cxnId="{40109886-459E-4465-BE5F-4EC34C457310}">
      <dgm:prSet/>
      <dgm:spPr/>
      <dgm:t>
        <a:bodyPr/>
        <a:lstStyle/>
        <a:p>
          <a:endParaRPr kumimoji="1" lang="ja-JP" altLang="en-US"/>
        </a:p>
      </dgm:t>
    </dgm:pt>
    <dgm:pt modelId="{BB3B853A-1D9E-4A34-A23B-248A269B4F90}">
      <dgm:prSet phldrT="[テキスト]"/>
      <dgm:spPr/>
      <dgm:t>
        <a:bodyPr/>
        <a:lstStyle/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「これでおわり」</a:t>
          </a:r>
          <a:endParaRPr kumimoji="1" lang="en-US" altLang="ja-JP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ではありません</a:t>
          </a:r>
          <a:endParaRPr kumimoji="1" lang="ja-JP" altLang="en-US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91D0AC02-193E-422B-AA9D-2869B1901CC0}" type="parTrans" cxnId="{F0A1AFE5-8888-4EEA-804D-D814CD6B606F}">
      <dgm:prSet/>
      <dgm:spPr/>
      <dgm:t>
        <a:bodyPr/>
        <a:lstStyle/>
        <a:p>
          <a:endParaRPr kumimoji="1" lang="ja-JP" altLang="en-US"/>
        </a:p>
      </dgm:t>
    </dgm:pt>
    <dgm:pt modelId="{89A9852F-0160-4B38-97FC-798C4710E8EA}" type="sibTrans" cxnId="{F0A1AFE5-8888-4EEA-804D-D814CD6B606F}">
      <dgm:prSet/>
      <dgm:spPr/>
      <dgm:t>
        <a:bodyPr/>
        <a:lstStyle/>
        <a:p>
          <a:endParaRPr kumimoji="1" lang="ja-JP" altLang="en-US"/>
        </a:p>
      </dgm:t>
    </dgm:pt>
    <dgm:pt modelId="{78D82C43-726C-49BC-BAA3-12B80E0EF71A}">
      <dgm:prSet phldrT="[テキスト]" custT="1"/>
      <dgm:spPr/>
      <dgm:t>
        <a:bodyPr/>
        <a:lstStyle/>
        <a:p>
          <a:r>
            <a:rPr kumimoji="1" lang="ja-JP" altLang="en-US" sz="4800" dirty="0" smtClean="0"/>
            <a:t>代表者</a:t>
          </a:r>
          <a:endParaRPr kumimoji="1" lang="ja-JP" altLang="en-US" sz="4800" dirty="0"/>
        </a:p>
      </dgm:t>
    </dgm:pt>
    <dgm:pt modelId="{8018C165-2D28-4C85-A6CC-46E39BB14053}" type="parTrans" cxnId="{7994633F-D635-44D0-8049-50AB9CFC5DC2}">
      <dgm:prSet/>
      <dgm:spPr/>
      <dgm:t>
        <a:bodyPr/>
        <a:lstStyle/>
        <a:p>
          <a:endParaRPr kumimoji="1" lang="ja-JP" altLang="en-US"/>
        </a:p>
      </dgm:t>
    </dgm:pt>
    <dgm:pt modelId="{81BB28F5-8DBA-4DB0-8AB2-6C5667FECE23}" type="sibTrans" cxnId="{7994633F-D635-44D0-8049-50AB9CFC5DC2}">
      <dgm:prSet/>
      <dgm:spPr/>
      <dgm:t>
        <a:bodyPr/>
        <a:lstStyle/>
        <a:p>
          <a:endParaRPr kumimoji="1" lang="ja-JP" altLang="en-US"/>
        </a:p>
      </dgm:t>
    </dgm:pt>
    <dgm:pt modelId="{2F38FC19-6B86-4651-8647-BE5472E8A615}">
      <dgm:prSet phldrT="[テキスト]"/>
      <dgm:spPr/>
      <dgm:t>
        <a:bodyPr/>
        <a:lstStyle/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「ふさわしい政治か」</a:t>
          </a:r>
          <a:endParaRPr kumimoji="1" lang="en-US" altLang="ja-JP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見守り続けること</a:t>
          </a:r>
          <a:endParaRPr kumimoji="1" lang="en-US" altLang="ja-JP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C80D8C0-69D1-47D6-AD6C-CE101510FEC1}" type="parTrans" cxnId="{F4BD651B-3B03-4275-A6D5-C5567BD8037D}">
      <dgm:prSet/>
      <dgm:spPr/>
      <dgm:t>
        <a:bodyPr/>
        <a:lstStyle/>
        <a:p>
          <a:endParaRPr kumimoji="1" lang="ja-JP" altLang="en-US"/>
        </a:p>
      </dgm:t>
    </dgm:pt>
    <dgm:pt modelId="{8A5A216B-FE03-4592-B5DE-F0EED9165686}" type="sibTrans" cxnId="{F4BD651B-3B03-4275-A6D5-C5567BD8037D}">
      <dgm:prSet/>
      <dgm:spPr/>
      <dgm:t>
        <a:bodyPr/>
        <a:lstStyle/>
        <a:p>
          <a:endParaRPr kumimoji="1" lang="ja-JP" altLang="en-US"/>
        </a:p>
      </dgm:t>
    </dgm:pt>
    <dgm:pt modelId="{3735170B-48E3-491E-A23D-9BC5D8DC6D7C}" type="pres">
      <dgm:prSet presAssocID="{AB0EB61F-343A-4961-938C-B54B4D009A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FD89C064-0955-42F1-A6CF-6F4A040BB6D1}" type="pres">
      <dgm:prSet presAssocID="{36607953-4914-4A17-B8F0-B4C6CDC38886}" presName="chaos" presStyleCnt="0"/>
      <dgm:spPr/>
      <dgm:t>
        <a:bodyPr/>
        <a:lstStyle/>
        <a:p>
          <a:endParaRPr kumimoji="1" lang="ja-JP" altLang="en-US"/>
        </a:p>
      </dgm:t>
    </dgm:pt>
    <dgm:pt modelId="{4836F78F-F64A-45D5-9A18-224351ADB6FE}" type="pres">
      <dgm:prSet presAssocID="{36607953-4914-4A17-B8F0-B4C6CDC38886}" presName="parTx1" presStyleLbl="revTx" presStyleIdx="0" presStyleCnt="3"/>
      <dgm:spPr/>
      <dgm:t>
        <a:bodyPr/>
        <a:lstStyle/>
        <a:p>
          <a:endParaRPr kumimoji="1" lang="ja-JP" altLang="en-US"/>
        </a:p>
      </dgm:t>
    </dgm:pt>
    <dgm:pt modelId="{BE56027E-D991-4545-9FA6-2A7AA5084E0C}" type="pres">
      <dgm:prSet presAssocID="{36607953-4914-4A17-B8F0-B4C6CDC38886}" presName="desTx1" presStyleLbl="revTx" presStyleIdx="1" presStyleCnt="3" custScaleX="1167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AD1EEB-9A48-4899-98DC-E80A533D875A}" type="pres">
      <dgm:prSet presAssocID="{36607953-4914-4A17-B8F0-B4C6CDC38886}" presName="c1" presStyleLbl="node1" presStyleIdx="0" presStyleCnt="19"/>
      <dgm:spPr/>
      <dgm:t>
        <a:bodyPr/>
        <a:lstStyle/>
        <a:p>
          <a:endParaRPr kumimoji="1" lang="ja-JP" altLang="en-US"/>
        </a:p>
      </dgm:t>
    </dgm:pt>
    <dgm:pt modelId="{AF45163B-0A08-4B85-9269-1EDE9DDE3131}" type="pres">
      <dgm:prSet presAssocID="{36607953-4914-4A17-B8F0-B4C6CDC38886}" presName="c2" presStyleLbl="node1" presStyleIdx="1" presStyleCnt="19"/>
      <dgm:spPr/>
      <dgm:t>
        <a:bodyPr/>
        <a:lstStyle/>
        <a:p>
          <a:endParaRPr kumimoji="1" lang="ja-JP" altLang="en-US"/>
        </a:p>
      </dgm:t>
    </dgm:pt>
    <dgm:pt modelId="{AEC6E95C-320F-45A3-B7BF-59965457846D}" type="pres">
      <dgm:prSet presAssocID="{36607953-4914-4A17-B8F0-B4C6CDC38886}" presName="c3" presStyleLbl="node1" presStyleIdx="2" presStyleCnt="19"/>
      <dgm:spPr/>
      <dgm:t>
        <a:bodyPr/>
        <a:lstStyle/>
        <a:p>
          <a:endParaRPr kumimoji="1" lang="ja-JP" altLang="en-US"/>
        </a:p>
      </dgm:t>
    </dgm:pt>
    <dgm:pt modelId="{5A14BC6B-AE38-4C3C-93B9-42B9A3D50302}" type="pres">
      <dgm:prSet presAssocID="{36607953-4914-4A17-B8F0-B4C6CDC38886}" presName="c4" presStyleLbl="node1" presStyleIdx="3" presStyleCnt="19"/>
      <dgm:spPr/>
      <dgm:t>
        <a:bodyPr/>
        <a:lstStyle/>
        <a:p>
          <a:endParaRPr kumimoji="1" lang="ja-JP" altLang="en-US"/>
        </a:p>
      </dgm:t>
    </dgm:pt>
    <dgm:pt modelId="{DCD58A90-058E-489E-ABCD-8BCF18E84285}" type="pres">
      <dgm:prSet presAssocID="{36607953-4914-4A17-B8F0-B4C6CDC38886}" presName="c5" presStyleLbl="node1" presStyleIdx="4" presStyleCnt="19"/>
      <dgm:spPr/>
      <dgm:t>
        <a:bodyPr/>
        <a:lstStyle/>
        <a:p>
          <a:endParaRPr kumimoji="1" lang="ja-JP" altLang="en-US"/>
        </a:p>
      </dgm:t>
    </dgm:pt>
    <dgm:pt modelId="{AA5377D5-0026-4BF4-9089-8FC1F2998B1D}" type="pres">
      <dgm:prSet presAssocID="{36607953-4914-4A17-B8F0-B4C6CDC38886}" presName="c6" presStyleLbl="node1" presStyleIdx="5" presStyleCnt="19"/>
      <dgm:spPr/>
      <dgm:t>
        <a:bodyPr/>
        <a:lstStyle/>
        <a:p>
          <a:endParaRPr kumimoji="1" lang="ja-JP" altLang="en-US"/>
        </a:p>
      </dgm:t>
    </dgm:pt>
    <dgm:pt modelId="{7267E830-A0A8-430E-843A-F6A81CD32520}" type="pres">
      <dgm:prSet presAssocID="{36607953-4914-4A17-B8F0-B4C6CDC38886}" presName="c7" presStyleLbl="node1" presStyleIdx="6" presStyleCnt="19"/>
      <dgm:spPr/>
      <dgm:t>
        <a:bodyPr/>
        <a:lstStyle/>
        <a:p>
          <a:endParaRPr kumimoji="1" lang="ja-JP" altLang="en-US"/>
        </a:p>
      </dgm:t>
    </dgm:pt>
    <dgm:pt modelId="{DF9D858F-B7B4-480B-9E39-E6C989BDAD02}" type="pres">
      <dgm:prSet presAssocID="{36607953-4914-4A17-B8F0-B4C6CDC38886}" presName="c8" presStyleLbl="node1" presStyleIdx="7" presStyleCnt="19"/>
      <dgm:spPr/>
      <dgm:t>
        <a:bodyPr/>
        <a:lstStyle/>
        <a:p>
          <a:endParaRPr kumimoji="1" lang="ja-JP" altLang="en-US"/>
        </a:p>
      </dgm:t>
    </dgm:pt>
    <dgm:pt modelId="{3889E775-7A2D-436A-B2FE-2E10654544CD}" type="pres">
      <dgm:prSet presAssocID="{36607953-4914-4A17-B8F0-B4C6CDC38886}" presName="c9" presStyleLbl="node1" presStyleIdx="8" presStyleCnt="19"/>
      <dgm:spPr/>
      <dgm:t>
        <a:bodyPr/>
        <a:lstStyle/>
        <a:p>
          <a:endParaRPr kumimoji="1" lang="ja-JP" altLang="en-US"/>
        </a:p>
      </dgm:t>
    </dgm:pt>
    <dgm:pt modelId="{B0B5768F-680F-417D-A567-7EF10147C90C}" type="pres">
      <dgm:prSet presAssocID="{36607953-4914-4A17-B8F0-B4C6CDC38886}" presName="c10" presStyleLbl="node1" presStyleIdx="9" presStyleCnt="19"/>
      <dgm:spPr/>
      <dgm:t>
        <a:bodyPr/>
        <a:lstStyle/>
        <a:p>
          <a:endParaRPr kumimoji="1" lang="ja-JP" altLang="en-US"/>
        </a:p>
      </dgm:t>
    </dgm:pt>
    <dgm:pt modelId="{44FFEF03-7142-4048-BD8D-BF6EB0BB1426}" type="pres">
      <dgm:prSet presAssocID="{36607953-4914-4A17-B8F0-B4C6CDC38886}" presName="c11" presStyleLbl="node1" presStyleIdx="10" presStyleCnt="19"/>
      <dgm:spPr/>
      <dgm:t>
        <a:bodyPr/>
        <a:lstStyle/>
        <a:p>
          <a:endParaRPr kumimoji="1" lang="ja-JP" altLang="en-US"/>
        </a:p>
      </dgm:t>
    </dgm:pt>
    <dgm:pt modelId="{9680AF82-6536-4137-B069-4DA195E196F6}" type="pres">
      <dgm:prSet presAssocID="{36607953-4914-4A17-B8F0-B4C6CDC38886}" presName="c12" presStyleLbl="node1" presStyleIdx="11" presStyleCnt="19"/>
      <dgm:spPr/>
      <dgm:t>
        <a:bodyPr/>
        <a:lstStyle/>
        <a:p>
          <a:endParaRPr kumimoji="1" lang="ja-JP" altLang="en-US"/>
        </a:p>
      </dgm:t>
    </dgm:pt>
    <dgm:pt modelId="{888CFEA3-770F-46A1-B894-F07479F815BB}" type="pres">
      <dgm:prSet presAssocID="{36607953-4914-4A17-B8F0-B4C6CDC38886}" presName="c13" presStyleLbl="node1" presStyleIdx="12" presStyleCnt="19"/>
      <dgm:spPr/>
      <dgm:t>
        <a:bodyPr/>
        <a:lstStyle/>
        <a:p>
          <a:endParaRPr kumimoji="1" lang="ja-JP" altLang="en-US"/>
        </a:p>
      </dgm:t>
    </dgm:pt>
    <dgm:pt modelId="{1D1FF14D-D2AC-471D-BD3C-301A82188AC5}" type="pres">
      <dgm:prSet presAssocID="{36607953-4914-4A17-B8F0-B4C6CDC38886}" presName="c14" presStyleLbl="node1" presStyleIdx="13" presStyleCnt="19"/>
      <dgm:spPr/>
      <dgm:t>
        <a:bodyPr/>
        <a:lstStyle/>
        <a:p>
          <a:endParaRPr kumimoji="1" lang="ja-JP" altLang="en-US"/>
        </a:p>
      </dgm:t>
    </dgm:pt>
    <dgm:pt modelId="{71CF2640-EBE4-46E4-9218-A8F8C166773C}" type="pres">
      <dgm:prSet presAssocID="{36607953-4914-4A17-B8F0-B4C6CDC38886}" presName="c15" presStyleLbl="node1" presStyleIdx="14" presStyleCnt="19"/>
      <dgm:spPr/>
      <dgm:t>
        <a:bodyPr/>
        <a:lstStyle/>
        <a:p>
          <a:endParaRPr kumimoji="1" lang="ja-JP" altLang="en-US"/>
        </a:p>
      </dgm:t>
    </dgm:pt>
    <dgm:pt modelId="{6B1E5162-1CCD-4FE4-8EAE-BFCF48FE4DBD}" type="pres">
      <dgm:prSet presAssocID="{36607953-4914-4A17-B8F0-B4C6CDC38886}" presName="c16" presStyleLbl="node1" presStyleIdx="15" presStyleCnt="19"/>
      <dgm:spPr/>
      <dgm:t>
        <a:bodyPr/>
        <a:lstStyle/>
        <a:p>
          <a:endParaRPr kumimoji="1" lang="ja-JP" altLang="en-US"/>
        </a:p>
      </dgm:t>
    </dgm:pt>
    <dgm:pt modelId="{29613076-1923-4BB0-8C68-927265125861}" type="pres">
      <dgm:prSet presAssocID="{36607953-4914-4A17-B8F0-B4C6CDC38886}" presName="c17" presStyleLbl="node1" presStyleIdx="16" presStyleCnt="19"/>
      <dgm:spPr/>
      <dgm:t>
        <a:bodyPr/>
        <a:lstStyle/>
        <a:p>
          <a:endParaRPr kumimoji="1" lang="ja-JP" altLang="en-US"/>
        </a:p>
      </dgm:t>
    </dgm:pt>
    <dgm:pt modelId="{9D9DADAE-F282-450F-B14C-779881727049}" type="pres">
      <dgm:prSet presAssocID="{36607953-4914-4A17-B8F0-B4C6CDC38886}" presName="c18" presStyleLbl="node1" presStyleIdx="17" presStyleCnt="19"/>
      <dgm:spPr/>
      <dgm:t>
        <a:bodyPr/>
        <a:lstStyle/>
        <a:p>
          <a:endParaRPr kumimoji="1" lang="ja-JP" altLang="en-US"/>
        </a:p>
      </dgm:t>
    </dgm:pt>
    <dgm:pt modelId="{29FB3A25-0223-41D1-B68A-9A76D065CE3F}" type="pres">
      <dgm:prSet presAssocID="{B0242EEB-93DE-41D8-B046-C22B5B44EF30}" presName="chevronComposite1" presStyleCnt="0"/>
      <dgm:spPr/>
      <dgm:t>
        <a:bodyPr/>
        <a:lstStyle/>
        <a:p>
          <a:endParaRPr kumimoji="1" lang="ja-JP" altLang="en-US"/>
        </a:p>
      </dgm:t>
    </dgm:pt>
    <dgm:pt modelId="{3492F450-C3C8-45BF-A076-4D72515A918D}" type="pres">
      <dgm:prSet presAssocID="{B0242EEB-93DE-41D8-B046-C22B5B44EF30}" presName="chevron1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66E5334E-2413-423A-9AEB-99C1D0122FD5}" type="pres">
      <dgm:prSet presAssocID="{B0242EEB-93DE-41D8-B046-C22B5B44EF30}" presName="spChevron1" presStyleCnt="0"/>
      <dgm:spPr/>
      <dgm:t>
        <a:bodyPr/>
        <a:lstStyle/>
        <a:p>
          <a:endParaRPr kumimoji="1" lang="ja-JP" altLang="en-US"/>
        </a:p>
      </dgm:t>
    </dgm:pt>
    <dgm:pt modelId="{D2DE789E-F0F4-4DAF-8EE9-977E8E451281}" type="pres">
      <dgm:prSet presAssocID="{B0242EEB-93DE-41D8-B046-C22B5B44EF30}" presName="overlap" presStyleCnt="0"/>
      <dgm:spPr/>
      <dgm:t>
        <a:bodyPr/>
        <a:lstStyle/>
        <a:p>
          <a:endParaRPr kumimoji="1" lang="ja-JP" altLang="en-US"/>
        </a:p>
      </dgm:t>
    </dgm:pt>
    <dgm:pt modelId="{39A3D8A8-FCE0-4CCD-B64B-88CBBCCE8AC7}" type="pres">
      <dgm:prSet presAssocID="{B0242EEB-93DE-41D8-B046-C22B5B44EF30}" presName="chevronComposite2" presStyleCnt="0"/>
      <dgm:spPr/>
      <dgm:t>
        <a:bodyPr/>
        <a:lstStyle/>
        <a:p>
          <a:endParaRPr kumimoji="1" lang="ja-JP" altLang="en-US"/>
        </a:p>
      </dgm:t>
    </dgm:pt>
    <dgm:pt modelId="{A4D4C538-3D86-4E79-B9CB-94692664974A}" type="pres">
      <dgm:prSet presAssocID="{B0242EEB-93DE-41D8-B046-C22B5B44EF30}" presName="chevron2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CE707C10-7777-4636-AE77-111C714C864C}" type="pres">
      <dgm:prSet presAssocID="{B0242EEB-93DE-41D8-B046-C22B5B44EF30}" presName="spChevron2" presStyleCnt="0"/>
      <dgm:spPr/>
      <dgm:t>
        <a:bodyPr/>
        <a:lstStyle/>
        <a:p>
          <a:endParaRPr kumimoji="1" lang="ja-JP" altLang="en-US"/>
        </a:p>
      </dgm:t>
    </dgm:pt>
    <dgm:pt modelId="{AC0E6CCF-9D57-4583-BDAF-6D01FCB2F0C0}" type="pres">
      <dgm:prSet presAssocID="{78D82C43-726C-49BC-BAA3-12B80E0EF71A}" presName="last" presStyleCnt="0"/>
      <dgm:spPr/>
      <dgm:t>
        <a:bodyPr/>
        <a:lstStyle/>
        <a:p>
          <a:endParaRPr kumimoji="1" lang="ja-JP" altLang="en-US"/>
        </a:p>
      </dgm:t>
    </dgm:pt>
    <dgm:pt modelId="{6C8C2081-85A6-4DF7-89C7-2BD3F9382880}" type="pres">
      <dgm:prSet presAssocID="{78D82C43-726C-49BC-BAA3-12B80E0EF71A}" presName="circleTx" presStyleLbl="node1" presStyleIdx="18" presStyleCnt="19" custScaleX="113810"/>
      <dgm:spPr/>
      <dgm:t>
        <a:bodyPr/>
        <a:lstStyle/>
        <a:p>
          <a:endParaRPr kumimoji="1" lang="ja-JP" altLang="en-US"/>
        </a:p>
      </dgm:t>
    </dgm:pt>
    <dgm:pt modelId="{060567CE-2B4C-43A0-9F0D-BB7D1DB3E52F}" type="pres">
      <dgm:prSet presAssocID="{78D82C43-726C-49BC-BAA3-12B80E0EF71A}" presName="desTxN" presStyleLbl="revTx" presStyleIdx="2" presStyleCnt="3" custScaleX="12302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83038A-F570-4DF7-90E7-B8B45663F2D1}" type="pres">
      <dgm:prSet presAssocID="{78D82C43-726C-49BC-BAA3-12B80E0EF71A}" presName="spN" presStyleCnt="0"/>
      <dgm:spPr/>
      <dgm:t>
        <a:bodyPr/>
        <a:lstStyle/>
        <a:p>
          <a:endParaRPr kumimoji="1" lang="ja-JP" altLang="en-US"/>
        </a:p>
      </dgm:t>
    </dgm:pt>
  </dgm:ptLst>
  <dgm:cxnLst>
    <dgm:cxn modelId="{F0A1AFE5-8888-4EEA-804D-D814CD6B606F}" srcId="{36607953-4914-4A17-B8F0-B4C6CDC38886}" destId="{BB3B853A-1D9E-4A34-A23B-248A269B4F90}" srcOrd="0" destOrd="0" parTransId="{91D0AC02-193E-422B-AA9D-2869B1901CC0}" sibTransId="{89A9852F-0160-4B38-97FC-798C4710E8EA}"/>
    <dgm:cxn modelId="{5033F3AA-BAA1-4AD4-A2B0-315A6654B388}" type="presOf" srcId="{36607953-4914-4A17-B8F0-B4C6CDC38886}" destId="{4836F78F-F64A-45D5-9A18-224351ADB6FE}" srcOrd="0" destOrd="0" presId="urn:microsoft.com/office/officeart/2009/3/layout/RandomtoResultProcess"/>
    <dgm:cxn modelId="{4D616B88-0E27-46BC-A9B8-6DD325D6EA96}" type="presOf" srcId="{78D82C43-726C-49BC-BAA3-12B80E0EF71A}" destId="{6C8C2081-85A6-4DF7-89C7-2BD3F9382880}" srcOrd="0" destOrd="0" presId="urn:microsoft.com/office/officeart/2009/3/layout/RandomtoResultProcess"/>
    <dgm:cxn modelId="{EB3004A9-CFB6-4A9B-B64B-6B483DDAA9E0}" type="presOf" srcId="{2F38FC19-6B86-4651-8647-BE5472E8A615}" destId="{060567CE-2B4C-43A0-9F0D-BB7D1DB3E52F}" srcOrd="0" destOrd="0" presId="urn:microsoft.com/office/officeart/2009/3/layout/RandomtoResultProcess"/>
    <dgm:cxn modelId="{F4BD651B-3B03-4275-A6D5-C5567BD8037D}" srcId="{78D82C43-726C-49BC-BAA3-12B80E0EF71A}" destId="{2F38FC19-6B86-4651-8647-BE5472E8A615}" srcOrd="0" destOrd="0" parTransId="{2C80D8C0-69D1-47D6-AD6C-CE101510FEC1}" sibTransId="{8A5A216B-FE03-4592-B5DE-F0EED9165686}"/>
    <dgm:cxn modelId="{4B487D86-D031-4ED0-8141-1172AAC42AF2}" type="presOf" srcId="{BB3B853A-1D9E-4A34-A23B-248A269B4F90}" destId="{BE56027E-D991-4545-9FA6-2A7AA5084E0C}" srcOrd="0" destOrd="0" presId="urn:microsoft.com/office/officeart/2009/3/layout/RandomtoResultProcess"/>
    <dgm:cxn modelId="{40109886-459E-4465-BE5F-4EC34C457310}" srcId="{AB0EB61F-343A-4961-938C-B54B4D009A15}" destId="{36607953-4914-4A17-B8F0-B4C6CDC38886}" srcOrd="0" destOrd="0" parTransId="{ACC5236A-461C-4057-A1FE-483A73EB970F}" sibTransId="{B0242EEB-93DE-41D8-B046-C22B5B44EF30}"/>
    <dgm:cxn modelId="{0AAEA187-C784-4EF5-BFC3-C62C89CB2B6A}" type="presOf" srcId="{AB0EB61F-343A-4961-938C-B54B4D009A15}" destId="{3735170B-48E3-491E-A23D-9BC5D8DC6D7C}" srcOrd="0" destOrd="0" presId="urn:microsoft.com/office/officeart/2009/3/layout/RandomtoResultProcess"/>
    <dgm:cxn modelId="{7994633F-D635-44D0-8049-50AB9CFC5DC2}" srcId="{AB0EB61F-343A-4961-938C-B54B4D009A15}" destId="{78D82C43-726C-49BC-BAA3-12B80E0EF71A}" srcOrd="1" destOrd="0" parTransId="{8018C165-2D28-4C85-A6CC-46E39BB14053}" sibTransId="{81BB28F5-8DBA-4DB0-8AB2-6C5667FECE23}"/>
    <dgm:cxn modelId="{EC9619C5-1B7B-4804-8EAB-2B66AE7D74B8}" type="presParOf" srcId="{3735170B-48E3-491E-A23D-9BC5D8DC6D7C}" destId="{FD89C064-0955-42F1-A6CF-6F4A040BB6D1}" srcOrd="0" destOrd="0" presId="urn:microsoft.com/office/officeart/2009/3/layout/RandomtoResultProcess"/>
    <dgm:cxn modelId="{7BE8DE99-6A34-4BDC-AD32-BFC7C97892C3}" type="presParOf" srcId="{FD89C064-0955-42F1-A6CF-6F4A040BB6D1}" destId="{4836F78F-F64A-45D5-9A18-224351ADB6FE}" srcOrd="0" destOrd="0" presId="urn:microsoft.com/office/officeart/2009/3/layout/RandomtoResultProcess"/>
    <dgm:cxn modelId="{1CB2DE7B-0D9D-4738-9AE5-6EAB1541256D}" type="presParOf" srcId="{FD89C064-0955-42F1-A6CF-6F4A040BB6D1}" destId="{BE56027E-D991-4545-9FA6-2A7AA5084E0C}" srcOrd="1" destOrd="0" presId="urn:microsoft.com/office/officeart/2009/3/layout/RandomtoResultProcess"/>
    <dgm:cxn modelId="{1BEB6339-2199-4919-BBA6-176709F5875F}" type="presParOf" srcId="{FD89C064-0955-42F1-A6CF-6F4A040BB6D1}" destId="{1FAD1EEB-9A48-4899-98DC-E80A533D875A}" srcOrd="2" destOrd="0" presId="urn:microsoft.com/office/officeart/2009/3/layout/RandomtoResultProcess"/>
    <dgm:cxn modelId="{1CB3B2BE-7CD5-444E-9751-7713D7A70DF3}" type="presParOf" srcId="{FD89C064-0955-42F1-A6CF-6F4A040BB6D1}" destId="{AF45163B-0A08-4B85-9269-1EDE9DDE3131}" srcOrd="3" destOrd="0" presId="urn:microsoft.com/office/officeart/2009/3/layout/RandomtoResultProcess"/>
    <dgm:cxn modelId="{9B328B8B-4CBE-4D60-BE75-82E791F02E41}" type="presParOf" srcId="{FD89C064-0955-42F1-A6CF-6F4A040BB6D1}" destId="{AEC6E95C-320F-45A3-B7BF-59965457846D}" srcOrd="4" destOrd="0" presId="urn:microsoft.com/office/officeart/2009/3/layout/RandomtoResultProcess"/>
    <dgm:cxn modelId="{73BE6DF0-780D-4341-99A8-744788FE5B16}" type="presParOf" srcId="{FD89C064-0955-42F1-A6CF-6F4A040BB6D1}" destId="{5A14BC6B-AE38-4C3C-93B9-42B9A3D50302}" srcOrd="5" destOrd="0" presId="urn:microsoft.com/office/officeart/2009/3/layout/RandomtoResultProcess"/>
    <dgm:cxn modelId="{6D125B28-0F6D-4213-8ACA-BC18C2954E9D}" type="presParOf" srcId="{FD89C064-0955-42F1-A6CF-6F4A040BB6D1}" destId="{DCD58A90-058E-489E-ABCD-8BCF18E84285}" srcOrd="6" destOrd="0" presId="urn:microsoft.com/office/officeart/2009/3/layout/RandomtoResultProcess"/>
    <dgm:cxn modelId="{1F3607C7-7CEA-4B35-A9E9-F019AD82ED92}" type="presParOf" srcId="{FD89C064-0955-42F1-A6CF-6F4A040BB6D1}" destId="{AA5377D5-0026-4BF4-9089-8FC1F2998B1D}" srcOrd="7" destOrd="0" presId="urn:microsoft.com/office/officeart/2009/3/layout/RandomtoResultProcess"/>
    <dgm:cxn modelId="{D162DE6A-773C-4E3E-8889-3CF7394F7A6F}" type="presParOf" srcId="{FD89C064-0955-42F1-A6CF-6F4A040BB6D1}" destId="{7267E830-A0A8-430E-843A-F6A81CD32520}" srcOrd="8" destOrd="0" presId="urn:microsoft.com/office/officeart/2009/3/layout/RandomtoResultProcess"/>
    <dgm:cxn modelId="{3678C6F3-6BB1-45BD-A654-61CD610C5B3D}" type="presParOf" srcId="{FD89C064-0955-42F1-A6CF-6F4A040BB6D1}" destId="{DF9D858F-B7B4-480B-9E39-E6C989BDAD02}" srcOrd="9" destOrd="0" presId="urn:microsoft.com/office/officeart/2009/3/layout/RandomtoResultProcess"/>
    <dgm:cxn modelId="{FEA51D2D-9AB3-411F-90FA-25F5AE53D665}" type="presParOf" srcId="{FD89C064-0955-42F1-A6CF-6F4A040BB6D1}" destId="{3889E775-7A2D-436A-B2FE-2E10654544CD}" srcOrd="10" destOrd="0" presId="urn:microsoft.com/office/officeart/2009/3/layout/RandomtoResultProcess"/>
    <dgm:cxn modelId="{0F962521-0C78-4DE0-BBC0-3F7C404EDC14}" type="presParOf" srcId="{FD89C064-0955-42F1-A6CF-6F4A040BB6D1}" destId="{B0B5768F-680F-417D-A567-7EF10147C90C}" srcOrd="11" destOrd="0" presId="urn:microsoft.com/office/officeart/2009/3/layout/RandomtoResultProcess"/>
    <dgm:cxn modelId="{39582CEF-417B-461F-8818-767645A0EBB6}" type="presParOf" srcId="{FD89C064-0955-42F1-A6CF-6F4A040BB6D1}" destId="{44FFEF03-7142-4048-BD8D-BF6EB0BB1426}" srcOrd="12" destOrd="0" presId="urn:microsoft.com/office/officeart/2009/3/layout/RandomtoResultProcess"/>
    <dgm:cxn modelId="{D937CF81-9742-40BA-9C16-BF3975F57398}" type="presParOf" srcId="{FD89C064-0955-42F1-A6CF-6F4A040BB6D1}" destId="{9680AF82-6536-4137-B069-4DA195E196F6}" srcOrd="13" destOrd="0" presId="urn:microsoft.com/office/officeart/2009/3/layout/RandomtoResultProcess"/>
    <dgm:cxn modelId="{B542D670-7EA2-42B6-83BB-4ADBD579EB08}" type="presParOf" srcId="{FD89C064-0955-42F1-A6CF-6F4A040BB6D1}" destId="{888CFEA3-770F-46A1-B894-F07479F815BB}" srcOrd="14" destOrd="0" presId="urn:microsoft.com/office/officeart/2009/3/layout/RandomtoResultProcess"/>
    <dgm:cxn modelId="{D9D503F6-4FB2-473F-BD90-260BF812E677}" type="presParOf" srcId="{FD89C064-0955-42F1-A6CF-6F4A040BB6D1}" destId="{1D1FF14D-D2AC-471D-BD3C-301A82188AC5}" srcOrd="15" destOrd="0" presId="urn:microsoft.com/office/officeart/2009/3/layout/RandomtoResultProcess"/>
    <dgm:cxn modelId="{AC43822E-695F-4DEE-869A-258DC6FEC8B2}" type="presParOf" srcId="{FD89C064-0955-42F1-A6CF-6F4A040BB6D1}" destId="{71CF2640-EBE4-46E4-9218-A8F8C166773C}" srcOrd="16" destOrd="0" presId="urn:microsoft.com/office/officeart/2009/3/layout/RandomtoResultProcess"/>
    <dgm:cxn modelId="{1CFDD0AB-3D3B-4D9B-A645-E60A150D83A5}" type="presParOf" srcId="{FD89C064-0955-42F1-A6CF-6F4A040BB6D1}" destId="{6B1E5162-1CCD-4FE4-8EAE-BFCF48FE4DBD}" srcOrd="17" destOrd="0" presId="urn:microsoft.com/office/officeart/2009/3/layout/RandomtoResultProcess"/>
    <dgm:cxn modelId="{EF937865-F5D1-4451-B74D-ADFEDCF76357}" type="presParOf" srcId="{FD89C064-0955-42F1-A6CF-6F4A040BB6D1}" destId="{29613076-1923-4BB0-8C68-927265125861}" srcOrd="18" destOrd="0" presId="urn:microsoft.com/office/officeart/2009/3/layout/RandomtoResultProcess"/>
    <dgm:cxn modelId="{9FE82554-D551-4ABD-80D6-4A4936742E46}" type="presParOf" srcId="{FD89C064-0955-42F1-A6CF-6F4A040BB6D1}" destId="{9D9DADAE-F282-450F-B14C-779881727049}" srcOrd="19" destOrd="0" presId="urn:microsoft.com/office/officeart/2009/3/layout/RandomtoResultProcess"/>
    <dgm:cxn modelId="{CA3BFE8D-A42B-4AFC-A951-270C757FAAA6}" type="presParOf" srcId="{3735170B-48E3-491E-A23D-9BC5D8DC6D7C}" destId="{29FB3A25-0223-41D1-B68A-9A76D065CE3F}" srcOrd="1" destOrd="0" presId="urn:microsoft.com/office/officeart/2009/3/layout/RandomtoResultProcess"/>
    <dgm:cxn modelId="{41C64527-8435-41A6-B505-CFBF595B2806}" type="presParOf" srcId="{29FB3A25-0223-41D1-B68A-9A76D065CE3F}" destId="{3492F450-C3C8-45BF-A076-4D72515A918D}" srcOrd="0" destOrd="0" presId="urn:microsoft.com/office/officeart/2009/3/layout/RandomtoResultProcess"/>
    <dgm:cxn modelId="{399CBC42-CFCB-4F9B-AE63-CE1A1C6F0995}" type="presParOf" srcId="{29FB3A25-0223-41D1-B68A-9A76D065CE3F}" destId="{66E5334E-2413-423A-9AEB-99C1D0122FD5}" srcOrd="1" destOrd="0" presId="urn:microsoft.com/office/officeart/2009/3/layout/RandomtoResultProcess"/>
    <dgm:cxn modelId="{7FEA64D3-95DE-4E8A-A7E4-B659F40B2660}" type="presParOf" srcId="{3735170B-48E3-491E-A23D-9BC5D8DC6D7C}" destId="{D2DE789E-F0F4-4DAF-8EE9-977E8E451281}" srcOrd="2" destOrd="0" presId="urn:microsoft.com/office/officeart/2009/3/layout/RandomtoResultProcess"/>
    <dgm:cxn modelId="{50F72D75-A9C0-48AA-BC7C-79C4D3911F01}" type="presParOf" srcId="{3735170B-48E3-491E-A23D-9BC5D8DC6D7C}" destId="{39A3D8A8-FCE0-4CCD-B64B-88CBBCCE8AC7}" srcOrd="3" destOrd="0" presId="urn:microsoft.com/office/officeart/2009/3/layout/RandomtoResultProcess"/>
    <dgm:cxn modelId="{1D6CBA6D-0DCA-44D9-BA5B-29C761B0FDD5}" type="presParOf" srcId="{39A3D8A8-FCE0-4CCD-B64B-88CBBCCE8AC7}" destId="{A4D4C538-3D86-4E79-B9CB-94692664974A}" srcOrd="0" destOrd="0" presId="urn:microsoft.com/office/officeart/2009/3/layout/RandomtoResultProcess"/>
    <dgm:cxn modelId="{6A2491FC-C211-4010-8807-770FD1AE54B4}" type="presParOf" srcId="{39A3D8A8-FCE0-4CCD-B64B-88CBBCCE8AC7}" destId="{CE707C10-7777-4636-AE77-111C714C864C}" srcOrd="1" destOrd="0" presId="urn:microsoft.com/office/officeart/2009/3/layout/RandomtoResultProcess"/>
    <dgm:cxn modelId="{CFCB27AF-8475-47C2-99EC-1AE770660ACE}" type="presParOf" srcId="{3735170B-48E3-491E-A23D-9BC5D8DC6D7C}" destId="{AC0E6CCF-9D57-4583-BDAF-6D01FCB2F0C0}" srcOrd="4" destOrd="0" presId="urn:microsoft.com/office/officeart/2009/3/layout/RandomtoResultProcess"/>
    <dgm:cxn modelId="{BA2D7ED3-CC49-49ED-8E2E-1AD132CBEBDE}" type="presParOf" srcId="{AC0E6CCF-9D57-4583-BDAF-6D01FCB2F0C0}" destId="{6C8C2081-85A6-4DF7-89C7-2BD3F9382880}" srcOrd="0" destOrd="0" presId="urn:microsoft.com/office/officeart/2009/3/layout/RandomtoResultProcess"/>
    <dgm:cxn modelId="{5CD27C87-98C0-4BB2-802E-C3BB606CB014}" type="presParOf" srcId="{AC0E6CCF-9D57-4583-BDAF-6D01FCB2F0C0}" destId="{060567CE-2B4C-43A0-9F0D-BB7D1DB3E52F}" srcOrd="1" destOrd="0" presId="urn:microsoft.com/office/officeart/2009/3/layout/RandomtoResultProcess"/>
    <dgm:cxn modelId="{68854ADE-F7BD-4047-9869-15AAFCF8532D}" type="presParOf" srcId="{AC0E6CCF-9D57-4583-BDAF-6D01FCB2F0C0}" destId="{5883038A-F570-4DF7-90E7-B8B45663F2D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CBDCC-AD8A-4A3D-BBD9-2E03A281C9AF}">
      <dsp:nvSpPr>
        <dsp:cNvPr id="0" name=""/>
        <dsp:cNvSpPr/>
      </dsp:nvSpPr>
      <dsp:spPr>
        <a:xfrm>
          <a:off x="467541" y="4005054"/>
          <a:ext cx="2189073" cy="21894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B93D6-7311-445A-B5BD-A52C91B1EE7F}">
      <dsp:nvSpPr>
        <dsp:cNvPr id="0" name=""/>
        <dsp:cNvSpPr/>
      </dsp:nvSpPr>
      <dsp:spPr>
        <a:xfrm>
          <a:off x="1835695" y="1844825"/>
          <a:ext cx="650138" cy="649721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0C61DD-3060-4EFA-A095-E6CAE1177DDB}">
      <dsp:nvSpPr>
        <dsp:cNvPr id="0" name=""/>
        <dsp:cNvSpPr/>
      </dsp:nvSpPr>
      <dsp:spPr>
        <a:xfrm>
          <a:off x="611567" y="4005068"/>
          <a:ext cx="2021738" cy="20213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F91F9E6-F5FC-47E7-A37D-2A5A7354AC40}">
      <dsp:nvSpPr>
        <dsp:cNvPr id="0" name=""/>
        <dsp:cNvSpPr/>
      </dsp:nvSpPr>
      <dsp:spPr>
        <a:xfrm>
          <a:off x="3917544" y="4358445"/>
          <a:ext cx="1446546" cy="13028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5588A4-AB13-43A8-9AA7-BDF89C8C9C5D}">
      <dsp:nvSpPr>
        <dsp:cNvPr id="0" name=""/>
        <dsp:cNvSpPr/>
      </dsp:nvSpPr>
      <dsp:spPr>
        <a:xfrm>
          <a:off x="4139954" y="4509117"/>
          <a:ext cx="1010412" cy="10105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1C7E02-90AE-46CB-9BE8-75727B98A613}">
      <dsp:nvSpPr>
        <dsp:cNvPr id="0" name=""/>
        <dsp:cNvSpPr/>
      </dsp:nvSpPr>
      <dsp:spPr>
        <a:xfrm>
          <a:off x="3491881" y="1844832"/>
          <a:ext cx="1468526" cy="14690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8EECDE-195F-41B2-9AF9-562B3012E5A5}">
      <dsp:nvSpPr>
        <dsp:cNvPr id="0" name=""/>
        <dsp:cNvSpPr/>
      </dsp:nvSpPr>
      <dsp:spPr>
        <a:xfrm>
          <a:off x="5362366" y="1340769"/>
          <a:ext cx="480974" cy="48130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6354A-33B1-4FAE-9C70-13D2A23F2112}">
      <dsp:nvSpPr>
        <dsp:cNvPr id="0" name=""/>
        <dsp:cNvSpPr/>
      </dsp:nvSpPr>
      <dsp:spPr>
        <a:xfrm>
          <a:off x="5868146" y="5877273"/>
          <a:ext cx="361188" cy="360787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BA65E-EA74-46C3-8F6D-50B29EA8E3B3}">
      <dsp:nvSpPr>
        <dsp:cNvPr id="0" name=""/>
        <dsp:cNvSpPr/>
      </dsp:nvSpPr>
      <dsp:spPr>
        <a:xfrm>
          <a:off x="3563894" y="1988834"/>
          <a:ext cx="1313992" cy="131388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6E3EEE-0A01-4681-8303-939F6B7A37C7}">
      <dsp:nvSpPr>
        <dsp:cNvPr id="0" name=""/>
        <dsp:cNvSpPr/>
      </dsp:nvSpPr>
      <dsp:spPr>
        <a:xfrm>
          <a:off x="2363" y="2852933"/>
          <a:ext cx="3248863" cy="105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あなたの考えに最も</a:t>
          </a:r>
          <a:endParaRPr kumimoji="1" lang="en-US" altLang="ja-JP" sz="28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フィットした人は</a:t>
          </a:r>
          <a:endParaRPr kumimoji="1" lang="ja-JP" altLang="en-US" sz="2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363" y="2852933"/>
        <a:ext cx="3248863" cy="1054989"/>
      </dsp:txXfrm>
    </dsp:sp>
    <dsp:sp modelId="{AFCE4FAE-05F1-4E1D-8E3A-DE1AC89B9B9A}">
      <dsp:nvSpPr>
        <dsp:cNvPr id="0" name=""/>
        <dsp:cNvSpPr/>
      </dsp:nvSpPr>
      <dsp:spPr>
        <a:xfrm>
          <a:off x="5508092" y="4221092"/>
          <a:ext cx="3248863" cy="101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i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最も身近に</a:t>
          </a:r>
          <a:endParaRPr kumimoji="1" lang="en-US" altLang="ja-JP" sz="2800" b="1" i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i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感じられる人は？</a:t>
          </a:r>
          <a:endParaRPr kumimoji="1" lang="ja-JP" altLang="en-US" sz="2800" b="1" i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508092" y="4221092"/>
        <a:ext cx="3248863" cy="1010508"/>
      </dsp:txXfrm>
    </dsp:sp>
    <dsp:sp modelId="{7CAAE049-0CAA-49DA-874D-B74BD395070A}">
      <dsp:nvSpPr>
        <dsp:cNvPr id="0" name=""/>
        <dsp:cNvSpPr/>
      </dsp:nvSpPr>
      <dsp:spPr>
        <a:xfrm>
          <a:off x="5002324" y="2014744"/>
          <a:ext cx="4359422" cy="131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みんなの代表として、</a:t>
          </a:r>
          <a:endParaRPr kumimoji="1" lang="en-US" altLang="ja-JP" sz="28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政策を託してみたい人は？</a:t>
          </a:r>
          <a:endParaRPr kumimoji="1" lang="ja-JP" altLang="en-US" sz="2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002324" y="2014744"/>
        <a:ext cx="4359422" cy="1313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27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年夏の参院選から！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61"/>
          <a:ext cx="8320915" cy="2437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119054"/>
        <a:ext cx="8082929" cy="2199589"/>
      </dsp:txXfrm>
    </dsp:sp>
    <dsp:sp modelId="{9FE57052-2B18-4DC4-B210-302DAA1BD522}">
      <dsp:nvSpPr>
        <dsp:cNvPr id="0" name=""/>
        <dsp:cNvSpPr/>
      </dsp:nvSpPr>
      <dsp:spPr>
        <a:xfrm>
          <a:off x="411542" y="2559515"/>
          <a:ext cx="8320915" cy="243757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2678508"/>
        <a:ext cx="8082929" cy="2199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241097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039997" y="3769427"/>
          <a:ext cx="186545" cy="186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183080" y="3862699"/>
          <a:ext cx="2900317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83080" y="3862699"/>
        <a:ext cx="2900317" cy="1206460"/>
      </dsp:txXfrm>
    </dsp:sp>
    <dsp:sp modelId="{5195660F-E15B-436F-8781-3481BE6BB663}">
      <dsp:nvSpPr>
        <dsp:cNvPr id="0" name=""/>
        <dsp:cNvSpPr/>
      </dsp:nvSpPr>
      <dsp:spPr>
        <a:xfrm>
          <a:off x="2357978" y="2590340"/>
          <a:ext cx="324426" cy="32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304255" y="2908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304255" y="2908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040939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033846" y="2116880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033846" y="2116880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873948" y="1146643"/>
          <a:ext cx="575856" cy="575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868221" y="388646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868221" y="388646"/>
        <a:ext cx="2772734" cy="3634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6099-8E07-4F0D-8D59-48CE02D73837}">
      <dsp:nvSpPr>
        <dsp:cNvPr id="0" name=""/>
        <dsp:cNvSpPr/>
      </dsp:nvSpPr>
      <dsp:spPr>
        <a:xfrm>
          <a:off x="3092331" y="139581"/>
          <a:ext cx="3037289" cy="303728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97303" y="671106"/>
        <a:ext cx="2227345" cy="1366780"/>
      </dsp:txXfrm>
    </dsp:sp>
    <dsp:sp modelId="{411AE7C8-3A13-4717-B405-C647CB532132}">
      <dsp:nvSpPr>
        <dsp:cNvPr id="0" name=""/>
        <dsp:cNvSpPr/>
      </dsp:nvSpPr>
      <dsp:spPr>
        <a:xfrm>
          <a:off x="4427989" y="2081745"/>
          <a:ext cx="3037289" cy="303728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kern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kern="12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56893" y="2866378"/>
        <a:ext cx="1822373" cy="1670509"/>
      </dsp:txXfrm>
    </dsp:sp>
    <dsp:sp modelId="{A50B1EC1-C219-4F90-A740-E5388DC95C54}">
      <dsp:nvSpPr>
        <dsp:cNvPr id="0" name=""/>
        <dsp:cNvSpPr/>
      </dsp:nvSpPr>
      <dsp:spPr>
        <a:xfrm>
          <a:off x="1918423" y="2023444"/>
          <a:ext cx="3193193" cy="306617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219116" y="2815539"/>
        <a:ext cx="1915916" cy="16863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6F78F-F64A-45D5-9A18-224351ADB6FE}">
      <dsp:nvSpPr>
        <dsp:cNvPr id="0" name=""/>
        <dsp:cNvSpPr/>
      </dsp:nvSpPr>
      <dsp:spPr>
        <a:xfrm>
          <a:off x="252785" y="1298452"/>
          <a:ext cx="2979594" cy="981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開票の結果</a:t>
          </a:r>
          <a:endParaRPr kumimoji="1" lang="ja-JP" altLang="en-US" sz="45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2785" y="1298452"/>
        <a:ext cx="2979594" cy="981911"/>
      </dsp:txXfrm>
    </dsp:sp>
    <dsp:sp modelId="{BE56027E-D991-4545-9FA6-2A7AA5084E0C}">
      <dsp:nvSpPr>
        <dsp:cNvPr id="0" name=""/>
        <dsp:cNvSpPr/>
      </dsp:nvSpPr>
      <dsp:spPr>
        <a:xfrm>
          <a:off x="3453" y="3368966"/>
          <a:ext cx="3478259" cy="183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「これでおわり」</a:t>
          </a:r>
          <a:endParaRPr kumimoji="1" lang="en-US" altLang="ja-JP" sz="35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ではありません</a:t>
          </a:r>
          <a:endParaRPr kumimoji="1" lang="ja-JP" altLang="en-US" sz="35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53" y="3368966"/>
        <a:ext cx="3478259" cy="1839624"/>
      </dsp:txXfrm>
    </dsp:sp>
    <dsp:sp modelId="{1FAD1EEB-9A48-4899-98DC-E80A533D875A}">
      <dsp:nvSpPr>
        <dsp:cNvPr id="0" name=""/>
        <dsp:cNvSpPr/>
      </dsp:nvSpPr>
      <dsp:spPr>
        <a:xfrm>
          <a:off x="249400" y="999815"/>
          <a:ext cx="237013" cy="237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45163B-0A08-4B85-9269-1EDE9DDE3131}">
      <dsp:nvSpPr>
        <dsp:cNvPr id="0" name=""/>
        <dsp:cNvSpPr/>
      </dsp:nvSpPr>
      <dsp:spPr>
        <a:xfrm>
          <a:off x="415309" y="667997"/>
          <a:ext cx="237013" cy="2370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6E95C-320F-45A3-B7BF-59965457846D}">
      <dsp:nvSpPr>
        <dsp:cNvPr id="0" name=""/>
        <dsp:cNvSpPr/>
      </dsp:nvSpPr>
      <dsp:spPr>
        <a:xfrm>
          <a:off x="813491" y="734361"/>
          <a:ext cx="372449" cy="3724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4BC6B-AE38-4C3C-93B9-42B9A3D50302}">
      <dsp:nvSpPr>
        <dsp:cNvPr id="0" name=""/>
        <dsp:cNvSpPr/>
      </dsp:nvSpPr>
      <dsp:spPr>
        <a:xfrm>
          <a:off x="1145310" y="369360"/>
          <a:ext cx="237013" cy="2370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58A90-058E-489E-ABCD-8BCF18E84285}">
      <dsp:nvSpPr>
        <dsp:cNvPr id="0" name=""/>
        <dsp:cNvSpPr/>
      </dsp:nvSpPr>
      <dsp:spPr>
        <a:xfrm>
          <a:off x="1576674" y="236633"/>
          <a:ext cx="237013" cy="2370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5377D5-0026-4BF4-9089-8FC1F2998B1D}">
      <dsp:nvSpPr>
        <dsp:cNvPr id="0" name=""/>
        <dsp:cNvSpPr/>
      </dsp:nvSpPr>
      <dsp:spPr>
        <a:xfrm>
          <a:off x="2107583" y="468906"/>
          <a:ext cx="237013" cy="237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67E830-A0A8-430E-843A-F6A81CD32520}">
      <dsp:nvSpPr>
        <dsp:cNvPr id="0" name=""/>
        <dsp:cNvSpPr/>
      </dsp:nvSpPr>
      <dsp:spPr>
        <a:xfrm>
          <a:off x="2439402" y="634815"/>
          <a:ext cx="372449" cy="372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D858F-B7B4-480B-9E39-E6C989BDAD02}">
      <dsp:nvSpPr>
        <dsp:cNvPr id="0" name=""/>
        <dsp:cNvSpPr/>
      </dsp:nvSpPr>
      <dsp:spPr>
        <a:xfrm>
          <a:off x="2903948" y="999815"/>
          <a:ext cx="237013" cy="2370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89E775-7A2D-436A-B2FE-2E10654544CD}">
      <dsp:nvSpPr>
        <dsp:cNvPr id="0" name=""/>
        <dsp:cNvSpPr/>
      </dsp:nvSpPr>
      <dsp:spPr>
        <a:xfrm>
          <a:off x="3103039" y="1364816"/>
          <a:ext cx="237013" cy="2370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B5768F-680F-417D-A567-7EF10147C90C}">
      <dsp:nvSpPr>
        <dsp:cNvPr id="0" name=""/>
        <dsp:cNvSpPr/>
      </dsp:nvSpPr>
      <dsp:spPr>
        <a:xfrm>
          <a:off x="1377582" y="667997"/>
          <a:ext cx="609462" cy="60946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FEF03-7142-4048-BD8D-BF6EB0BB1426}">
      <dsp:nvSpPr>
        <dsp:cNvPr id="0" name=""/>
        <dsp:cNvSpPr/>
      </dsp:nvSpPr>
      <dsp:spPr>
        <a:xfrm>
          <a:off x="83490" y="1928907"/>
          <a:ext cx="237013" cy="237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0AF82-6536-4137-B069-4DA195E196F6}">
      <dsp:nvSpPr>
        <dsp:cNvPr id="0" name=""/>
        <dsp:cNvSpPr/>
      </dsp:nvSpPr>
      <dsp:spPr>
        <a:xfrm>
          <a:off x="282581" y="2227544"/>
          <a:ext cx="372449" cy="372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CFEA3-770F-46A1-B894-F07479F815BB}">
      <dsp:nvSpPr>
        <dsp:cNvPr id="0" name=""/>
        <dsp:cNvSpPr/>
      </dsp:nvSpPr>
      <dsp:spPr>
        <a:xfrm>
          <a:off x="780309" y="2492999"/>
          <a:ext cx="541744" cy="54174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FF14D-D2AC-471D-BD3C-301A82188AC5}">
      <dsp:nvSpPr>
        <dsp:cNvPr id="0" name=""/>
        <dsp:cNvSpPr/>
      </dsp:nvSpPr>
      <dsp:spPr>
        <a:xfrm>
          <a:off x="1477128" y="2924363"/>
          <a:ext cx="237013" cy="2370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F2640-EBE4-46E4-9218-A8F8C166773C}">
      <dsp:nvSpPr>
        <dsp:cNvPr id="0" name=""/>
        <dsp:cNvSpPr/>
      </dsp:nvSpPr>
      <dsp:spPr>
        <a:xfrm>
          <a:off x="1609855" y="2492999"/>
          <a:ext cx="372449" cy="3724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E5162-1CCD-4FE4-8EAE-BFCF48FE4DBD}">
      <dsp:nvSpPr>
        <dsp:cNvPr id="0" name=""/>
        <dsp:cNvSpPr/>
      </dsp:nvSpPr>
      <dsp:spPr>
        <a:xfrm>
          <a:off x="1941674" y="2957544"/>
          <a:ext cx="237013" cy="237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613076-1923-4BB0-8C68-927265125861}">
      <dsp:nvSpPr>
        <dsp:cNvPr id="0" name=""/>
        <dsp:cNvSpPr/>
      </dsp:nvSpPr>
      <dsp:spPr>
        <a:xfrm>
          <a:off x="2240311" y="2426635"/>
          <a:ext cx="541744" cy="5417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DADAE-F282-450F-B14C-779881727049}">
      <dsp:nvSpPr>
        <dsp:cNvPr id="0" name=""/>
        <dsp:cNvSpPr/>
      </dsp:nvSpPr>
      <dsp:spPr>
        <a:xfrm>
          <a:off x="2970311" y="2293907"/>
          <a:ext cx="372449" cy="3724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2F450-C3C8-45BF-A076-4D72515A918D}">
      <dsp:nvSpPr>
        <dsp:cNvPr id="0" name=""/>
        <dsp:cNvSpPr/>
      </dsp:nvSpPr>
      <dsp:spPr>
        <a:xfrm>
          <a:off x="3481713" y="733809"/>
          <a:ext cx="1093830" cy="208824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4C538-3D86-4E79-B9CB-94692664974A}">
      <dsp:nvSpPr>
        <dsp:cNvPr id="0" name=""/>
        <dsp:cNvSpPr/>
      </dsp:nvSpPr>
      <dsp:spPr>
        <a:xfrm>
          <a:off x="4376665" y="733809"/>
          <a:ext cx="1093830" cy="208824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8C2081-85A6-4DF7-89C7-2BD3F9382880}">
      <dsp:nvSpPr>
        <dsp:cNvPr id="0" name=""/>
        <dsp:cNvSpPr/>
      </dsp:nvSpPr>
      <dsp:spPr>
        <a:xfrm>
          <a:off x="5862582" y="585664"/>
          <a:ext cx="2885878" cy="25356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 smtClean="0"/>
            <a:t>代表者</a:t>
          </a:r>
          <a:endParaRPr kumimoji="1" lang="ja-JP" altLang="en-US" sz="4800" kern="1200" dirty="0"/>
        </a:p>
      </dsp:txBody>
      <dsp:txXfrm>
        <a:off x="6285209" y="957008"/>
        <a:ext cx="2040624" cy="1793010"/>
      </dsp:txXfrm>
    </dsp:sp>
    <dsp:sp modelId="{060567CE-2B4C-43A0-9F0D-BB7D1DB3E52F}">
      <dsp:nvSpPr>
        <dsp:cNvPr id="0" name=""/>
        <dsp:cNvSpPr/>
      </dsp:nvSpPr>
      <dsp:spPr>
        <a:xfrm>
          <a:off x="5470496" y="3368966"/>
          <a:ext cx="3670050" cy="183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「ふさわしい政治か」</a:t>
          </a:r>
          <a:endParaRPr kumimoji="1" lang="en-US" altLang="ja-JP" sz="35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見守り続けること</a:t>
          </a:r>
          <a:endParaRPr kumimoji="1" lang="en-US" altLang="ja-JP" sz="35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470496" y="3368966"/>
        <a:ext cx="3670050" cy="18396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2" rIns="91427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8"/>
            <a:ext cx="5445760" cy="4472702"/>
          </a:xfrm>
          <a:prstGeom prst="rect">
            <a:avLst/>
          </a:prstGeom>
        </p:spPr>
        <p:txBody>
          <a:bodyPr vert="horz" lIns="91427" tIns="45712" rIns="91427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6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9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61923" algn="l"/>
                <a:tab pos="449229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61923" algn="l"/>
                <a:tab pos="449229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12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03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26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7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39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17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5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07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2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15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20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97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07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91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39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8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7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1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24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96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19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31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6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3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6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743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08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840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12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19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1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4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145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71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0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181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371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23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10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597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2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67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7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c4Zrw3j68x0/UPyI0_I3RXI/AAAAAAAAKxw/-Xbi8nmVTF8/s1600/seijik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9" y="620688"/>
            <a:ext cx="770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都立千歳丘</a:t>
            </a:r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高等学校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108520" y="274638"/>
            <a:ext cx="9289030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こんなに低い？若年層の投票率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 descr="\\10.66.163.2\default\選挙課啓発係\A  Let'sすたでぃ選挙\27 Let'sすたでぃ選挙\１　版下作成\4 納品物\H26衆　年代別投票行動調査結果グラ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849632"/>
            <a:ext cx="9073008" cy="4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593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はじめての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歳選挙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歳の投票率、全国で何位？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第１位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7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0" y="2028282"/>
            <a:ext cx="352838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年参議院議員選挙の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歳の投票率は、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62.23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％で、全国第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歳・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歳と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歳合計も、同様に全国第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4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0066"/>
              </p:ext>
            </p:extLst>
          </p:nvPr>
        </p:nvGraphicFramePr>
        <p:xfrm>
          <a:off x="467544" y="1340768"/>
          <a:ext cx="8208911" cy="47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216024"/>
                <a:gridCol w="2160240"/>
                <a:gridCol w="3672408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順位</a:t>
                      </a:r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</a:t>
                      </a:r>
                      <a:endParaRPr kumimoji="1" lang="ja-JP" altLang="en-US" sz="4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投票率</a:t>
                      </a:r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全国平均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５１．２８％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2">
                  <a:txBody>
                    <a:bodyPr/>
                    <a:lstStyle/>
                    <a:p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東京都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６２．２３％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47</a:t>
                      </a:r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●●県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３５．２６％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323528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歳の投票率（参院選）</a:t>
            </a:r>
            <a:endParaRPr kumimoji="1" lang="ja-JP" alt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9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34563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32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5364088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6648772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3563888" y="450912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6300192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6300192" y="530120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7812360" y="378904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スマイル 2"/>
          <p:cNvSpPr/>
          <p:nvPr/>
        </p:nvSpPr>
        <p:spPr>
          <a:xfrm>
            <a:off x="8316416" y="3717032"/>
            <a:ext cx="432049" cy="432048"/>
          </a:xfrm>
          <a:prstGeom prst="smileyFac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</a:t>
            </a:r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夏の都議会議員選挙</a:t>
            </a:r>
            <a:endParaRPr lang="en-US" altLang="ja-JP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全員で何人を選ぶ？</a:t>
            </a:r>
            <a:endParaRPr lang="ja-JP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７７人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１２７人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都議会議員選挙は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42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の選挙区で、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127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人を選出します。任期は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年前回（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年）の都議会議員選挙では、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253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人が立候補をしました。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ちなみに、練馬区の都議会議員の定数は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127</a:t>
            </a:r>
            <a:r>
              <a:rPr lang="ja-JP" altLang="en-US" sz="72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ja-JP" altLang="en-US" sz="72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1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</a:t>
            </a:r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夏の都議会議員選挙</a:t>
            </a:r>
            <a:endParaRPr lang="en-US" altLang="ja-JP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議会の役割を表すのは？</a:t>
            </a:r>
            <a:endParaRPr lang="ja-JP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617458" y="3284984"/>
            <a:ext cx="590908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617458" y="4795357"/>
            <a:ext cx="590908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二元代表制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464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議院内閣制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gray">
          <a:xfrm>
            <a:off x="2136879" y="5090677"/>
            <a:ext cx="48702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～パート１～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0" y="2028282"/>
            <a:ext cx="352838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地方自治体の「首長」と「議員」の関係を示す言葉です。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議員内閣制は、法律を作る国会のしくみのことを指します。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645024"/>
            <a:ext cx="2742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二元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代表制</a:t>
            </a:r>
            <a:endParaRPr lang="ja-JP" altLang="en-US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0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88640"/>
            <a:ext cx="914399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議会ってなんのためにある？</a:t>
            </a:r>
            <a:endParaRPr lang="ja-JP" alt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827584" y="1052736"/>
            <a:ext cx="748883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住民（東京都の場合）</a:t>
            </a:r>
            <a:endParaRPr kumimoji="1" lang="ja-JP" altLang="en-US" sz="4400" b="1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259632" y="2204864"/>
            <a:ext cx="1512168" cy="864096"/>
          </a:xfrm>
          <a:prstGeom prst="downArrow">
            <a:avLst>
              <a:gd name="adj1" fmla="val 80235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3200" b="1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318194" y="2204864"/>
            <a:ext cx="1512168" cy="864096"/>
          </a:xfrm>
          <a:prstGeom prst="downArrow">
            <a:avLst>
              <a:gd name="adj1" fmla="val 80235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3200" b="1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827584" y="3140968"/>
            <a:ext cx="2376264" cy="13974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知　事</a:t>
            </a:r>
            <a:endParaRPr kumimoji="1" lang="en-US" altLang="ja-JP" sz="4400" b="1" dirty="0" smtClean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65068" y="3140968"/>
            <a:ext cx="2340260" cy="1397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都議会</a:t>
            </a:r>
            <a:endParaRPr kumimoji="1" lang="en-US" altLang="ja-JP" sz="4400" b="1" dirty="0" smtClean="0">
              <a:solidFill>
                <a:schemeClr val="accent4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左右矢印 14"/>
          <p:cNvSpPr/>
          <p:nvPr/>
        </p:nvSpPr>
        <p:spPr>
          <a:xfrm>
            <a:off x="2591780" y="5082778"/>
            <a:ext cx="3960440" cy="1052736"/>
          </a:xfrm>
          <a:prstGeom prst="leftRightArrow">
            <a:avLst>
              <a:gd name="adj1" fmla="val 758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対等な</a:t>
            </a:r>
            <a:r>
              <a:rPr kumimoji="1" lang="ja-JP" altLang="en-US" sz="3200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緊張関係</a:t>
            </a:r>
            <a:endParaRPr kumimoji="1" lang="ja-JP" altLang="en-US" sz="3200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843808" y="3198304"/>
            <a:ext cx="3456384" cy="590736"/>
          </a:xfrm>
          <a:prstGeom prst="rightArrow">
            <a:avLst>
              <a:gd name="adj1" fmla="val 67106"/>
              <a:gd name="adj2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予算案・条例案</a:t>
            </a:r>
            <a:r>
              <a:rPr lang="ja-JP" altLang="en-US" sz="24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2843808" y="3865860"/>
            <a:ext cx="3456384" cy="643260"/>
          </a:xfrm>
          <a:prstGeom prst="leftArrow">
            <a:avLst>
              <a:gd name="adj1" fmla="val 65112"/>
              <a:gd name="adj2" fmla="val 48488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予算・条例の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議決</a:t>
            </a:r>
            <a:endParaRPr kumimoji="1"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http://1.bp.blogspot.com/-DFNDahtEnCw/WCqd3R8mmrI/AAAAAAAA_o8/ROiUAK25XHoCIOJc3xJyhf_xhMKX9csQgCLcB/s800/kokkai_touben_shingi_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08" y="4387676"/>
            <a:ext cx="2513592" cy="24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政治家のイラスト「記者会見・国会答弁」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33054"/>
            <a:ext cx="1368152" cy="21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5" y="620689"/>
            <a:ext cx="6048671" cy="17281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候補者の政策を聞いて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に投票するか考える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10.66.163.2\default\選挙課啓発係\啓発キャラクター\３　その他デザイン\いらすとや\senkyo_rikkou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6" y="1277766"/>
            <a:ext cx="2608454" cy="51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66.163.2\default\選挙課啓発係\啓発キャラクター\３　その他デザイン\いらすとや\投票関係\投票風景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1" y="2728582"/>
            <a:ext cx="4537851" cy="37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332656"/>
            <a:ext cx="4536501" cy="9361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選挙の争点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6039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・みなさんは、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千歳丘高校区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という架空の地域の住民です。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千歳丘高校区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に利便性の高い広大な空き地ができまし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この空き地の活用について、３人の候補者が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それぞれ異なった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利用方法を提案しています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4" descr="C:\Users\T0521154\Desktop\1501umekitanow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4" y="3814177"/>
            <a:ext cx="6107753" cy="2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2420889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動画放映</a:t>
            </a:r>
            <a:endParaRPr kumimoji="1"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（候補者動画）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747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gray">
          <a:xfrm>
            <a:off x="2273935" y="5090677"/>
            <a:ext cx="45961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～パート</a:t>
            </a:r>
            <a:r>
              <a:rPr lang="en-US" altLang="ja-JP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8976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38570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自宅で、インターネットで投票は？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1" y="3265545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779912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49671" y="47548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7" y="4988787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404664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投票の当日、出かける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予定があるんだけど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投票する方法は？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29685" y="3709481"/>
            <a:ext cx="3338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もう一度　考えてみる！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9184795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9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石井たかひろ候補の主張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ショッピングモールの建設</a:t>
            </a:r>
            <a:endParaRPr lang="en-US" altLang="ja-JP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大型ショッピングモールを作ることで、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豊かな生活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を提供します。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様々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な年齢層の交流の場になり、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街に活気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が生まれます。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モール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の建設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と併せて周辺道路等を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周辺住民の生活環境を向上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させます。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78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西田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マユミ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候補の主張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保育施設付きマンションの建設</a:t>
            </a:r>
            <a:endParaRPr lang="en-US" altLang="ja-JP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保育施設付きのマンションを建設し、子育てしやすい環境を実現し、子育てしながら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働く親の悩みを解決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少子化に歯止め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をかけます。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「子育てしやすい街」として街の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ブランドを向上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させます。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7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の夏に行われた参議院議員選挙から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歳から投票ができるようになりました。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奥村たろう候補の主張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ja-JP" altLang="en-US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緑地・防災公園に整備</a:t>
            </a:r>
            <a:endParaRPr lang="en-US" altLang="ja-JP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いつ起きるかわからない</a:t>
            </a:r>
            <a:r>
              <a:rPr lang="ja-JP" alt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災害への備え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として、緑地・防災公園を整備し、災害時の必要物資を備蓄します。</a:t>
            </a:r>
            <a:endParaRPr lang="en-US" altLang="ja-JP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緑を供給し、</a:t>
            </a:r>
            <a:r>
              <a:rPr lang="ja-JP" alt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住民の憩いの場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を提供します。</a:t>
            </a:r>
            <a:endParaRPr lang="en-US" altLang="ja-JP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利益</a:t>
            </a:r>
            <a:r>
              <a:rPr lang="ja-JP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のため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に土地を売却するのではなく、</a:t>
            </a:r>
            <a:r>
              <a:rPr lang="ja-JP" alt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行政にしかできないこと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に活用する。</a:t>
            </a:r>
            <a:endParaRPr kumimoji="1" lang="ja-JP" altLang="en-US" sz="3900" dirty="0"/>
          </a:p>
        </p:txBody>
      </p:sp>
    </p:spTree>
    <p:extLst>
      <p:ext uri="{BB962C8B-B14F-4D97-AF65-F5344CB8AC3E}">
        <p14:creationId xmlns:p14="http://schemas.microsoft.com/office/powerpoint/2010/main" val="36299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10.66.163.2\default\選挙課啓発係\O 模擬投票・出前授業\H28\20161219 足立東高等学校\1216 事前準備\選挙公報（実写版）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 b="16564"/>
          <a:stretch/>
        </p:blipFill>
        <p:spPr bwMode="auto">
          <a:xfrm>
            <a:off x="1141473" y="40513"/>
            <a:ext cx="6861054" cy="68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\\10.66.163.2\default\選挙課啓発係\O 模擬投票・出前授業\H28\20170321 都立千歳丘高校\290306 訂正版資料送付\氏名等掲示（空き地の活用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4" y="116632"/>
            <a:ext cx="9159974" cy="64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2420889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8000" dirty="0" smtClean="0"/>
              <a:t>模擬選挙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1085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2420889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動画放映</a:t>
            </a:r>
            <a:endParaRPr kumimoji="1"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（鷹の爪団　アニメ）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090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809096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133592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6716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投票に行くときは？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50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20116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～権利と責任～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1830607167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乗算記号 9"/>
          <p:cNvSpPr/>
          <p:nvPr/>
        </p:nvSpPr>
        <p:spPr>
          <a:xfrm>
            <a:off x="6444208" y="530521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1140612" y="2420888"/>
            <a:ext cx="6862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</a:t>
            </a:r>
            <a:r>
              <a:rPr lang="ja-JP" altLang="en-US" sz="8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の結果！</a:t>
            </a:r>
            <a:endParaRPr lang="ja-JP" altLang="en-US" sz="8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6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53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千歳丘高校区長選挙</a:t>
            </a:r>
            <a:endParaRPr lang="en-US" altLang="ja-JP" sz="4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endParaRPr lang="ja-JP" altLang="en-US" sz="4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23929"/>
              </p:ext>
            </p:extLst>
          </p:nvPr>
        </p:nvGraphicFramePr>
        <p:xfrm>
          <a:off x="1043608" y="1989336"/>
          <a:ext cx="7056784" cy="4682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04456"/>
                <a:gridCol w="2952328"/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b="1" dirty="0" smtClean="0"/>
                        <a:t>候補者名</a:t>
                      </a:r>
                      <a:endParaRPr kumimoji="1" lang="ja-JP" altLang="en-US" sz="5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b="1" dirty="0" smtClean="0"/>
                        <a:t>票数</a:t>
                      </a:r>
                      <a:endParaRPr kumimoji="1" lang="ja-JP" altLang="en-US" sz="5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石井　たかひろ</a:t>
                      </a:r>
                      <a:endParaRPr kumimoji="1" lang="en-US" altLang="ja-JP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（　便　利　党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</a:rPr>
                        <a:t>　　　　　票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西田　マユミ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（　発　展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奥村　たろう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（　安　心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588724" y="311309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8724" y="4339590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8724" y="552035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353918" y="3501008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53918" y="472514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338837" y="587727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ここからが「はじまり」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494744881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83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68651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260648"/>
            <a:ext cx="7593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昨年の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参議院議員選挙２０歳代の投票率はどれくらい？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３９％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５６％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歳代の参議院議員選挙の投票率は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56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３９％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2926</TotalTime>
  <Words>1588</Words>
  <Application>Microsoft Office PowerPoint</Application>
  <PresentationFormat>画面に合わせる (4:3)</PresentationFormat>
  <Paragraphs>407</Paragraphs>
  <Slides>55</Slides>
  <Notes>42</Notes>
  <HiddenSlides>0</HiddenSlides>
  <MMClips>0</MMClips>
  <ScaleCrop>false</ScaleCrop>
  <HeadingPairs>
    <vt:vector size="4" baseType="variant">
      <vt:variant>
        <vt:lpstr>テーマ</vt:lpstr>
      </vt:variant>
      <vt:variant>
        <vt:i4>8</vt:i4>
      </vt:variant>
      <vt:variant>
        <vt:lpstr>スライド タイトル</vt:lpstr>
      </vt:variant>
      <vt:variant>
        <vt:i4>55</vt:i4>
      </vt:variant>
    </vt:vector>
  </HeadingPairs>
  <TitlesOfParts>
    <vt:vector size="63" baseType="lpstr">
      <vt:lpstr>Office ​​テーマ</vt:lpstr>
      <vt:lpstr>1_Office ​​テーマ</vt:lpstr>
      <vt:lpstr>2_Office ​​テーマ</vt:lpstr>
      <vt:lpstr>3_Office ​​テーマ</vt:lpstr>
      <vt:lpstr>4_Office ​​テーマ</vt:lpstr>
      <vt:lpstr>5_Office ​​テーマ</vt:lpstr>
      <vt:lpstr>6_Office ​​テーマ</vt:lpstr>
      <vt:lpstr>7_Office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こんなに低い？若年層の投票率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もう一度　考えてみる！</vt:lpstr>
      <vt:lpstr>石井たかひろ候補の主張</vt:lpstr>
      <vt:lpstr>西田マユミ候補の主張</vt:lpstr>
      <vt:lpstr>奥村たろう候補の主張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日本の選挙の４原則</vt:lpstr>
      <vt:lpstr>投票率が低いとどうなる？</vt:lpstr>
      <vt:lpstr>投票に行くときは？</vt:lpstr>
      <vt:lpstr>情報を集める方法は？</vt:lpstr>
      <vt:lpstr>投票先を選ぶ基準</vt:lpstr>
      <vt:lpstr>とても大切なこと ～権利と責任～</vt:lpstr>
      <vt:lpstr>PowerPoint プレゼンテーション</vt:lpstr>
      <vt:lpstr>PowerPoint プレゼンテーション</vt:lpstr>
      <vt:lpstr>ここからが「はじまり」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228</cp:revision>
  <cp:lastPrinted>2016-04-08T04:39:46Z</cp:lastPrinted>
  <dcterms:created xsi:type="dcterms:W3CDTF">2015-06-05T06:25:16Z</dcterms:created>
  <dcterms:modified xsi:type="dcterms:W3CDTF">2017-03-06T09:16:57Z</dcterms:modified>
</cp:coreProperties>
</file>