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5.xml" ContentType="application/vnd.openxmlformats-officedocument.presentationml.notesSlid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notesSlides/notesSlide4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0.xml" ContentType="application/vnd.openxmlformats-officedocument.presentationml.notesSlide+xml"/>
  <Override PartName="/ppt/tags/tag2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7" r:id="rId3"/>
    <p:sldMasterId id="2147483749" r:id="rId4"/>
  </p:sldMasterIdLst>
  <p:notesMasterIdLst>
    <p:notesMasterId r:id="rId57"/>
  </p:notesMasterIdLst>
  <p:handoutMasterIdLst>
    <p:handoutMasterId r:id="rId58"/>
  </p:handoutMasterIdLst>
  <p:sldIdLst>
    <p:sldId id="271" r:id="rId5"/>
    <p:sldId id="404" r:id="rId6"/>
    <p:sldId id="294" r:id="rId7"/>
    <p:sldId id="296" r:id="rId8"/>
    <p:sldId id="432" r:id="rId9"/>
    <p:sldId id="433" r:id="rId10"/>
    <p:sldId id="297" r:id="rId11"/>
    <p:sldId id="309" r:id="rId12"/>
    <p:sldId id="308" r:id="rId13"/>
    <p:sldId id="411" r:id="rId14"/>
    <p:sldId id="412" r:id="rId15"/>
    <p:sldId id="304" r:id="rId16"/>
    <p:sldId id="307" r:id="rId17"/>
    <p:sldId id="413" r:id="rId18"/>
    <p:sldId id="414" r:id="rId19"/>
    <p:sldId id="415" r:id="rId20"/>
    <p:sldId id="345" r:id="rId21"/>
    <p:sldId id="346" r:id="rId22"/>
    <p:sldId id="367" r:id="rId23"/>
    <p:sldId id="405" r:id="rId24"/>
    <p:sldId id="410" r:id="rId25"/>
    <p:sldId id="416" r:id="rId26"/>
    <p:sldId id="417" r:id="rId27"/>
    <p:sldId id="418" r:id="rId28"/>
    <p:sldId id="419" r:id="rId29"/>
    <p:sldId id="370" r:id="rId30"/>
    <p:sldId id="371" r:id="rId31"/>
    <p:sldId id="322" r:id="rId32"/>
    <p:sldId id="323" r:id="rId33"/>
    <p:sldId id="332" r:id="rId34"/>
    <p:sldId id="368" r:id="rId35"/>
    <p:sldId id="369" r:id="rId36"/>
    <p:sldId id="326" r:id="rId37"/>
    <p:sldId id="334" r:id="rId38"/>
    <p:sldId id="328" r:id="rId39"/>
    <p:sldId id="335" r:id="rId40"/>
    <p:sldId id="424" r:id="rId41"/>
    <p:sldId id="421" r:id="rId42"/>
    <p:sldId id="430" r:id="rId43"/>
    <p:sldId id="422" r:id="rId44"/>
    <p:sldId id="423" r:id="rId45"/>
    <p:sldId id="427" r:id="rId46"/>
    <p:sldId id="339" r:id="rId47"/>
    <p:sldId id="289" r:id="rId48"/>
    <p:sldId id="431" r:id="rId49"/>
    <p:sldId id="263" r:id="rId50"/>
    <p:sldId id="374" r:id="rId51"/>
    <p:sldId id="291" r:id="rId52"/>
    <p:sldId id="429" r:id="rId53"/>
    <p:sldId id="425" r:id="rId54"/>
    <p:sldId id="426" r:id="rId55"/>
    <p:sldId id="373" r:id="rId5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82" autoAdjust="0"/>
    <p:restoredTop sz="84629" autoAdjust="0"/>
  </p:normalViewPr>
  <p:slideViewPr>
    <p:cSldViewPr>
      <p:cViewPr varScale="1">
        <p:scale>
          <a:sx n="62" d="100"/>
          <a:sy n="62" d="100"/>
        </p:scale>
        <p:origin x="-1584" y="-8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11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60555308669414E-2"/>
          <c:y val="0.16199737727554081"/>
          <c:w val="0.9059696649867186"/>
          <c:h val="0.619537822008380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square"/>
            <c:size val="9"/>
            <c:spPr>
              <a:solidFill>
                <a:srgbClr val="00B0F0"/>
              </a:solidFill>
            </c:spPr>
          </c:marker>
          <c:cat>
            <c:strRef>
              <c:f>Sheet1!$A$2:$A$17</c:f>
              <c:strCache>
                <c:ptCount val="16"/>
                <c:pt idx="0">
                  <c:v>１８歳</c:v>
                </c:pt>
                <c:pt idx="1">
                  <c:v>１９歳</c:v>
                </c:pt>
                <c:pt idx="2">
                  <c:v>２０歳</c:v>
                </c:pt>
                <c:pt idx="3">
                  <c:v>２１～２４歳</c:v>
                </c:pt>
                <c:pt idx="4">
                  <c:v>２５～２９歳</c:v>
                </c:pt>
                <c:pt idx="5">
                  <c:v>３０～３４歳</c:v>
                </c:pt>
                <c:pt idx="6">
                  <c:v>３５～３９歳</c:v>
                </c:pt>
                <c:pt idx="7">
                  <c:v>４０～４４歳</c:v>
                </c:pt>
                <c:pt idx="8">
                  <c:v>４５～４９歳</c:v>
                </c:pt>
                <c:pt idx="9">
                  <c:v>５０～５４歳</c:v>
                </c:pt>
                <c:pt idx="10">
                  <c:v>５５～５９歳</c:v>
                </c:pt>
                <c:pt idx="11">
                  <c:v>６０～６４歳</c:v>
                </c:pt>
                <c:pt idx="12">
                  <c:v>６５～６９歳</c:v>
                </c:pt>
                <c:pt idx="13">
                  <c:v>７０～７４歳</c:v>
                </c:pt>
                <c:pt idx="14">
                  <c:v>７５～７９歳</c:v>
                </c:pt>
                <c:pt idx="15">
                  <c:v>８０歳以上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48.97</c:v>
                </c:pt>
                <c:pt idx="1">
                  <c:v>38.64</c:v>
                </c:pt>
                <c:pt idx="2">
                  <c:v>33.97</c:v>
                </c:pt>
                <c:pt idx="3">
                  <c:v>30.88</c:v>
                </c:pt>
                <c:pt idx="4">
                  <c:v>33.200000000000003</c:v>
                </c:pt>
                <c:pt idx="5">
                  <c:v>40</c:v>
                </c:pt>
                <c:pt idx="6">
                  <c:v>46.55</c:v>
                </c:pt>
                <c:pt idx="7">
                  <c:v>51.24</c:v>
                </c:pt>
                <c:pt idx="8">
                  <c:v>54.92</c:v>
                </c:pt>
                <c:pt idx="9">
                  <c:v>59.62</c:v>
                </c:pt>
                <c:pt idx="10">
                  <c:v>63.3</c:v>
                </c:pt>
                <c:pt idx="11">
                  <c:v>67.22</c:v>
                </c:pt>
                <c:pt idx="12">
                  <c:v>70.400000000000006</c:v>
                </c:pt>
                <c:pt idx="13">
                  <c:v>71.849999999999994</c:v>
                </c:pt>
                <c:pt idx="14">
                  <c:v>69.5</c:v>
                </c:pt>
                <c:pt idx="15">
                  <c:v>48.69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929984"/>
        <c:axId val="149931904"/>
      </c:lineChart>
      <c:catAx>
        <c:axId val="149929984"/>
        <c:scaling>
          <c:orientation val="minMax"/>
        </c:scaling>
        <c:delete val="0"/>
        <c:axPos val="b"/>
        <c:majorTickMark val="out"/>
        <c:minorTickMark val="none"/>
        <c:tickLblPos val="nextTo"/>
        <c:crossAx val="149931904"/>
        <c:crosses val="autoZero"/>
        <c:auto val="1"/>
        <c:lblAlgn val="ctr"/>
        <c:lblOffset val="100"/>
        <c:noMultiLvlLbl val="0"/>
      </c:catAx>
      <c:valAx>
        <c:axId val="14993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92998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688DA-3C15-4BFB-9001-7FACE6968F2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F4891E10-A6A6-4D9D-B940-16FB157AC0BE}">
      <dgm:prSet phldrT="[テキスト]" custT="1"/>
      <dgm:spPr/>
      <dgm:t>
        <a:bodyPr/>
        <a:lstStyle/>
        <a:p>
          <a:endParaRPr kumimoji="1" lang="ja-JP" altLang="en-US" sz="3200" dirty="0"/>
        </a:p>
      </dgm:t>
    </dgm:pt>
    <dgm:pt modelId="{87DB55C6-3E4E-480B-9725-34E099BB72BF}" type="parTrans" cxnId="{18D8B4D7-E4F3-4A5B-B5A4-76CAE0F907DB}">
      <dgm:prSet/>
      <dgm:spPr/>
      <dgm:t>
        <a:bodyPr/>
        <a:lstStyle/>
        <a:p>
          <a:endParaRPr kumimoji="1" lang="ja-JP" altLang="en-US"/>
        </a:p>
      </dgm:t>
    </dgm:pt>
    <dgm:pt modelId="{131C23A3-D1BD-4259-ADB0-7800F542AE69}" type="sibTrans" cxnId="{18D8B4D7-E4F3-4A5B-B5A4-76CAE0F907DB}">
      <dgm:prSet/>
      <dgm:spPr/>
      <dgm:t>
        <a:bodyPr/>
        <a:lstStyle/>
        <a:p>
          <a:endParaRPr kumimoji="1" lang="ja-JP" altLang="en-US"/>
        </a:p>
      </dgm:t>
    </dgm:pt>
    <dgm:pt modelId="{8C071038-6BD8-468A-8C0B-697B986F1AF6}">
      <dgm:prSet phldrT="[テキスト]" custT="1"/>
      <dgm:spPr/>
      <dgm:t>
        <a:bodyPr/>
        <a:lstStyle/>
        <a:p>
          <a:pPr algn="ctr"/>
          <a:r>
            <a:rPr kumimoji="1"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4</a:t>
          </a:r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15</a:t>
          </a:r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　練馬区長選挙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9BF3CF3-B3D1-47E1-812A-4008A8DDBD81}" type="parTrans" cxnId="{65B40822-14C7-4B2C-9333-0024DE6FE2BA}">
      <dgm:prSet/>
      <dgm:spPr/>
      <dgm:t>
        <a:bodyPr/>
        <a:lstStyle/>
        <a:p>
          <a:endParaRPr kumimoji="1" lang="ja-JP" altLang="en-US"/>
        </a:p>
      </dgm:t>
    </dgm:pt>
    <dgm:pt modelId="{1ECC2F73-AF81-47C9-8CF4-0EA9D7C5355A}" type="sibTrans" cxnId="{65B40822-14C7-4B2C-9333-0024DE6FE2BA}">
      <dgm:prSet/>
      <dgm:spPr/>
      <dgm:t>
        <a:bodyPr/>
        <a:lstStyle/>
        <a:p>
          <a:endParaRPr kumimoji="1" lang="ja-JP" altLang="en-US"/>
        </a:p>
      </dgm:t>
    </dgm:pt>
    <dgm:pt modelId="{DEA039BB-25CF-4117-98CF-EF1D5D6C3271}">
      <dgm:prSet phldrT="[テキスト]" custT="1"/>
      <dgm:spPr/>
      <dgm:t>
        <a:bodyPr/>
        <a:lstStyle/>
        <a:p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3F78D91-A2A3-4B05-9C83-44801FBFE208}" type="parTrans" cxnId="{7993F486-2DB7-4150-BBDF-E62358BBC229}">
      <dgm:prSet/>
      <dgm:spPr/>
      <dgm:t>
        <a:bodyPr/>
        <a:lstStyle/>
        <a:p>
          <a:endParaRPr kumimoji="1" lang="ja-JP" altLang="en-US"/>
        </a:p>
      </dgm:t>
    </dgm:pt>
    <dgm:pt modelId="{1269076A-F8FD-4493-AA21-985A0FF9F0CB}" type="sibTrans" cxnId="{7993F486-2DB7-4150-BBDF-E62358BBC229}">
      <dgm:prSet/>
      <dgm:spPr/>
      <dgm:t>
        <a:bodyPr/>
        <a:lstStyle/>
        <a:p>
          <a:endParaRPr kumimoji="1" lang="ja-JP" altLang="en-US"/>
        </a:p>
      </dgm:t>
    </dgm:pt>
    <dgm:pt modelId="{1A589974-B9B9-427D-948B-E281DC561BAC}">
      <dgm:prSet phldrT="[テキスト]" custT="1"/>
      <dgm:spPr/>
      <dgm:t>
        <a:bodyPr/>
        <a:lstStyle/>
        <a:p>
          <a:pPr algn="ctr"/>
          <a:r>
            <a:rPr kumimoji="1"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6</a:t>
          </a:r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10</a:t>
          </a:r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　中野区長選挙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3941ACB-E289-4AF0-8CC7-3B13C1F58C84}" type="parTrans" cxnId="{814C37C2-6753-43EE-BA6E-D658D6B855C6}">
      <dgm:prSet/>
      <dgm:spPr/>
      <dgm:t>
        <a:bodyPr/>
        <a:lstStyle/>
        <a:p>
          <a:endParaRPr kumimoji="1" lang="ja-JP" altLang="en-US"/>
        </a:p>
      </dgm:t>
    </dgm:pt>
    <dgm:pt modelId="{262D85E9-488D-43A9-9CD7-0C151ECA66DA}" type="sibTrans" cxnId="{814C37C2-6753-43EE-BA6E-D658D6B855C6}">
      <dgm:prSet/>
      <dgm:spPr/>
      <dgm:t>
        <a:bodyPr/>
        <a:lstStyle/>
        <a:p>
          <a:endParaRPr kumimoji="1" lang="ja-JP" altLang="en-US"/>
        </a:p>
      </dgm:t>
    </dgm:pt>
    <dgm:pt modelId="{02982765-0684-477F-B3D0-573E5FDDAB27}">
      <dgm:prSet phldrT="[テキスト]" custT="1"/>
      <dgm:spPr/>
      <dgm:t>
        <a:bodyPr/>
        <a:lstStyle/>
        <a:p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B3C0F4BC-CCFE-43BE-B17E-CE8CFF8E1CC8}" type="parTrans" cxnId="{70551B4E-8A85-4F80-B593-9DA10B27C01A}">
      <dgm:prSet/>
      <dgm:spPr/>
      <dgm:t>
        <a:bodyPr/>
        <a:lstStyle/>
        <a:p>
          <a:endParaRPr kumimoji="1" lang="ja-JP" altLang="en-US"/>
        </a:p>
      </dgm:t>
    </dgm:pt>
    <dgm:pt modelId="{36782302-8884-4D76-A947-00EB0CD2B0A4}" type="sibTrans" cxnId="{70551B4E-8A85-4F80-B593-9DA10B27C01A}">
      <dgm:prSet/>
      <dgm:spPr/>
      <dgm:t>
        <a:bodyPr/>
        <a:lstStyle/>
        <a:p>
          <a:endParaRPr kumimoji="1" lang="ja-JP" altLang="en-US"/>
        </a:p>
      </dgm:t>
    </dgm:pt>
    <dgm:pt modelId="{F636C401-7144-4FA9-8C0B-2DCE17F3EA84}">
      <dgm:prSet phldrT="[テキスト]" custT="1"/>
      <dgm:spPr/>
      <dgm:t>
        <a:bodyPr/>
        <a:lstStyle/>
        <a:p>
          <a:pPr algn="ctr"/>
          <a:r>
            <a:rPr kumimoji="1"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6</a:t>
          </a:r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24</a:t>
          </a:r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　杉並区長選挙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B889209-A6F8-4C81-83C2-96500A26789C}" type="parTrans" cxnId="{1944093E-2DF9-4258-A8A7-2185556EBBA8}">
      <dgm:prSet/>
      <dgm:spPr/>
      <dgm:t>
        <a:bodyPr/>
        <a:lstStyle/>
        <a:p>
          <a:endParaRPr kumimoji="1" lang="ja-JP" altLang="en-US"/>
        </a:p>
      </dgm:t>
    </dgm:pt>
    <dgm:pt modelId="{71C28487-5C0F-4132-A7A4-CF09C930B7FF}" type="sibTrans" cxnId="{1944093E-2DF9-4258-A8A7-2185556EBBA8}">
      <dgm:prSet/>
      <dgm:spPr/>
      <dgm:t>
        <a:bodyPr/>
        <a:lstStyle/>
        <a:p>
          <a:endParaRPr kumimoji="1" lang="ja-JP" altLang="en-US"/>
        </a:p>
      </dgm:t>
    </dgm:pt>
    <dgm:pt modelId="{A5226D63-C475-4A3E-B6B9-400C206FFC82}">
      <dgm:prSet phldrT="[テキスト]" custT="1"/>
      <dgm:spPr/>
      <dgm:t>
        <a:bodyPr/>
        <a:lstStyle/>
        <a:p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F0FCEB2-8CFF-4381-9B7E-DC2BE94F2564}" type="parTrans" cxnId="{BD8E1C17-B8B7-476E-9526-C8F74D48AA84}">
      <dgm:prSet/>
      <dgm:spPr/>
      <dgm:t>
        <a:bodyPr/>
        <a:lstStyle/>
        <a:p>
          <a:endParaRPr kumimoji="1" lang="ja-JP" altLang="en-US"/>
        </a:p>
      </dgm:t>
    </dgm:pt>
    <dgm:pt modelId="{6BFC0795-EAB6-4982-B717-ECD78D68BA25}" type="sibTrans" cxnId="{BD8E1C17-B8B7-476E-9526-C8F74D48AA84}">
      <dgm:prSet/>
      <dgm:spPr/>
      <dgm:t>
        <a:bodyPr/>
        <a:lstStyle/>
        <a:p>
          <a:endParaRPr kumimoji="1" lang="ja-JP" altLang="en-US"/>
        </a:p>
      </dgm:t>
    </dgm:pt>
    <dgm:pt modelId="{C38BA0E8-D82A-4EA2-A17A-B207AF73B404}">
      <dgm:prSet phldrT="[テキスト]" custT="1"/>
      <dgm:spPr/>
      <dgm:t>
        <a:bodyPr/>
        <a:lstStyle/>
        <a:p>
          <a:pPr algn="ctr"/>
          <a:r>
            <a:rPr kumimoji="1"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9</a:t>
          </a:r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30</a:t>
          </a:r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　品川区長選挙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7539CE3F-FC65-47B9-B7BC-74E6EC21DBEC}" type="parTrans" cxnId="{14A8C3A4-A77D-4F2A-98F3-7818D39C8949}">
      <dgm:prSet/>
      <dgm:spPr/>
      <dgm:t>
        <a:bodyPr/>
        <a:lstStyle/>
        <a:p>
          <a:endParaRPr kumimoji="1" lang="ja-JP" altLang="en-US"/>
        </a:p>
      </dgm:t>
    </dgm:pt>
    <dgm:pt modelId="{6776E09A-78D0-4BCA-BA76-CFEF25501BF1}" type="sibTrans" cxnId="{14A8C3A4-A77D-4F2A-98F3-7818D39C8949}">
      <dgm:prSet/>
      <dgm:spPr/>
      <dgm:t>
        <a:bodyPr/>
        <a:lstStyle/>
        <a:p>
          <a:endParaRPr kumimoji="1" lang="ja-JP" altLang="en-US"/>
        </a:p>
      </dgm:t>
    </dgm:pt>
    <dgm:pt modelId="{1C0B72A0-92A3-45A7-8745-904A4F237981}">
      <dgm:prSet phldrT="[テキスト]" custT="1"/>
      <dgm:spPr/>
      <dgm:t>
        <a:bodyPr/>
        <a:lstStyle/>
        <a:p>
          <a:pPr algn="ctr"/>
          <a:r>
            <a:rPr kumimoji="1"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11</a:t>
          </a:r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月予定　新宿区長選挙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396D8BB-8811-445B-A797-042849F3EAEF}" type="parTrans" cxnId="{0C2FD416-F3DB-4C6E-AF62-079EE0D639EE}">
      <dgm:prSet/>
      <dgm:spPr/>
      <dgm:t>
        <a:bodyPr/>
        <a:lstStyle/>
        <a:p>
          <a:endParaRPr kumimoji="1" lang="ja-JP" altLang="en-US"/>
        </a:p>
      </dgm:t>
    </dgm:pt>
    <dgm:pt modelId="{D76562BB-10B7-4CDD-A840-67486A918D3F}" type="sibTrans" cxnId="{0C2FD416-F3DB-4C6E-AF62-079EE0D639EE}">
      <dgm:prSet/>
      <dgm:spPr/>
      <dgm:t>
        <a:bodyPr/>
        <a:lstStyle/>
        <a:p>
          <a:endParaRPr kumimoji="1" lang="ja-JP" altLang="en-US"/>
        </a:p>
      </dgm:t>
    </dgm:pt>
    <dgm:pt modelId="{38981507-D638-4167-BFEC-AC756DEAB0B6}">
      <dgm:prSet phldrT="[テキスト]" custT="1"/>
      <dgm:spPr/>
      <dgm:t>
        <a:bodyPr/>
        <a:lstStyle/>
        <a:p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637AB97E-19EA-4138-AB1C-FA16ACA0C687}" type="sibTrans" cxnId="{245AA1AE-BEB7-4D70-BFD6-8D6F18955814}">
      <dgm:prSet/>
      <dgm:spPr/>
      <dgm:t>
        <a:bodyPr/>
        <a:lstStyle/>
        <a:p>
          <a:endParaRPr kumimoji="1" lang="ja-JP" altLang="en-US"/>
        </a:p>
      </dgm:t>
    </dgm:pt>
    <dgm:pt modelId="{C87F147B-B0BB-4E8C-864B-A5ADDCB5320D}" type="parTrans" cxnId="{245AA1AE-BEB7-4D70-BFD6-8D6F18955814}">
      <dgm:prSet/>
      <dgm:spPr/>
      <dgm:t>
        <a:bodyPr/>
        <a:lstStyle/>
        <a:p>
          <a:endParaRPr kumimoji="1" lang="ja-JP" altLang="en-US"/>
        </a:p>
      </dgm:t>
    </dgm:pt>
    <dgm:pt modelId="{84B6ECE5-BD8C-4C41-8FCD-EA5D8FA07EB7}" type="pres">
      <dgm:prSet presAssocID="{CD5688DA-3C15-4BFB-9001-7FACE6968F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CBDFDE0-9BE0-4615-B801-911AF7AC8EF7}" type="pres">
      <dgm:prSet presAssocID="{F4891E10-A6A6-4D9D-B940-16FB157AC0BE}" presName="composite" presStyleCnt="0"/>
      <dgm:spPr/>
    </dgm:pt>
    <dgm:pt modelId="{7205BB39-B149-4222-9B82-06A22E1AFA3C}" type="pres">
      <dgm:prSet presAssocID="{F4891E10-A6A6-4D9D-B940-16FB157AC0B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0AA90A3-64AF-4B40-A603-66FDF828A9CB}" type="pres">
      <dgm:prSet presAssocID="{F4891E10-A6A6-4D9D-B940-16FB157AC0B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67CB298-E477-4790-B25F-2568A92F497D}" type="pres">
      <dgm:prSet presAssocID="{131C23A3-D1BD-4259-ADB0-7800F542AE69}" presName="sp" presStyleCnt="0"/>
      <dgm:spPr/>
    </dgm:pt>
    <dgm:pt modelId="{C69558C3-3370-477A-842E-CAF4FCE6AB04}" type="pres">
      <dgm:prSet presAssocID="{DEA039BB-25CF-4117-98CF-EF1D5D6C3271}" presName="composite" presStyleCnt="0"/>
      <dgm:spPr/>
    </dgm:pt>
    <dgm:pt modelId="{F95ED4F3-CF18-49DD-8F80-ACB42DC86DE8}" type="pres">
      <dgm:prSet presAssocID="{DEA039BB-25CF-4117-98CF-EF1D5D6C3271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36E15C0-30C3-4CA1-B1F9-738D00D4B82D}" type="pres">
      <dgm:prSet presAssocID="{DEA039BB-25CF-4117-98CF-EF1D5D6C3271}" presName="descendantText" presStyleLbl="alignAcc1" presStyleIdx="1" presStyleCnt="5" custLinFactNeighborX="4419" custLinFactNeighborY="46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5C64F80-0E93-4AC2-A0FB-16A6F0CAC96A}" type="pres">
      <dgm:prSet presAssocID="{1269076A-F8FD-4493-AA21-985A0FF9F0CB}" presName="sp" presStyleCnt="0"/>
      <dgm:spPr/>
    </dgm:pt>
    <dgm:pt modelId="{BF0BB6FB-5975-4A30-A2BD-E056E73B9EE8}" type="pres">
      <dgm:prSet presAssocID="{02982765-0684-477F-B3D0-573E5FDDAB27}" presName="composite" presStyleCnt="0"/>
      <dgm:spPr/>
    </dgm:pt>
    <dgm:pt modelId="{F2509075-44D5-4E59-B5D2-0163B9892677}" type="pres">
      <dgm:prSet presAssocID="{02982765-0684-477F-B3D0-573E5FDDAB2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A548178-A013-413C-BAFC-18C6DC6DB05A}" type="pres">
      <dgm:prSet presAssocID="{02982765-0684-477F-B3D0-573E5FDDAB2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6BB28B5-FEC7-4CA1-918B-BE83937BA819}" type="pres">
      <dgm:prSet presAssocID="{36782302-8884-4D76-A947-00EB0CD2B0A4}" presName="sp" presStyleCnt="0"/>
      <dgm:spPr/>
    </dgm:pt>
    <dgm:pt modelId="{E9F9ADAE-9DE7-41D6-A8F5-98DD9BA20B45}" type="pres">
      <dgm:prSet presAssocID="{A5226D63-C475-4A3E-B6B9-400C206FFC82}" presName="composite" presStyleCnt="0"/>
      <dgm:spPr/>
    </dgm:pt>
    <dgm:pt modelId="{4855A206-276F-45A2-8869-CA327FDE01B1}" type="pres">
      <dgm:prSet presAssocID="{A5226D63-C475-4A3E-B6B9-400C206FFC8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A0638F-517B-40D5-BF5E-EECCA784D11E}" type="pres">
      <dgm:prSet presAssocID="{A5226D63-C475-4A3E-B6B9-400C206FFC8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804756F-C089-41EF-94C3-A7A7D6A7D5E8}" type="pres">
      <dgm:prSet presAssocID="{6BFC0795-EAB6-4982-B717-ECD78D68BA25}" presName="sp" presStyleCnt="0"/>
      <dgm:spPr/>
    </dgm:pt>
    <dgm:pt modelId="{995B564A-9FCD-41A5-BB3F-5806E38CADD2}" type="pres">
      <dgm:prSet presAssocID="{38981507-D638-4167-BFEC-AC756DEAB0B6}" presName="composite" presStyleCnt="0"/>
      <dgm:spPr/>
    </dgm:pt>
    <dgm:pt modelId="{E39CD641-F3C3-460E-9426-932CD647B59B}" type="pres">
      <dgm:prSet presAssocID="{38981507-D638-4167-BFEC-AC756DEAB0B6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F246115-48B4-476C-A4B3-5B5A0AD35E80}" type="pres">
      <dgm:prSet presAssocID="{38981507-D638-4167-BFEC-AC756DEAB0B6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14C37C2-6753-43EE-BA6E-D658D6B855C6}" srcId="{DEA039BB-25CF-4117-98CF-EF1D5D6C3271}" destId="{1A589974-B9B9-427D-948B-E281DC561BAC}" srcOrd="0" destOrd="0" parTransId="{53941ACB-E289-4AF0-8CC7-3B13C1F58C84}" sibTransId="{262D85E9-488D-43A9-9CD7-0C151ECA66DA}"/>
    <dgm:cxn modelId="{A6013DA0-04E6-4AD0-ADE1-AE1529543298}" type="presOf" srcId="{DEA039BB-25CF-4117-98CF-EF1D5D6C3271}" destId="{F95ED4F3-CF18-49DD-8F80-ACB42DC86DE8}" srcOrd="0" destOrd="0" presId="urn:microsoft.com/office/officeart/2005/8/layout/chevron2"/>
    <dgm:cxn modelId="{90409B06-A805-47AC-B31F-450905453CD5}" type="presOf" srcId="{38981507-D638-4167-BFEC-AC756DEAB0B6}" destId="{E39CD641-F3C3-460E-9426-932CD647B59B}" srcOrd="0" destOrd="0" presId="urn:microsoft.com/office/officeart/2005/8/layout/chevron2"/>
    <dgm:cxn modelId="{CBCD7081-4CD5-4D00-A2CE-97C650FC69C4}" type="presOf" srcId="{A5226D63-C475-4A3E-B6B9-400C206FFC82}" destId="{4855A206-276F-45A2-8869-CA327FDE01B1}" srcOrd="0" destOrd="0" presId="urn:microsoft.com/office/officeart/2005/8/layout/chevron2"/>
    <dgm:cxn modelId="{68FED851-28C7-4617-942E-EA5DCF6486BE}" type="presOf" srcId="{F4891E10-A6A6-4D9D-B940-16FB157AC0BE}" destId="{7205BB39-B149-4222-9B82-06A22E1AFA3C}" srcOrd="0" destOrd="0" presId="urn:microsoft.com/office/officeart/2005/8/layout/chevron2"/>
    <dgm:cxn modelId="{4C2844CE-4094-4C86-A6A2-204073FAC703}" type="presOf" srcId="{8C071038-6BD8-468A-8C0B-697B986F1AF6}" destId="{50AA90A3-64AF-4B40-A603-66FDF828A9CB}" srcOrd="0" destOrd="0" presId="urn:microsoft.com/office/officeart/2005/8/layout/chevron2"/>
    <dgm:cxn modelId="{245AA1AE-BEB7-4D70-BFD6-8D6F18955814}" srcId="{CD5688DA-3C15-4BFB-9001-7FACE6968F24}" destId="{38981507-D638-4167-BFEC-AC756DEAB0B6}" srcOrd="4" destOrd="0" parTransId="{C87F147B-B0BB-4E8C-864B-A5ADDCB5320D}" sibTransId="{637AB97E-19EA-4138-AB1C-FA16ACA0C687}"/>
    <dgm:cxn modelId="{18D8B4D7-E4F3-4A5B-B5A4-76CAE0F907DB}" srcId="{CD5688DA-3C15-4BFB-9001-7FACE6968F24}" destId="{F4891E10-A6A6-4D9D-B940-16FB157AC0BE}" srcOrd="0" destOrd="0" parTransId="{87DB55C6-3E4E-480B-9725-34E099BB72BF}" sibTransId="{131C23A3-D1BD-4259-ADB0-7800F542AE69}"/>
    <dgm:cxn modelId="{BD8E1C17-B8B7-476E-9526-C8F74D48AA84}" srcId="{CD5688DA-3C15-4BFB-9001-7FACE6968F24}" destId="{A5226D63-C475-4A3E-B6B9-400C206FFC82}" srcOrd="3" destOrd="0" parTransId="{EF0FCEB2-8CFF-4381-9B7E-DC2BE94F2564}" sibTransId="{6BFC0795-EAB6-4982-B717-ECD78D68BA25}"/>
    <dgm:cxn modelId="{65B40822-14C7-4B2C-9333-0024DE6FE2BA}" srcId="{F4891E10-A6A6-4D9D-B940-16FB157AC0BE}" destId="{8C071038-6BD8-468A-8C0B-697B986F1AF6}" srcOrd="0" destOrd="0" parTransId="{59BF3CF3-B3D1-47E1-812A-4008A8DDBD81}" sibTransId="{1ECC2F73-AF81-47C9-8CF4-0EA9D7C5355A}"/>
    <dgm:cxn modelId="{B06FEDFE-FE4C-4E2F-BFD1-63023FF3DE6B}" type="presOf" srcId="{CD5688DA-3C15-4BFB-9001-7FACE6968F24}" destId="{84B6ECE5-BD8C-4C41-8FCD-EA5D8FA07EB7}" srcOrd="0" destOrd="0" presId="urn:microsoft.com/office/officeart/2005/8/layout/chevron2"/>
    <dgm:cxn modelId="{A3657F3B-ABD4-474A-8688-397B9DDC2E8E}" type="presOf" srcId="{02982765-0684-477F-B3D0-573E5FDDAB27}" destId="{F2509075-44D5-4E59-B5D2-0163B9892677}" srcOrd="0" destOrd="0" presId="urn:microsoft.com/office/officeart/2005/8/layout/chevron2"/>
    <dgm:cxn modelId="{70551B4E-8A85-4F80-B593-9DA10B27C01A}" srcId="{CD5688DA-3C15-4BFB-9001-7FACE6968F24}" destId="{02982765-0684-477F-B3D0-573E5FDDAB27}" srcOrd="2" destOrd="0" parTransId="{B3C0F4BC-CCFE-43BE-B17E-CE8CFF8E1CC8}" sibTransId="{36782302-8884-4D76-A947-00EB0CD2B0A4}"/>
    <dgm:cxn modelId="{14A8C3A4-A77D-4F2A-98F3-7818D39C8949}" srcId="{A5226D63-C475-4A3E-B6B9-400C206FFC82}" destId="{C38BA0E8-D82A-4EA2-A17A-B207AF73B404}" srcOrd="0" destOrd="0" parTransId="{7539CE3F-FC65-47B9-B7BC-74E6EC21DBEC}" sibTransId="{6776E09A-78D0-4BCA-BA76-CFEF25501BF1}"/>
    <dgm:cxn modelId="{1944093E-2DF9-4258-A8A7-2185556EBBA8}" srcId="{02982765-0684-477F-B3D0-573E5FDDAB27}" destId="{F636C401-7144-4FA9-8C0B-2DCE17F3EA84}" srcOrd="0" destOrd="0" parTransId="{EB889209-A6F8-4C81-83C2-96500A26789C}" sibTransId="{71C28487-5C0F-4132-A7A4-CF09C930B7FF}"/>
    <dgm:cxn modelId="{AE082B39-FD91-48A4-87A6-D490E2C20B3B}" type="presOf" srcId="{1A589974-B9B9-427D-948B-E281DC561BAC}" destId="{036E15C0-30C3-4CA1-B1F9-738D00D4B82D}" srcOrd="0" destOrd="0" presId="urn:microsoft.com/office/officeart/2005/8/layout/chevron2"/>
    <dgm:cxn modelId="{4B567507-5746-4967-A053-13F7B3B0021A}" type="presOf" srcId="{C38BA0E8-D82A-4EA2-A17A-B207AF73B404}" destId="{DFA0638F-517B-40D5-BF5E-EECCA784D11E}" srcOrd="0" destOrd="0" presId="urn:microsoft.com/office/officeart/2005/8/layout/chevron2"/>
    <dgm:cxn modelId="{0C2FD416-F3DB-4C6E-AF62-079EE0D639EE}" srcId="{38981507-D638-4167-BFEC-AC756DEAB0B6}" destId="{1C0B72A0-92A3-45A7-8745-904A4F237981}" srcOrd="0" destOrd="0" parTransId="{E396D8BB-8811-445B-A797-042849F3EAEF}" sibTransId="{D76562BB-10B7-4CDD-A840-67486A918D3F}"/>
    <dgm:cxn modelId="{9D645CDA-A346-4FEB-BC37-AD3C876D1B96}" type="presOf" srcId="{F636C401-7144-4FA9-8C0B-2DCE17F3EA84}" destId="{3A548178-A013-413C-BAFC-18C6DC6DB05A}" srcOrd="0" destOrd="0" presId="urn:microsoft.com/office/officeart/2005/8/layout/chevron2"/>
    <dgm:cxn modelId="{8E22B773-1F8B-49CD-9FE2-A1166E9802DC}" type="presOf" srcId="{1C0B72A0-92A3-45A7-8745-904A4F237981}" destId="{1F246115-48B4-476C-A4B3-5B5A0AD35E80}" srcOrd="0" destOrd="0" presId="urn:microsoft.com/office/officeart/2005/8/layout/chevron2"/>
    <dgm:cxn modelId="{7993F486-2DB7-4150-BBDF-E62358BBC229}" srcId="{CD5688DA-3C15-4BFB-9001-7FACE6968F24}" destId="{DEA039BB-25CF-4117-98CF-EF1D5D6C3271}" srcOrd="1" destOrd="0" parTransId="{13F78D91-A2A3-4B05-9C83-44801FBFE208}" sibTransId="{1269076A-F8FD-4493-AA21-985A0FF9F0CB}"/>
    <dgm:cxn modelId="{7BF5F01A-4A2B-438E-8993-4AE5345DE889}" type="presParOf" srcId="{84B6ECE5-BD8C-4C41-8FCD-EA5D8FA07EB7}" destId="{8CBDFDE0-9BE0-4615-B801-911AF7AC8EF7}" srcOrd="0" destOrd="0" presId="urn:microsoft.com/office/officeart/2005/8/layout/chevron2"/>
    <dgm:cxn modelId="{531C1FCE-B536-4836-9A7E-A8112FB6E42D}" type="presParOf" srcId="{8CBDFDE0-9BE0-4615-B801-911AF7AC8EF7}" destId="{7205BB39-B149-4222-9B82-06A22E1AFA3C}" srcOrd="0" destOrd="0" presId="urn:microsoft.com/office/officeart/2005/8/layout/chevron2"/>
    <dgm:cxn modelId="{0178BE61-2AAE-4EEC-9868-820DFDA502E1}" type="presParOf" srcId="{8CBDFDE0-9BE0-4615-B801-911AF7AC8EF7}" destId="{50AA90A3-64AF-4B40-A603-66FDF828A9CB}" srcOrd="1" destOrd="0" presId="urn:microsoft.com/office/officeart/2005/8/layout/chevron2"/>
    <dgm:cxn modelId="{D72DC41F-1955-4C12-A191-0E2B5ECF55A2}" type="presParOf" srcId="{84B6ECE5-BD8C-4C41-8FCD-EA5D8FA07EB7}" destId="{067CB298-E477-4790-B25F-2568A92F497D}" srcOrd="1" destOrd="0" presId="urn:microsoft.com/office/officeart/2005/8/layout/chevron2"/>
    <dgm:cxn modelId="{C0A5DEBB-BB9D-43E8-9D42-EF41D29DC766}" type="presParOf" srcId="{84B6ECE5-BD8C-4C41-8FCD-EA5D8FA07EB7}" destId="{C69558C3-3370-477A-842E-CAF4FCE6AB04}" srcOrd="2" destOrd="0" presId="urn:microsoft.com/office/officeart/2005/8/layout/chevron2"/>
    <dgm:cxn modelId="{0F183DB8-5048-4CDA-A7AE-6DA8362EB2CA}" type="presParOf" srcId="{C69558C3-3370-477A-842E-CAF4FCE6AB04}" destId="{F95ED4F3-CF18-49DD-8F80-ACB42DC86DE8}" srcOrd="0" destOrd="0" presId="urn:microsoft.com/office/officeart/2005/8/layout/chevron2"/>
    <dgm:cxn modelId="{66F10A38-481B-4763-91C9-05C68032F2C4}" type="presParOf" srcId="{C69558C3-3370-477A-842E-CAF4FCE6AB04}" destId="{036E15C0-30C3-4CA1-B1F9-738D00D4B82D}" srcOrd="1" destOrd="0" presId="urn:microsoft.com/office/officeart/2005/8/layout/chevron2"/>
    <dgm:cxn modelId="{A0D91274-4E7C-4F86-8DEB-C8FEE8F394EB}" type="presParOf" srcId="{84B6ECE5-BD8C-4C41-8FCD-EA5D8FA07EB7}" destId="{E5C64F80-0E93-4AC2-A0FB-16A6F0CAC96A}" srcOrd="3" destOrd="0" presId="urn:microsoft.com/office/officeart/2005/8/layout/chevron2"/>
    <dgm:cxn modelId="{3482EB3E-B6F1-4218-9EE7-39966789178C}" type="presParOf" srcId="{84B6ECE5-BD8C-4C41-8FCD-EA5D8FA07EB7}" destId="{BF0BB6FB-5975-4A30-A2BD-E056E73B9EE8}" srcOrd="4" destOrd="0" presId="urn:microsoft.com/office/officeart/2005/8/layout/chevron2"/>
    <dgm:cxn modelId="{DDE378BA-05B4-4737-9273-665A4ABDA3BA}" type="presParOf" srcId="{BF0BB6FB-5975-4A30-A2BD-E056E73B9EE8}" destId="{F2509075-44D5-4E59-B5D2-0163B9892677}" srcOrd="0" destOrd="0" presId="urn:microsoft.com/office/officeart/2005/8/layout/chevron2"/>
    <dgm:cxn modelId="{DEB97478-DEF9-41E5-A1F6-70BD611D770C}" type="presParOf" srcId="{BF0BB6FB-5975-4A30-A2BD-E056E73B9EE8}" destId="{3A548178-A013-413C-BAFC-18C6DC6DB05A}" srcOrd="1" destOrd="0" presId="urn:microsoft.com/office/officeart/2005/8/layout/chevron2"/>
    <dgm:cxn modelId="{6198FBFB-CF12-427C-B307-A7604CFF76D0}" type="presParOf" srcId="{84B6ECE5-BD8C-4C41-8FCD-EA5D8FA07EB7}" destId="{56BB28B5-FEC7-4CA1-918B-BE83937BA819}" srcOrd="5" destOrd="0" presId="urn:microsoft.com/office/officeart/2005/8/layout/chevron2"/>
    <dgm:cxn modelId="{60BE957C-2186-4244-AF17-F61EABC6EF4C}" type="presParOf" srcId="{84B6ECE5-BD8C-4C41-8FCD-EA5D8FA07EB7}" destId="{E9F9ADAE-9DE7-41D6-A8F5-98DD9BA20B45}" srcOrd="6" destOrd="0" presId="urn:microsoft.com/office/officeart/2005/8/layout/chevron2"/>
    <dgm:cxn modelId="{E374C1CC-A3FB-451D-95CB-33DA85B51B14}" type="presParOf" srcId="{E9F9ADAE-9DE7-41D6-A8F5-98DD9BA20B45}" destId="{4855A206-276F-45A2-8869-CA327FDE01B1}" srcOrd="0" destOrd="0" presId="urn:microsoft.com/office/officeart/2005/8/layout/chevron2"/>
    <dgm:cxn modelId="{530F97B2-98F7-4AE1-9B7E-0391D67AC4E7}" type="presParOf" srcId="{E9F9ADAE-9DE7-41D6-A8F5-98DD9BA20B45}" destId="{DFA0638F-517B-40D5-BF5E-EECCA784D11E}" srcOrd="1" destOrd="0" presId="urn:microsoft.com/office/officeart/2005/8/layout/chevron2"/>
    <dgm:cxn modelId="{DDD0FD3D-A419-4FDD-9757-4229568BF139}" type="presParOf" srcId="{84B6ECE5-BD8C-4C41-8FCD-EA5D8FA07EB7}" destId="{D804756F-C089-41EF-94C3-A7A7D6A7D5E8}" srcOrd="7" destOrd="0" presId="urn:microsoft.com/office/officeart/2005/8/layout/chevron2"/>
    <dgm:cxn modelId="{E52F4C33-0A89-4B9A-B021-1798572976A0}" type="presParOf" srcId="{84B6ECE5-BD8C-4C41-8FCD-EA5D8FA07EB7}" destId="{995B564A-9FCD-41A5-BB3F-5806E38CADD2}" srcOrd="8" destOrd="0" presId="urn:microsoft.com/office/officeart/2005/8/layout/chevron2"/>
    <dgm:cxn modelId="{158F0D1B-2607-4187-910C-384DE06FD4A4}" type="presParOf" srcId="{995B564A-9FCD-41A5-BB3F-5806E38CADD2}" destId="{E39CD641-F3C3-460E-9426-932CD647B59B}" srcOrd="0" destOrd="0" presId="urn:microsoft.com/office/officeart/2005/8/layout/chevron2"/>
    <dgm:cxn modelId="{B824E81E-CBD9-4836-8ADF-38F506A1CF28}" type="presParOf" srcId="{995B564A-9FCD-41A5-BB3F-5806E38CADD2}" destId="{1F246115-48B4-476C-A4B3-5B5A0AD35E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41E9B-097B-4FAF-A36F-5984FE255C5D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0E2B9A27-5720-4392-9647-BB6BCEFAE478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ショッピングモール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DE54E93-7AA8-413B-BA3E-3854E30534E1}" type="parTrans" cxnId="{33CE43B5-DF6C-4966-B0E1-4636AF1F0788}">
      <dgm:prSet/>
      <dgm:spPr/>
      <dgm:t>
        <a:bodyPr/>
        <a:lstStyle/>
        <a:p>
          <a:endParaRPr kumimoji="1" lang="ja-JP" altLang="en-US"/>
        </a:p>
      </dgm:t>
    </dgm:pt>
    <dgm:pt modelId="{4C702B3E-C3A8-47F0-8E3C-9DE8E65C5456}" type="sibTrans" cxnId="{33CE43B5-DF6C-4966-B0E1-4636AF1F0788}">
      <dgm:prSet/>
      <dgm:spPr/>
      <dgm:t>
        <a:bodyPr/>
        <a:lstStyle/>
        <a:p>
          <a:endParaRPr kumimoji="1" lang="ja-JP" altLang="en-US"/>
        </a:p>
      </dgm:t>
    </dgm:pt>
    <dgm:pt modelId="{3D9A3FEE-5F7D-4900-8814-AE916FC0CDB5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地元商店へ影響・圧迫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8B63404-0210-4243-AF66-18A6BE2AFACD}" type="parTrans" cxnId="{7CCCCCF7-C0A5-4619-A71A-04E7837B8854}">
      <dgm:prSet/>
      <dgm:spPr/>
      <dgm:t>
        <a:bodyPr/>
        <a:lstStyle/>
        <a:p>
          <a:endParaRPr kumimoji="1" lang="ja-JP" altLang="en-US"/>
        </a:p>
      </dgm:t>
    </dgm:pt>
    <dgm:pt modelId="{91832180-DB3A-42E7-BDF3-8FD0EFD7756F}" type="sibTrans" cxnId="{7CCCCCF7-C0A5-4619-A71A-04E7837B8854}">
      <dgm:prSet/>
      <dgm:spPr/>
      <dgm:t>
        <a:bodyPr/>
        <a:lstStyle/>
        <a:p>
          <a:endParaRPr kumimoji="1" lang="ja-JP" altLang="en-US"/>
        </a:p>
      </dgm:t>
    </dgm:pt>
    <dgm:pt modelId="{0734E8C9-5242-48F9-ADF6-99BAAF1F4B2D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流入で混乱や交通渋滞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425B2901-E806-4DCC-AA63-027F0E8CF5FE}" type="parTrans" cxnId="{C3ABC57A-1B27-480D-BF45-6E249F73E882}">
      <dgm:prSet/>
      <dgm:spPr/>
      <dgm:t>
        <a:bodyPr/>
        <a:lstStyle/>
        <a:p>
          <a:endParaRPr kumimoji="1" lang="ja-JP" altLang="en-US"/>
        </a:p>
      </dgm:t>
    </dgm:pt>
    <dgm:pt modelId="{275FD9B5-4EDA-4D8E-89D1-C65272F64D4A}" type="sibTrans" cxnId="{C3ABC57A-1B27-480D-BF45-6E249F73E882}">
      <dgm:prSet/>
      <dgm:spPr/>
      <dgm:t>
        <a:bodyPr/>
        <a:lstStyle/>
        <a:p>
          <a:endParaRPr kumimoji="1" lang="ja-JP" altLang="en-US"/>
        </a:p>
      </dgm:t>
    </dgm:pt>
    <dgm:pt modelId="{68935C4A-2F13-4025-918D-952694E7B314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子育て施設マンション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6EDB983-98FA-4255-8704-164E5AF93FAF}" type="parTrans" cxnId="{C52FAA28-83AF-419F-BB44-D343882A623B}">
      <dgm:prSet/>
      <dgm:spPr/>
      <dgm:t>
        <a:bodyPr/>
        <a:lstStyle/>
        <a:p>
          <a:endParaRPr kumimoji="1" lang="ja-JP" altLang="en-US"/>
        </a:p>
      </dgm:t>
    </dgm:pt>
    <dgm:pt modelId="{E893755D-BDC7-4E69-A331-688F1571481B}" type="sibTrans" cxnId="{C52FAA28-83AF-419F-BB44-D343882A623B}">
      <dgm:prSet/>
      <dgm:spPr/>
      <dgm:t>
        <a:bodyPr/>
        <a:lstStyle/>
        <a:p>
          <a:endParaRPr kumimoji="1" lang="ja-JP" altLang="en-US"/>
        </a:p>
      </dgm:t>
    </dgm:pt>
    <dgm:pt modelId="{37249C11-2C2E-400B-9767-3C8131CDA7E6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子育て世帯のみ優遇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96B0700-E68F-461D-888F-A8442048038C}" type="parTrans" cxnId="{8801F34B-AC5B-4F8D-A78F-2B7B92CA2FF5}">
      <dgm:prSet/>
      <dgm:spPr/>
      <dgm:t>
        <a:bodyPr/>
        <a:lstStyle/>
        <a:p>
          <a:endParaRPr kumimoji="1" lang="ja-JP" altLang="en-US"/>
        </a:p>
      </dgm:t>
    </dgm:pt>
    <dgm:pt modelId="{76AE81D2-7CB9-404C-ACE4-B8EB73BEAD99}" type="sibTrans" cxnId="{8801F34B-AC5B-4F8D-A78F-2B7B92CA2FF5}">
      <dgm:prSet/>
      <dgm:spPr/>
      <dgm:t>
        <a:bodyPr/>
        <a:lstStyle/>
        <a:p>
          <a:endParaRPr kumimoji="1" lang="ja-JP" altLang="en-US"/>
        </a:p>
      </dgm:t>
    </dgm:pt>
    <dgm:pt modelId="{6D704B92-1360-4728-80F3-88FF32289C0C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保育施設はいずれ不要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8C76B73-93A5-41D3-9E6F-4779B5CB7B7C}" type="parTrans" cxnId="{CED59625-D6C8-4019-9BFB-30ABF118A4D4}">
      <dgm:prSet/>
      <dgm:spPr/>
      <dgm:t>
        <a:bodyPr/>
        <a:lstStyle/>
        <a:p>
          <a:endParaRPr kumimoji="1" lang="ja-JP" altLang="en-US"/>
        </a:p>
      </dgm:t>
    </dgm:pt>
    <dgm:pt modelId="{53C15AD9-1CE2-434C-BA60-DE745EAF5C74}" type="sibTrans" cxnId="{CED59625-D6C8-4019-9BFB-30ABF118A4D4}">
      <dgm:prSet/>
      <dgm:spPr/>
      <dgm:t>
        <a:bodyPr/>
        <a:lstStyle/>
        <a:p>
          <a:endParaRPr kumimoji="1" lang="ja-JP" altLang="en-US"/>
        </a:p>
      </dgm:t>
    </dgm:pt>
    <dgm:pt modelId="{D18A0704-2595-43E3-A0D3-1E75C6C29555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防災公園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24C1CD5-8EEF-4BBF-82FF-40A206FE4DFC}" type="parTrans" cxnId="{C5DBE926-5723-4711-AB45-FE1061C31744}">
      <dgm:prSet/>
      <dgm:spPr/>
      <dgm:t>
        <a:bodyPr/>
        <a:lstStyle/>
        <a:p>
          <a:endParaRPr kumimoji="1" lang="ja-JP" altLang="en-US"/>
        </a:p>
      </dgm:t>
    </dgm:pt>
    <dgm:pt modelId="{898D7312-4A16-4D58-8BAE-6CB41379FB84}" type="sibTrans" cxnId="{C5DBE926-5723-4711-AB45-FE1061C31744}">
      <dgm:prSet/>
      <dgm:spPr/>
      <dgm:t>
        <a:bodyPr/>
        <a:lstStyle/>
        <a:p>
          <a:endParaRPr kumimoji="1" lang="ja-JP" altLang="en-US"/>
        </a:p>
      </dgm:t>
    </dgm:pt>
    <dgm:pt modelId="{9AA4D833-958C-40D8-BB06-07111D93784C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費用ばかり創出しない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23436C0-D2DA-4182-95B6-77F14C9FC718}" type="parTrans" cxnId="{8F9F59EB-76FE-4985-B2ED-5A0AD597A8D9}">
      <dgm:prSet/>
      <dgm:spPr/>
      <dgm:t>
        <a:bodyPr/>
        <a:lstStyle/>
        <a:p>
          <a:endParaRPr kumimoji="1" lang="ja-JP" altLang="en-US"/>
        </a:p>
      </dgm:t>
    </dgm:pt>
    <dgm:pt modelId="{7BF486D8-F357-4AEE-8CAC-777C262FE9E5}" type="sibTrans" cxnId="{8F9F59EB-76FE-4985-B2ED-5A0AD597A8D9}">
      <dgm:prSet/>
      <dgm:spPr/>
      <dgm:t>
        <a:bodyPr/>
        <a:lstStyle/>
        <a:p>
          <a:endParaRPr kumimoji="1" lang="ja-JP" altLang="en-US"/>
        </a:p>
      </dgm:t>
    </dgm:pt>
    <dgm:pt modelId="{482209E5-BE4F-49DA-8118-A339B4D05A40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安全は公園整備以外で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EE05276-35E9-4964-AB65-7BCD9B3DA746}" type="parTrans" cxnId="{2636F906-0DA7-4AE7-AF1E-B6FA8DEC325F}">
      <dgm:prSet/>
      <dgm:spPr/>
      <dgm:t>
        <a:bodyPr/>
        <a:lstStyle/>
        <a:p>
          <a:endParaRPr kumimoji="1" lang="ja-JP" altLang="en-US"/>
        </a:p>
      </dgm:t>
    </dgm:pt>
    <dgm:pt modelId="{9166776D-4153-4002-904B-9595D61C4BA1}" type="sibTrans" cxnId="{2636F906-0DA7-4AE7-AF1E-B6FA8DEC325F}">
      <dgm:prSet/>
      <dgm:spPr/>
      <dgm:t>
        <a:bodyPr/>
        <a:lstStyle/>
        <a:p>
          <a:endParaRPr kumimoji="1" lang="ja-JP" altLang="en-US"/>
        </a:p>
      </dgm:t>
    </dgm:pt>
    <dgm:pt modelId="{0FF502CD-9C33-4BEA-98CC-BE4C10A99FA0}" type="pres">
      <dgm:prSet presAssocID="{F8741E9B-097B-4FAF-A36F-5984FE255C5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D17AA5E0-3CCE-4BB6-A0C4-E5B846259325}" type="pres">
      <dgm:prSet presAssocID="{0E2B9A27-5720-4392-9647-BB6BCEFAE478}" presName="horFlow" presStyleCnt="0"/>
      <dgm:spPr/>
    </dgm:pt>
    <dgm:pt modelId="{5BC2EBDC-DC00-47E9-814C-F90AD0ED603A}" type="pres">
      <dgm:prSet presAssocID="{0E2B9A27-5720-4392-9647-BB6BCEFAE478}" presName="bigChev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C6F58584-2054-4775-9A48-F8449EC7A9A5}" type="pres">
      <dgm:prSet presAssocID="{08B63404-0210-4243-AF66-18A6BE2AFACD}" presName="parTrans" presStyleCnt="0"/>
      <dgm:spPr/>
    </dgm:pt>
    <dgm:pt modelId="{1E69BA40-3AB7-4D4C-B9D8-F511FEC976BD}" type="pres">
      <dgm:prSet presAssocID="{3D9A3FEE-5F7D-4900-8814-AE916FC0CDB5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4745240-0435-47A2-8447-D3A034085DE3}" type="pres">
      <dgm:prSet presAssocID="{91832180-DB3A-42E7-BDF3-8FD0EFD7756F}" presName="sibTrans" presStyleCnt="0"/>
      <dgm:spPr/>
    </dgm:pt>
    <dgm:pt modelId="{69B9D6F0-9763-4DB4-BFB2-5FE5EC414604}" type="pres">
      <dgm:prSet presAssocID="{0734E8C9-5242-48F9-ADF6-99BAAF1F4B2D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D94534A-79D5-4A79-B906-FFBDF2F6D9BE}" type="pres">
      <dgm:prSet presAssocID="{0E2B9A27-5720-4392-9647-BB6BCEFAE478}" presName="vSp" presStyleCnt="0"/>
      <dgm:spPr/>
    </dgm:pt>
    <dgm:pt modelId="{618BB208-C324-4AFE-A452-29A4826D2F15}" type="pres">
      <dgm:prSet presAssocID="{68935C4A-2F13-4025-918D-952694E7B314}" presName="horFlow" presStyleCnt="0"/>
      <dgm:spPr/>
    </dgm:pt>
    <dgm:pt modelId="{FC965772-58FD-4BC0-AA07-A4B280223E68}" type="pres">
      <dgm:prSet presAssocID="{68935C4A-2F13-4025-918D-952694E7B314}" presName="bigChev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4AC72CD6-5946-4100-B221-05083A784DEB}" type="pres">
      <dgm:prSet presAssocID="{896B0700-E68F-461D-888F-A8442048038C}" presName="parTrans" presStyleCnt="0"/>
      <dgm:spPr/>
    </dgm:pt>
    <dgm:pt modelId="{1933747F-8322-4905-8DBA-6E6F598ECEA2}" type="pres">
      <dgm:prSet presAssocID="{37249C11-2C2E-400B-9767-3C8131CDA7E6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40864F6-791F-4EE3-ABB4-409F6245D378}" type="pres">
      <dgm:prSet presAssocID="{76AE81D2-7CB9-404C-ACE4-B8EB73BEAD99}" presName="sibTrans" presStyleCnt="0"/>
      <dgm:spPr/>
    </dgm:pt>
    <dgm:pt modelId="{3825CDC0-C64A-4B4C-8193-DB8E6F445FE1}" type="pres">
      <dgm:prSet presAssocID="{6D704B92-1360-4728-80F3-88FF32289C0C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DB27B45-7291-49B7-9BBF-A85C5F29845F}" type="pres">
      <dgm:prSet presAssocID="{68935C4A-2F13-4025-918D-952694E7B314}" presName="vSp" presStyleCnt="0"/>
      <dgm:spPr/>
    </dgm:pt>
    <dgm:pt modelId="{311C17EB-63ED-4E80-98E0-C0CB94E8109A}" type="pres">
      <dgm:prSet presAssocID="{D18A0704-2595-43E3-A0D3-1E75C6C29555}" presName="horFlow" presStyleCnt="0"/>
      <dgm:spPr/>
    </dgm:pt>
    <dgm:pt modelId="{CFFC0322-EDD0-41A3-B96E-A1DFF18B49AE}" type="pres">
      <dgm:prSet presAssocID="{D18A0704-2595-43E3-A0D3-1E75C6C29555}" presName="bigChev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A03B0EA5-F31E-4130-8DBB-D95B33166D26}" type="pres">
      <dgm:prSet presAssocID="{823436C0-D2DA-4182-95B6-77F14C9FC718}" presName="parTrans" presStyleCnt="0"/>
      <dgm:spPr/>
    </dgm:pt>
    <dgm:pt modelId="{19A51175-F892-4BC2-AA87-B68A743BCC40}" type="pres">
      <dgm:prSet presAssocID="{9AA4D833-958C-40D8-BB06-07111D93784C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F0BC088-3D74-4C98-8FC6-9FDA97740774}" type="pres">
      <dgm:prSet presAssocID="{7BF486D8-F357-4AEE-8CAC-777C262FE9E5}" presName="sibTrans" presStyleCnt="0"/>
      <dgm:spPr/>
    </dgm:pt>
    <dgm:pt modelId="{3477C214-E047-4D93-A96C-AA7DD6EDB0F1}" type="pres">
      <dgm:prSet presAssocID="{482209E5-BE4F-49DA-8118-A339B4D05A40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892A233-779B-47FB-BC96-92ACE892B1CA}" type="presOf" srcId="{37249C11-2C2E-400B-9767-3C8131CDA7E6}" destId="{1933747F-8322-4905-8DBA-6E6F598ECEA2}" srcOrd="0" destOrd="0" presId="urn:microsoft.com/office/officeart/2005/8/layout/lProcess3"/>
    <dgm:cxn modelId="{75E0D415-624C-4383-8BB3-78D1C21BD0D4}" type="presOf" srcId="{F8741E9B-097B-4FAF-A36F-5984FE255C5D}" destId="{0FF502CD-9C33-4BEA-98CC-BE4C10A99FA0}" srcOrd="0" destOrd="0" presId="urn:microsoft.com/office/officeart/2005/8/layout/lProcess3"/>
    <dgm:cxn modelId="{E54807F1-E847-4FCF-8AEC-D3F3D8A2A91A}" type="presOf" srcId="{482209E5-BE4F-49DA-8118-A339B4D05A40}" destId="{3477C214-E047-4D93-A96C-AA7DD6EDB0F1}" srcOrd="0" destOrd="0" presId="urn:microsoft.com/office/officeart/2005/8/layout/lProcess3"/>
    <dgm:cxn modelId="{C52FAA28-83AF-419F-BB44-D343882A623B}" srcId="{F8741E9B-097B-4FAF-A36F-5984FE255C5D}" destId="{68935C4A-2F13-4025-918D-952694E7B314}" srcOrd="1" destOrd="0" parTransId="{A6EDB983-98FA-4255-8704-164E5AF93FAF}" sibTransId="{E893755D-BDC7-4E69-A331-688F1571481B}"/>
    <dgm:cxn modelId="{C5DBE926-5723-4711-AB45-FE1061C31744}" srcId="{F8741E9B-097B-4FAF-A36F-5984FE255C5D}" destId="{D18A0704-2595-43E3-A0D3-1E75C6C29555}" srcOrd="2" destOrd="0" parTransId="{224C1CD5-8EEF-4BBF-82FF-40A206FE4DFC}" sibTransId="{898D7312-4A16-4D58-8BAE-6CB41379FB84}"/>
    <dgm:cxn modelId="{CED59625-D6C8-4019-9BFB-30ABF118A4D4}" srcId="{68935C4A-2F13-4025-918D-952694E7B314}" destId="{6D704B92-1360-4728-80F3-88FF32289C0C}" srcOrd="1" destOrd="0" parTransId="{A8C76B73-93A5-41D3-9E6F-4779B5CB7B7C}" sibTransId="{53C15AD9-1CE2-434C-BA60-DE745EAF5C74}"/>
    <dgm:cxn modelId="{7CCCCCF7-C0A5-4619-A71A-04E7837B8854}" srcId="{0E2B9A27-5720-4392-9647-BB6BCEFAE478}" destId="{3D9A3FEE-5F7D-4900-8814-AE916FC0CDB5}" srcOrd="0" destOrd="0" parTransId="{08B63404-0210-4243-AF66-18A6BE2AFACD}" sibTransId="{91832180-DB3A-42E7-BDF3-8FD0EFD7756F}"/>
    <dgm:cxn modelId="{A98C2FB7-39BC-445A-B672-C35047CE42CD}" type="presOf" srcId="{3D9A3FEE-5F7D-4900-8814-AE916FC0CDB5}" destId="{1E69BA40-3AB7-4D4C-B9D8-F511FEC976BD}" srcOrd="0" destOrd="0" presId="urn:microsoft.com/office/officeart/2005/8/layout/lProcess3"/>
    <dgm:cxn modelId="{B8296431-F203-427D-A626-AE6CC3E8155C}" type="presOf" srcId="{68935C4A-2F13-4025-918D-952694E7B314}" destId="{FC965772-58FD-4BC0-AA07-A4B280223E68}" srcOrd="0" destOrd="0" presId="urn:microsoft.com/office/officeart/2005/8/layout/lProcess3"/>
    <dgm:cxn modelId="{A03C47C8-798C-4E85-BCDB-855930250E3D}" type="presOf" srcId="{0734E8C9-5242-48F9-ADF6-99BAAF1F4B2D}" destId="{69B9D6F0-9763-4DB4-BFB2-5FE5EC414604}" srcOrd="0" destOrd="0" presId="urn:microsoft.com/office/officeart/2005/8/layout/lProcess3"/>
    <dgm:cxn modelId="{A9A42469-F94A-410A-85E7-1CB97506F432}" type="presOf" srcId="{9AA4D833-958C-40D8-BB06-07111D93784C}" destId="{19A51175-F892-4BC2-AA87-B68A743BCC40}" srcOrd="0" destOrd="0" presId="urn:microsoft.com/office/officeart/2005/8/layout/lProcess3"/>
    <dgm:cxn modelId="{8F9F59EB-76FE-4985-B2ED-5A0AD597A8D9}" srcId="{D18A0704-2595-43E3-A0D3-1E75C6C29555}" destId="{9AA4D833-958C-40D8-BB06-07111D93784C}" srcOrd="0" destOrd="0" parTransId="{823436C0-D2DA-4182-95B6-77F14C9FC718}" sibTransId="{7BF486D8-F357-4AEE-8CAC-777C262FE9E5}"/>
    <dgm:cxn modelId="{D47C6603-1162-4837-8BB0-B409F8EF55F1}" type="presOf" srcId="{6D704B92-1360-4728-80F3-88FF32289C0C}" destId="{3825CDC0-C64A-4B4C-8193-DB8E6F445FE1}" srcOrd="0" destOrd="0" presId="urn:microsoft.com/office/officeart/2005/8/layout/lProcess3"/>
    <dgm:cxn modelId="{8A52CE43-9A39-45DB-9532-4BDB97487267}" type="presOf" srcId="{0E2B9A27-5720-4392-9647-BB6BCEFAE478}" destId="{5BC2EBDC-DC00-47E9-814C-F90AD0ED603A}" srcOrd="0" destOrd="0" presId="urn:microsoft.com/office/officeart/2005/8/layout/lProcess3"/>
    <dgm:cxn modelId="{726ADD6A-1890-4298-A3D6-5C8B4B785B68}" type="presOf" srcId="{D18A0704-2595-43E3-A0D3-1E75C6C29555}" destId="{CFFC0322-EDD0-41A3-B96E-A1DFF18B49AE}" srcOrd="0" destOrd="0" presId="urn:microsoft.com/office/officeart/2005/8/layout/lProcess3"/>
    <dgm:cxn modelId="{33CE43B5-DF6C-4966-B0E1-4636AF1F0788}" srcId="{F8741E9B-097B-4FAF-A36F-5984FE255C5D}" destId="{0E2B9A27-5720-4392-9647-BB6BCEFAE478}" srcOrd="0" destOrd="0" parTransId="{1DE54E93-7AA8-413B-BA3E-3854E30534E1}" sibTransId="{4C702B3E-C3A8-47F0-8E3C-9DE8E65C5456}"/>
    <dgm:cxn modelId="{C3ABC57A-1B27-480D-BF45-6E249F73E882}" srcId="{0E2B9A27-5720-4392-9647-BB6BCEFAE478}" destId="{0734E8C9-5242-48F9-ADF6-99BAAF1F4B2D}" srcOrd="1" destOrd="0" parTransId="{425B2901-E806-4DCC-AA63-027F0E8CF5FE}" sibTransId="{275FD9B5-4EDA-4D8E-89D1-C65272F64D4A}"/>
    <dgm:cxn modelId="{8801F34B-AC5B-4F8D-A78F-2B7B92CA2FF5}" srcId="{68935C4A-2F13-4025-918D-952694E7B314}" destId="{37249C11-2C2E-400B-9767-3C8131CDA7E6}" srcOrd="0" destOrd="0" parTransId="{896B0700-E68F-461D-888F-A8442048038C}" sibTransId="{76AE81D2-7CB9-404C-ACE4-B8EB73BEAD99}"/>
    <dgm:cxn modelId="{2636F906-0DA7-4AE7-AF1E-B6FA8DEC325F}" srcId="{D18A0704-2595-43E3-A0D3-1E75C6C29555}" destId="{482209E5-BE4F-49DA-8118-A339B4D05A40}" srcOrd="1" destOrd="0" parTransId="{2EE05276-35E9-4964-AB65-7BCD9B3DA746}" sibTransId="{9166776D-4153-4002-904B-9595D61C4BA1}"/>
    <dgm:cxn modelId="{513E8938-F407-41B5-83AD-05726C5D26E1}" type="presParOf" srcId="{0FF502CD-9C33-4BEA-98CC-BE4C10A99FA0}" destId="{D17AA5E0-3CCE-4BB6-A0C4-E5B846259325}" srcOrd="0" destOrd="0" presId="urn:microsoft.com/office/officeart/2005/8/layout/lProcess3"/>
    <dgm:cxn modelId="{762BD639-82EA-494E-AF1A-E1DDAEA7E6B4}" type="presParOf" srcId="{D17AA5E0-3CCE-4BB6-A0C4-E5B846259325}" destId="{5BC2EBDC-DC00-47E9-814C-F90AD0ED603A}" srcOrd="0" destOrd="0" presId="urn:microsoft.com/office/officeart/2005/8/layout/lProcess3"/>
    <dgm:cxn modelId="{EE513CD4-D217-448A-B87E-F1DA01A91E6C}" type="presParOf" srcId="{D17AA5E0-3CCE-4BB6-A0C4-E5B846259325}" destId="{C6F58584-2054-4775-9A48-F8449EC7A9A5}" srcOrd="1" destOrd="0" presId="urn:microsoft.com/office/officeart/2005/8/layout/lProcess3"/>
    <dgm:cxn modelId="{543BCDD5-49B4-40F0-864D-6B817B9CF098}" type="presParOf" srcId="{D17AA5E0-3CCE-4BB6-A0C4-E5B846259325}" destId="{1E69BA40-3AB7-4D4C-B9D8-F511FEC976BD}" srcOrd="2" destOrd="0" presId="urn:microsoft.com/office/officeart/2005/8/layout/lProcess3"/>
    <dgm:cxn modelId="{34C4B1D8-D4BE-446D-8879-8EC6C1D09CCB}" type="presParOf" srcId="{D17AA5E0-3CCE-4BB6-A0C4-E5B846259325}" destId="{A4745240-0435-47A2-8447-D3A034085DE3}" srcOrd="3" destOrd="0" presId="urn:microsoft.com/office/officeart/2005/8/layout/lProcess3"/>
    <dgm:cxn modelId="{55DEE9EA-0961-476D-8DCD-65D764D451D8}" type="presParOf" srcId="{D17AA5E0-3CCE-4BB6-A0C4-E5B846259325}" destId="{69B9D6F0-9763-4DB4-BFB2-5FE5EC414604}" srcOrd="4" destOrd="0" presId="urn:microsoft.com/office/officeart/2005/8/layout/lProcess3"/>
    <dgm:cxn modelId="{F2F2D0A2-5100-48D8-BA86-AF5BE4BD5E1F}" type="presParOf" srcId="{0FF502CD-9C33-4BEA-98CC-BE4C10A99FA0}" destId="{3D94534A-79D5-4A79-B906-FFBDF2F6D9BE}" srcOrd="1" destOrd="0" presId="urn:microsoft.com/office/officeart/2005/8/layout/lProcess3"/>
    <dgm:cxn modelId="{46864847-3CFB-4D58-BE6F-D1006CD97A04}" type="presParOf" srcId="{0FF502CD-9C33-4BEA-98CC-BE4C10A99FA0}" destId="{618BB208-C324-4AFE-A452-29A4826D2F15}" srcOrd="2" destOrd="0" presId="urn:microsoft.com/office/officeart/2005/8/layout/lProcess3"/>
    <dgm:cxn modelId="{093AA7A1-20A9-4928-B7B5-860B26ED7A9E}" type="presParOf" srcId="{618BB208-C324-4AFE-A452-29A4826D2F15}" destId="{FC965772-58FD-4BC0-AA07-A4B280223E68}" srcOrd="0" destOrd="0" presId="urn:microsoft.com/office/officeart/2005/8/layout/lProcess3"/>
    <dgm:cxn modelId="{C49CA0B7-62F0-47C6-898F-D4832B04E05C}" type="presParOf" srcId="{618BB208-C324-4AFE-A452-29A4826D2F15}" destId="{4AC72CD6-5946-4100-B221-05083A784DEB}" srcOrd="1" destOrd="0" presId="urn:microsoft.com/office/officeart/2005/8/layout/lProcess3"/>
    <dgm:cxn modelId="{3BA02ABA-62F6-4F24-8870-D0DE01AA5A80}" type="presParOf" srcId="{618BB208-C324-4AFE-A452-29A4826D2F15}" destId="{1933747F-8322-4905-8DBA-6E6F598ECEA2}" srcOrd="2" destOrd="0" presId="urn:microsoft.com/office/officeart/2005/8/layout/lProcess3"/>
    <dgm:cxn modelId="{CEFA2A1D-195F-438E-B556-45E305A1BCA2}" type="presParOf" srcId="{618BB208-C324-4AFE-A452-29A4826D2F15}" destId="{A40864F6-791F-4EE3-ABB4-409F6245D378}" srcOrd="3" destOrd="0" presId="urn:microsoft.com/office/officeart/2005/8/layout/lProcess3"/>
    <dgm:cxn modelId="{EDA2542C-7B66-4212-B324-F32EF5579762}" type="presParOf" srcId="{618BB208-C324-4AFE-A452-29A4826D2F15}" destId="{3825CDC0-C64A-4B4C-8193-DB8E6F445FE1}" srcOrd="4" destOrd="0" presId="urn:microsoft.com/office/officeart/2005/8/layout/lProcess3"/>
    <dgm:cxn modelId="{C30DF6A1-3E5D-437B-951F-6F5833EB7CB4}" type="presParOf" srcId="{0FF502CD-9C33-4BEA-98CC-BE4C10A99FA0}" destId="{6DB27B45-7291-49B7-9BBF-A85C5F29845F}" srcOrd="3" destOrd="0" presId="urn:microsoft.com/office/officeart/2005/8/layout/lProcess3"/>
    <dgm:cxn modelId="{00037072-DA8A-469D-9070-D4387385022A}" type="presParOf" srcId="{0FF502CD-9C33-4BEA-98CC-BE4C10A99FA0}" destId="{311C17EB-63ED-4E80-98E0-C0CB94E8109A}" srcOrd="4" destOrd="0" presId="urn:microsoft.com/office/officeart/2005/8/layout/lProcess3"/>
    <dgm:cxn modelId="{5473DE7E-F1DB-477E-A937-91B1763E9631}" type="presParOf" srcId="{311C17EB-63ED-4E80-98E0-C0CB94E8109A}" destId="{CFFC0322-EDD0-41A3-B96E-A1DFF18B49AE}" srcOrd="0" destOrd="0" presId="urn:microsoft.com/office/officeart/2005/8/layout/lProcess3"/>
    <dgm:cxn modelId="{9F6AC949-9834-4825-9020-B4EB893C6C59}" type="presParOf" srcId="{311C17EB-63ED-4E80-98E0-C0CB94E8109A}" destId="{A03B0EA5-F31E-4130-8DBB-D95B33166D26}" srcOrd="1" destOrd="0" presId="urn:microsoft.com/office/officeart/2005/8/layout/lProcess3"/>
    <dgm:cxn modelId="{4CDD9826-3DDC-4F62-A365-814A5BA20EF7}" type="presParOf" srcId="{311C17EB-63ED-4E80-98E0-C0CB94E8109A}" destId="{19A51175-F892-4BC2-AA87-B68A743BCC40}" srcOrd="2" destOrd="0" presId="urn:microsoft.com/office/officeart/2005/8/layout/lProcess3"/>
    <dgm:cxn modelId="{EDBC5888-5307-4DF5-89B0-D18B9D08698F}" type="presParOf" srcId="{311C17EB-63ED-4E80-98E0-C0CB94E8109A}" destId="{2F0BC088-3D74-4C98-8FC6-9FDA97740774}" srcOrd="3" destOrd="0" presId="urn:microsoft.com/office/officeart/2005/8/layout/lProcess3"/>
    <dgm:cxn modelId="{4442227F-6252-495A-ACA8-AD4C84D11B96}" type="presParOf" srcId="{311C17EB-63ED-4E80-98E0-C0CB94E8109A}" destId="{3477C214-E047-4D93-A96C-AA7DD6EDB0F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E94BEF-814C-4CFF-916B-E8D860197EFB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E3186624-4F18-42F5-84E3-60D65F41E8D2}">
      <dgm:prSet phldrT="[テキスト]"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投票は</a:t>
          </a:r>
          <a:r>
            <a:rPr lang="en-US" altLang="ja-JP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3460620-23B3-4F84-AF11-CC314A5DE5D4}" type="par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94A5BF19-5E51-4CF6-B98E-B7B47F865007}" type="sib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87A2EACC-4A0F-46FA-902E-2AFA5F97FD2F}">
      <dgm:prSet phldrT="[テキスト]" custT="1"/>
      <dgm:spPr/>
      <dgm:t>
        <a:bodyPr/>
        <a:lstStyle/>
        <a:p>
          <a:r>
            <a:rPr lang="en-US" altLang="ja-JP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B43062-F604-4ACB-8297-8A1BB454F1B3}" type="par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49A5501C-A252-426B-A9A2-F1F4FC17D36E}" type="sib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99E5DDE9-41EC-4F06-B536-6E32FD86BAB5}">
      <dgm:prSet phldrT="[テキスト]" custT="1"/>
      <dgm:spPr/>
      <dgm:t>
        <a:bodyPr lIns="144000" rIns="0"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若い人が参加する社会を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7A77CC3-5EB0-4586-9EC1-82D8714F9C0E}" type="par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25C18C88-0DF1-4ADA-983B-A271B2B0D57B}" type="sib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F0A5CD41-8750-4D89-B232-5A20669509EF}">
      <dgm:prSet phldrT="[テキスト]"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あなたの街の選挙でも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0E7502D-BB50-4AED-A6E5-1180CCECA70A}" type="par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1D60F49A-186C-4E43-AC6F-849D957919F2}" type="sib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6FAE6D29-876E-43A6-A9DE-87F906CBCD0C}" type="pres">
      <dgm:prSet presAssocID="{A4E94BEF-814C-4CFF-916B-E8D860197E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95367C6-1A97-40E4-A356-010B818B984C}" type="pres">
      <dgm:prSet presAssocID="{A4E94BEF-814C-4CFF-916B-E8D860197EFB}" presName="dummyMaxCanvas" presStyleCnt="0">
        <dgm:presLayoutVars/>
      </dgm:prSet>
      <dgm:spPr/>
      <dgm:t>
        <a:bodyPr/>
        <a:lstStyle/>
        <a:p>
          <a:endParaRPr kumimoji="1" lang="ja-JP" altLang="en-US"/>
        </a:p>
      </dgm:t>
    </dgm:pt>
    <dgm:pt modelId="{68C3E53A-150F-446A-ABB4-AB6D2AB20D63}" type="pres">
      <dgm:prSet presAssocID="{A4E94BEF-814C-4CFF-916B-E8D860197EF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F9B617-1BD3-4BC7-B73D-4D9F04B46EA6}" type="pres">
      <dgm:prSet presAssocID="{A4E94BEF-814C-4CFF-916B-E8D860197EF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E58E2FB-892A-46A9-AC0B-829893287881}" type="pres">
      <dgm:prSet presAssocID="{A4E94BEF-814C-4CFF-916B-E8D860197EF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44C3E03-D16E-49D4-90D4-91066C466A47}" type="pres">
      <dgm:prSet presAssocID="{A4E94BEF-814C-4CFF-916B-E8D860197EFB}" presName="FourNodes_4" presStyleLbl="node1" presStyleIdx="3" presStyleCnt="4" custScaleY="103196" custLinFactNeighborX="-410" custLinFactNeighborY="4064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4ABBB9C-124F-45F8-9706-7CA529401780}" type="pres">
      <dgm:prSet presAssocID="{A4E94BEF-814C-4CFF-916B-E8D860197EF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6F9D99-35F7-4924-BE27-CDD27CB3082C}" type="pres">
      <dgm:prSet presAssocID="{A4E94BEF-814C-4CFF-916B-E8D860197EF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FF6D7-67B7-4746-BC3B-09B05F0558AF}" type="pres">
      <dgm:prSet presAssocID="{A4E94BEF-814C-4CFF-916B-E8D860197EF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0226CF0-90F9-450D-8CDC-5C247697A713}" type="pres">
      <dgm:prSet presAssocID="{A4E94BEF-814C-4CFF-916B-E8D860197EF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B141E-13C0-4A32-82CA-5E834921F8FB}" type="pres">
      <dgm:prSet presAssocID="{A4E94BEF-814C-4CFF-916B-E8D860197EF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C572B4-B953-45A5-AA26-79322F0926D2}" type="pres">
      <dgm:prSet presAssocID="{A4E94BEF-814C-4CFF-916B-E8D860197EF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B5BFA1-590F-4DF6-992B-D24CA1F17027}" type="pres">
      <dgm:prSet presAssocID="{A4E94BEF-814C-4CFF-916B-E8D860197EF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DFBD572-94AF-4EA4-9854-FE576C7D9640}" srcId="{A4E94BEF-814C-4CFF-916B-E8D860197EFB}" destId="{F0A5CD41-8750-4D89-B232-5A20669509EF}" srcOrd="3" destOrd="0" parTransId="{A0E7502D-BB50-4AED-A6E5-1180CCECA70A}" sibTransId="{1D60F49A-186C-4E43-AC6F-849D957919F2}"/>
    <dgm:cxn modelId="{E188DD42-0414-4DFC-8557-CBB3D746F1AE}" type="presOf" srcId="{99E5DDE9-41EC-4F06-B536-6E32FD86BAB5}" destId="{2AC572B4-B953-45A5-AA26-79322F0926D2}" srcOrd="1" destOrd="0" presId="urn:microsoft.com/office/officeart/2005/8/layout/vProcess5"/>
    <dgm:cxn modelId="{2BDFE24E-C0FD-4B89-9497-E152B9ADAD6B}" type="presOf" srcId="{25C18C88-0DF1-4ADA-983B-A271B2B0D57B}" destId="{FB3FF6D7-67B7-4746-BC3B-09B05F0558AF}" srcOrd="0" destOrd="0" presId="urn:microsoft.com/office/officeart/2005/8/layout/vProcess5"/>
    <dgm:cxn modelId="{DAAF3758-8966-4413-9817-32034BA47766}" type="presOf" srcId="{49A5501C-A252-426B-A9A2-F1F4FC17D36E}" destId="{256F9D99-35F7-4924-BE27-CDD27CB3082C}" srcOrd="0" destOrd="0" presId="urn:microsoft.com/office/officeart/2005/8/layout/vProcess5"/>
    <dgm:cxn modelId="{1A7B0FE5-9707-423D-B03A-EEF9EA694681}" type="presOf" srcId="{94A5BF19-5E51-4CF6-B98E-B7B47F865007}" destId="{F4ABBB9C-124F-45F8-9706-7CA529401780}" srcOrd="0" destOrd="0" presId="urn:microsoft.com/office/officeart/2005/8/layout/vProcess5"/>
    <dgm:cxn modelId="{16FE7182-D0C3-4AF1-BF37-23632DA7E522}" type="presOf" srcId="{99E5DDE9-41EC-4F06-B536-6E32FD86BAB5}" destId="{5E58E2FB-892A-46A9-AC0B-829893287881}" srcOrd="0" destOrd="0" presId="urn:microsoft.com/office/officeart/2005/8/layout/vProcess5"/>
    <dgm:cxn modelId="{EB2858E9-3DBF-4A1E-8717-52066B904AD6}" type="presOf" srcId="{87A2EACC-4A0F-46FA-902E-2AFA5F97FD2F}" destId="{FB3B141E-13C0-4A32-82CA-5E834921F8FB}" srcOrd="1" destOrd="0" presId="urn:microsoft.com/office/officeart/2005/8/layout/vProcess5"/>
    <dgm:cxn modelId="{AE57398F-0400-4080-B14D-68A2062E7073}" type="presOf" srcId="{E3186624-4F18-42F5-84E3-60D65F41E8D2}" destId="{B0226CF0-90F9-450D-8CDC-5C247697A713}" srcOrd="1" destOrd="0" presId="urn:microsoft.com/office/officeart/2005/8/layout/vProcess5"/>
    <dgm:cxn modelId="{1690A9D9-77CA-42B2-91ED-2400552BF5EF}" type="presOf" srcId="{F0A5CD41-8750-4D89-B232-5A20669509EF}" destId="{144C3E03-D16E-49D4-90D4-91066C466A47}" srcOrd="0" destOrd="0" presId="urn:microsoft.com/office/officeart/2005/8/layout/vProcess5"/>
    <dgm:cxn modelId="{DBDB6F33-FFA5-4F0D-A5B1-707C9364EA14}" srcId="{A4E94BEF-814C-4CFF-916B-E8D860197EFB}" destId="{87A2EACC-4A0F-46FA-902E-2AFA5F97FD2F}" srcOrd="1" destOrd="0" parTransId="{0DB43062-F604-4ACB-8297-8A1BB454F1B3}" sibTransId="{49A5501C-A252-426B-A9A2-F1F4FC17D36E}"/>
    <dgm:cxn modelId="{68558A17-76BF-4244-AC1C-E1A543DD3498}" type="presOf" srcId="{F0A5CD41-8750-4D89-B232-5A20669509EF}" destId="{21B5BFA1-590F-4DF6-992B-D24CA1F17027}" srcOrd="1" destOrd="0" presId="urn:microsoft.com/office/officeart/2005/8/layout/vProcess5"/>
    <dgm:cxn modelId="{88A6487E-5DE6-496F-AEA3-AE02965B569E}" srcId="{A4E94BEF-814C-4CFF-916B-E8D860197EFB}" destId="{99E5DDE9-41EC-4F06-B536-6E32FD86BAB5}" srcOrd="2" destOrd="0" parTransId="{07A77CC3-5EB0-4586-9EC1-82D8714F9C0E}" sibTransId="{25C18C88-0DF1-4ADA-983B-A271B2B0D57B}"/>
    <dgm:cxn modelId="{EE16C8E3-A1B0-4CB5-BD40-7AC5581FD53B}" type="presOf" srcId="{E3186624-4F18-42F5-84E3-60D65F41E8D2}" destId="{68C3E53A-150F-446A-ABB4-AB6D2AB20D63}" srcOrd="0" destOrd="0" presId="urn:microsoft.com/office/officeart/2005/8/layout/vProcess5"/>
    <dgm:cxn modelId="{BDC15277-A731-486A-84FB-29DAD30984EC}" type="presOf" srcId="{87A2EACC-4A0F-46FA-902E-2AFA5F97FD2F}" destId="{3EF9B617-1BD3-4BC7-B73D-4D9F04B46EA6}" srcOrd="0" destOrd="0" presId="urn:microsoft.com/office/officeart/2005/8/layout/vProcess5"/>
    <dgm:cxn modelId="{A19CA527-E6FE-4E32-AF53-7C113BF56DC3}" type="presOf" srcId="{A4E94BEF-814C-4CFF-916B-E8D860197EFB}" destId="{6FAE6D29-876E-43A6-A9DE-87F906CBCD0C}" srcOrd="0" destOrd="0" presId="urn:microsoft.com/office/officeart/2005/8/layout/vProcess5"/>
    <dgm:cxn modelId="{AA50557F-6CB5-49E6-AD7E-C98E5E894CD3}" srcId="{A4E94BEF-814C-4CFF-916B-E8D860197EFB}" destId="{E3186624-4F18-42F5-84E3-60D65F41E8D2}" srcOrd="0" destOrd="0" parTransId="{13460620-23B3-4F84-AF11-CC314A5DE5D4}" sibTransId="{94A5BF19-5E51-4CF6-B98E-B7B47F865007}"/>
    <dgm:cxn modelId="{D0393E60-8362-4986-9D60-F2BA35332AF3}" type="presParOf" srcId="{6FAE6D29-876E-43A6-A9DE-87F906CBCD0C}" destId="{695367C6-1A97-40E4-A356-010B818B984C}" srcOrd="0" destOrd="0" presId="urn:microsoft.com/office/officeart/2005/8/layout/vProcess5"/>
    <dgm:cxn modelId="{E6BDF3AF-E590-4CFD-8222-CDFF7845E600}" type="presParOf" srcId="{6FAE6D29-876E-43A6-A9DE-87F906CBCD0C}" destId="{68C3E53A-150F-446A-ABB4-AB6D2AB20D63}" srcOrd="1" destOrd="0" presId="urn:microsoft.com/office/officeart/2005/8/layout/vProcess5"/>
    <dgm:cxn modelId="{0D37D81E-CB59-4A8E-A202-1F1981FA091F}" type="presParOf" srcId="{6FAE6D29-876E-43A6-A9DE-87F906CBCD0C}" destId="{3EF9B617-1BD3-4BC7-B73D-4D9F04B46EA6}" srcOrd="2" destOrd="0" presId="urn:microsoft.com/office/officeart/2005/8/layout/vProcess5"/>
    <dgm:cxn modelId="{3B817874-E8C3-45AA-AD64-A57CDDF468F3}" type="presParOf" srcId="{6FAE6D29-876E-43A6-A9DE-87F906CBCD0C}" destId="{5E58E2FB-892A-46A9-AC0B-829893287881}" srcOrd="3" destOrd="0" presId="urn:microsoft.com/office/officeart/2005/8/layout/vProcess5"/>
    <dgm:cxn modelId="{33CB72D9-B0F6-4802-AA38-DE47FDEC4FF3}" type="presParOf" srcId="{6FAE6D29-876E-43A6-A9DE-87F906CBCD0C}" destId="{144C3E03-D16E-49D4-90D4-91066C466A47}" srcOrd="4" destOrd="0" presId="urn:microsoft.com/office/officeart/2005/8/layout/vProcess5"/>
    <dgm:cxn modelId="{0E762D50-3E74-4C42-A127-0A1A70DC6701}" type="presParOf" srcId="{6FAE6D29-876E-43A6-A9DE-87F906CBCD0C}" destId="{F4ABBB9C-124F-45F8-9706-7CA529401780}" srcOrd="5" destOrd="0" presId="urn:microsoft.com/office/officeart/2005/8/layout/vProcess5"/>
    <dgm:cxn modelId="{542974A6-960D-454B-8F19-CF1E2E1C2307}" type="presParOf" srcId="{6FAE6D29-876E-43A6-A9DE-87F906CBCD0C}" destId="{256F9D99-35F7-4924-BE27-CDD27CB3082C}" srcOrd="6" destOrd="0" presId="urn:microsoft.com/office/officeart/2005/8/layout/vProcess5"/>
    <dgm:cxn modelId="{FB7BD280-0FB9-4EE6-B843-D94D8B3FAF5C}" type="presParOf" srcId="{6FAE6D29-876E-43A6-A9DE-87F906CBCD0C}" destId="{FB3FF6D7-67B7-4746-BC3B-09B05F0558AF}" srcOrd="7" destOrd="0" presId="urn:microsoft.com/office/officeart/2005/8/layout/vProcess5"/>
    <dgm:cxn modelId="{F0D2CCD8-FB2F-41F4-84F5-F859252939BD}" type="presParOf" srcId="{6FAE6D29-876E-43A6-A9DE-87F906CBCD0C}" destId="{B0226CF0-90F9-450D-8CDC-5C247697A713}" srcOrd="8" destOrd="0" presId="urn:microsoft.com/office/officeart/2005/8/layout/vProcess5"/>
    <dgm:cxn modelId="{E518797A-7033-4614-A795-5A10D0256C4A}" type="presParOf" srcId="{6FAE6D29-876E-43A6-A9DE-87F906CBCD0C}" destId="{FB3B141E-13C0-4A32-82CA-5E834921F8FB}" srcOrd="9" destOrd="0" presId="urn:microsoft.com/office/officeart/2005/8/layout/vProcess5"/>
    <dgm:cxn modelId="{B2416AAB-C9BC-408F-B920-37C4C0CC7F98}" type="presParOf" srcId="{6FAE6D29-876E-43A6-A9DE-87F906CBCD0C}" destId="{2AC572B4-B953-45A5-AA26-79322F0926D2}" srcOrd="10" destOrd="0" presId="urn:microsoft.com/office/officeart/2005/8/layout/vProcess5"/>
    <dgm:cxn modelId="{1A962DA8-532E-4128-959F-3B8498EF3B05}" type="presParOf" srcId="{6FAE6D29-876E-43A6-A9DE-87F906CBCD0C}" destId="{21B5BFA1-590F-4DF6-992B-D24CA1F1702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「自分達の代表者を決める」という選挙制度の趣旨と実際との間に差が生じてしまいます。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必ず投票する人達の要望がとおりやすくなり、政治がコントロールされる可能性が高くなります。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679FDBA-2467-4347-9B5D-B1F9F92F3F3B}" type="presOf" srcId="{81AD3274-7553-4B22-80C6-C1DDEFDFA976}" destId="{AC073904-E356-416E-84A2-A034B2E3CC9A}" srcOrd="0" destOrd="0" presId="urn:microsoft.com/office/officeart/2005/8/layout/vList5"/>
    <dgm:cxn modelId="{317A8852-2E0C-4799-B9CF-E7B09134B5E8}" type="presOf" srcId="{D2FF1B8B-DE7C-4932-A111-BCB34B234E11}" destId="{9FE57052-2B18-4DC4-B210-302DAA1BD522}" srcOrd="0" destOrd="0" presId="urn:microsoft.com/office/officeart/2005/8/layout/vList5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B4132B1D-0488-483F-BC04-4D88B28EBC51}" type="presOf" srcId="{29198D05-D267-47AF-B1D4-83227D722F23}" destId="{A31F6E76-4AEE-4BA3-A6B0-FF4E936C1532}" srcOrd="0" destOrd="0" presId="urn:microsoft.com/office/officeart/2005/8/layout/vList5"/>
    <dgm:cxn modelId="{5C808B0A-9921-41F9-9FCE-CE754A82D0FD}" type="presParOf" srcId="{A31F6E76-4AEE-4BA3-A6B0-FF4E936C1532}" destId="{941CF521-DB4D-4F50-8BA6-DCDDBAA41D0B}" srcOrd="0" destOrd="0" presId="urn:microsoft.com/office/officeart/2005/8/layout/vList5"/>
    <dgm:cxn modelId="{25F52966-A2C8-4E38-84F7-61828B8A8EF9}" type="presParOf" srcId="{941CF521-DB4D-4F50-8BA6-DCDDBAA41D0B}" destId="{AC073904-E356-416E-84A2-A034B2E3CC9A}" srcOrd="0" destOrd="0" presId="urn:microsoft.com/office/officeart/2005/8/layout/vList5"/>
    <dgm:cxn modelId="{697314D4-D7B4-4C93-84C3-D04FA66E9716}" type="presParOf" srcId="{A31F6E76-4AEE-4BA3-A6B0-FF4E936C1532}" destId="{259842C1-87BC-4ED8-9BC1-9FB97144FF02}" srcOrd="1" destOrd="0" presId="urn:microsoft.com/office/officeart/2005/8/layout/vList5"/>
    <dgm:cxn modelId="{C0C63857-7FFC-49F3-AEF0-959066BBFF4F}" type="presParOf" srcId="{A31F6E76-4AEE-4BA3-A6B0-FF4E936C1532}" destId="{04EA5A46-AAB6-4F60-B24D-4F71B34408FB}" srcOrd="2" destOrd="0" presId="urn:microsoft.com/office/officeart/2005/8/layout/vList5"/>
    <dgm:cxn modelId="{B30D10C4-88B7-4F53-8F78-40494320DE60}" type="presParOf" srcId="{04EA5A46-AAB6-4F60-B24D-4F71B34408FB}" destId="{9FE57052-2B18-4DC4-B210-302DAA1BD522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4E055A-6D79-4451-85A3-8A4DDDC63F38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</dgm:pt>
    <dgm:pt modelId="{DEE508B5-AC1D-4681-8A81-DC1AD42BA8FD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1335A98-ECD3-492E-A3A8-2556F01F48CF}" type="par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25BD3A4A-0482-4FA2-8AE7-436A7320874A}" type="sib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B77358EE-1EA0-4FDE-967C-0B574D69596F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8502F44-8DF5-4B99-B71A-9F17A9307198}" type="par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0297277B-88E2-40A5-ACDC-92D3E891E950}" type="sib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66C5274C-9E10-48AC-8941-B1349777A7CC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47C71C0-6F38-44F4-B558-5803DD46F8B9}" type="par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07170150-A74D-4B11-80FD-1D82220B6C2C}" type="sib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F3AD5469-2C04-44FC-A0C1-D9DDB472A140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D748BC8-4710-408A-96DD-ED904186D641}" type="par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0872D5B9-9FB4-46C2-AC11-FF6A95A1D9F9}" type="sib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4E95B93B-B1C9-4A44-830F-B4C82A52F246}" type="pres">
      <dgm:prSet presAssocID="{174E055A-6D79-4451-85A3-8A4DDDC63F38}" presName="arrowDiagram" presStyleCnt="0">
        <dgm:presLayoutVars>
          <dgm:chMax val="5"/>
          <dgm:dir/>
          <dgm:resizeHandles val="exact"/>
        </dgm:presLayoutVars>
      </dgm:prSet>
      <dgm:spPr/>
    </dgm:pt>
    <dgm:pt modelId="{C62B47DD-0FB3-4D24-BFAB-5DB870778247}" type="pres">
      <dgm:prSet presAssocID="{174E055A-6D79-4451-85A3-8A4DDDC63F38}" presName="arrow" presStyleLbl="bgShp" presStyleIdx="0" presStyleCnt="1" custLinFactNeighborX="-758" custLinFactNeighborY="1462"/>
      <dgm:spPr/>
      <dgm:t>
        <a:bodyPr/>
        <a:lstStyle/>
        <a:p>
          <a:endParaRPr kumimoji="1" lang="ja-JP" altLang="en-US"/>
        </a:p>
      </dgm:t>
    </dgm:pt>
    <dgm:pt modelId="{454A7F57-8063-4F47-8438-38D09FF6F294}" type="pres">
      <dgm:prSet presAssocID="{174E055A-6D79-4451-85A3-8A4DDDC63F38}" presName="arrowDiagram4" presStyleCnt="0"/>
      <dgm:spPr/>
    </dgm:pt>
    <dgm:pt modelId="{159BE8CF-FDE1-4229-A136-A541DB3B9C57}" type="pres">
      <dgm:prSet presAssocID="{DEE508B5-AC1D-4681-8A81-DC1AD42BA8FD}" presName="bullet4a" presStyleLbl="node1" presStyleIdx="0" presStyleCnt="4"/>
      <dgm:spPr/>
    </dgm:pt>
    <dgm:pt modelId="{95CD1AA6-1C1C-4065-99CD-1B1590255E76}" type="pres">
      <dgm:prSet presAssocID="{DEE508B5-AC1D-4681-8A81-DC1AD42BA8FD}" presName="textBox4a" presStyleLbl="revTx" presStyleIdx="0" presStyleCnt="4" custScaleX="298117" custLinFactNeighborX="5815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95660F-E15B-436F-8781-3481BE6BB663}" type="pres">
      <dgm:prSet presAssocID="{B77358EE-1EA0-4FDE-967C-0B574D69596F}" presName="bullet4b" presStyleLbl="node1" presStyleIdx="1" presStyleCnt="4"/>
      <dgm:spPr/>
    </dgm:pt>
    <dgm:pt modelId="{0E8F53C5-36B6-4329-AD9B-69576AE8380F}" type="pres">
      <dgm:prSet presAssocID="{B77358EE-1EA0-4FDE-967C-0B574D69596F}" presName="textBox4b" presStyleLbl="revTx" presStyleIdx="1" presStyleCnt="4" custScaleX="159304" custScaleY="75133" custLinFactNeighborX="16974" custLinFactNeighborY="-568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B9DC05-D311-492F-979F-07DA941A71E4}" type="pres">
      <dgm:prSet presAssocID="{66C5274C-9E10-48AC-8941-B1349777A7CC}" presName="bullet4c" presStyleLbl="node1" presStyleIdx="2" presStyleCnt="4"/>
      <dgm:spPr/>
    </dgm:pt>
    <dgm:pt modelId="{D15389BC-F20C-481D-B9E6-B13956DDC8A4}" type="pres">
      <dgm:prSet presAssocID="{66C5274C-9E10-48AC-8941-B1349777A7CC}" presName="textBox4c" presStyleLbl="revTx" presStyleIdx="2" presStyleCnt="4" custScaleX="253581" custScaleY="33746" custLinFactNeighborX="62651" custLinFactNeighborY="-2879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7A54844-97A9-4D62-93DE-45BD28B64FEB}" type="pres">
      <dgm:prSet presAssocID="{F3AD5469-2C04-44FC-A0C1-D9DDB472A140}" presName="bullet4d" presStyleLbl="node1" presStyleIdx="3" presStyleCnt="4"/>
      <dgm:spPr/>
      <dgm:t>
        <a:bodyPr/>
        <a:lstStyle/>
        <a:p>
          <a:endParaRPr kumimoji="1" lang="ja-JP" altLang="en-US"/>
        </a:p>
      </dgm:t>
    </dgm:pt>
    <dgm:pt modelId="{486288D8-9419-4D88-B889-4993049617A5}" type="pres">
      <dgm:prSet presAssocID="{F3AD5469-2C04-44FC-A0C1-D9DDB472A140}" presName="textBox4d" presStyleLbl="revTx" presStyleIdx="3" presStyleCnt="4" custScaleX="162792" custScaleY="33587" custLinFactNeighborX="5012" custLinFactNeighborY="-6248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0942524-60DC-4660-BA23-F2944609388F}" type="presOf" srcId="{B77358EE-1EA0-4FDE-967C-0B574D69596F}" destId="{0E8F53C5-36B6-4329-AD9B-69576AE8380F}" srcOrd="0" destOrd="0" presId="urn:microsoft.com/office/officeart/2005/8/layout/arrow2"/>
    <dgm:cxn modelId="{F99A507A-3138-4EA4-A2C7-3BC755E07934}" srcId="{174E055A-6D79-4451-85A3-8A4DDDC63F38}" destId="{66C5274C-9E10-48AC-8941-B1349777A7CC}" srcOrd="2" destOrd="0" parTransId="{847C71C0-6F38-44F4-B558-5803DD46F8B9}" sibTransId="{07170150-A74D-4B11-80FD-1D82220B6C2C}"/>
    <dgm:cxn modelId="{B3CB0578-F2B4-4DF1-A106-05A97EC17C15}" srcId="{174E055A-6D79-4451-85A3-8A4DDDC63F38}" destId="{DEE508B5-AC1D-4681-8A81-DC1AD42BA8FD}" srcOrd="0" destOrd="0" parTransId="{01335A98-ECD3-492E-A3A8-2556F01F48CF}" sibTransId="{25BD3A4A-0482-4FA2-8AE7-436A7320874A}"/>
    <dgm:cxn modelId="{58FCC83F-AD33-4264-AD05-7B2A20FF2771}" srcId="{174E055A-6D79-4451-85A3-8A4DDDC63F38}" destId="{F3AD5469-2C04-44FC-A0C1-D9DDB472A140}" srcOrd="3" destOrd="0" parTransId="{2D748BC8-4710-408A-96DD-ED904186D641}" sibTransId="{0872D5B9-9FB4-46C2-AC11-FF6A95A1D9F9}"/>
    <dgm:cxn modelId="{B1E30FA5-FF94-41EA-AF93-D9DDCF321DC8}" type="presOf" srcId="{DEE508B5-AC1D-4681-8A81-DC1AD42BA8FD}" destId="{95CD1AA6-1C1C-4065-99CD-1B1590255E76}" srcOrd="0" destOrd="0" presId="urn:microsoft.com/office/officeart/2005/8/layout/arrow2"/>
    <dgm:cxn modelId="{5800DD59-9EC7-4903-B070-7997F5002259}" srcId="{174E055A-6D79-4451-85A3-8A4DDDC63F38}" destId="{B77358EE-1EA0-4FDE-967C-0B574D69596F}" srcOrd="1" destOrd="0" parTransId="{D8502F44-8DF5-4B99-B71A-9F17A9307198}" sibTransId="{0297277B-88E2-40A5-ACDC-92D3E891E950}"/>
    <dgm:cxn modelId="{D012439A-9FDD-486B-A830-8507849DFB9F}" type="presOf" srcId="{F3AD5469-2C04-44FC-A0C1-D9DDB472A140}" destId="{486288D8-9419-4D88-B889-4993049617A5}" srcOrd="0" destOrd="0" presId="urn:microsoft.com/office/officeart/2005/8/layout/arrow2"/>
    <dgm:cxn modelId="{C82E69B7-16F8-4D59-93AF-83F6F42950C6}" type="presOf" srcId="{66C5274C-9E10-48AC-8941-B1349777A7CC}" destId="{D15389BC-F20C-481D-B9E6-B13956DDC8A4}" srcOrd="0" destOrd="0" presId="urn:microsoft.com/office/officeart/2005/8/layout/arrow2"/>
    <dgm:cxn modelId="{0890FF4D-7EC8-4C7B-A6CD-D6D0935FE28C}" type="presOf" srcId="{174E055A-6D79-4451-85A3-8A4DDDC63F38}" destId="{4E95B93B-B1C9-4A44-830F-B4C82A52F246}" srcOrd="0" destOrd="0" presId="urn:microsoft.com/office/officeart/2005/8/layout/arrow2"/>
    <dgm:cxn modelId="{CE134052-CADB-4B63-BB2C-BE2DD6320ADB}" type="presParOf" srcId="{4E95B93B-B1C9-4A44-830F-B4C82A52F246}" destId="{C62B47DD-0FB3-4D24-BFAB-5DB870778247}" srcOrd="0" destOrd="0" presId="urn:microsoft.com/office/officeart/2005/8/layout/arrow2"/>
    <dgm:cxn modelId="{D26D3493-0CC2-444E-9ACC-50C0E5D4ACB1}" type="presParOf" srcId="{4E95B93B-B1C9-4A44-830F-B4C82A52F246}" destId="{454A7F57-8063-4F47-8438-38D09FF6F294}" srcOrd="1" destOrd="0" presId="urn:microsoft.com/office/officeart/2005/8/layout/arrow2"/>
    <dgm:cxn modelId="{378090C8-EB7E-44C6-9526-27617BA3E8F9}" type="presParOf" srcId="{454A7F57-8063-4F47-8438-38D09FF6F294}" destId="{159BE8CF-FDE1-4229-A136-A541DB3B9C57}" srcOrd="0" destOrd="0" presId="urn:microsoft.com/office/officeart/2005/8/layout/arrow2"/>
    <dgm:cxn modelId="{B6E8DE2C-C562-479B-818C-AA8A9F2D62E8}" type="presParOf" srcId="{454A7F57-8063-4F47-8438-38D09FF6F294}" destId="{95CD1AA6-1C1C-4065-99CD-1B1590255E76}" srcOrd="1" destOrd="0" presId="urn:microsoft.com/office/officeart/2005/8/layout/arrow2"/>
    <dgm:cxn modelId="{54A7A75C-3240-4666-A57F-5D45A0459C41}" type="presParOf" srcId="{454A7F57-8063-4F47-8438-38D09FF6F294}" destId="{5195660F-E15B-436F-8781-3481BE6BB663}" srcOrd="2" destOrd="0" presId="urn:microsoft.com/office/officeart/2005/8/layout/arrow2"/>
    <dgm:cxn modelId="{A0622F22-4069-474A-A70C-8F30FD69B68B}" type="presParOf" srcId="{454A7F57-8063-4F47-8438-38D09FF6F294}" destId="{0E8F53C5-36B6-4329-AD9B-69576AE8380F}" srcOrd="3" destOrd="0" presId="urn:microsoft.com/office/officeart/2005/8/layout/arrow2"/>
    <dgm:cxn modelId="{BB88659E-FF6C-4DF8-91B1-1357A0A0329E}" type="presParOf" srcId="{454A7F57-8063-4F47-8438-38D09FF6F294}" destId="{A6B9DC05-D311-492F-979F-07DA941A71E4}" srcOrd="4" destOrd="0" presId="urn:microsoft.com/office/officeart/2005/8/layout/arrow2"/>
    <dgm:cxn modelId="{5E0C3E90-A666-4D16-95E6-3BAC9047D35A}" type="presParOf" srcId="{454A7F57-8063-4F47-8438-38D09FF6F294}" destId="{D15389BC-F20C-481D-B9E6-B13956DDC8A4}" srcOrd="5" destOrd="0" presId="urn:microsoft.com/office/officeart/2005/8/layout/arrow2"/>
    <dgm:cxn modelId="{91269B98-B57C-4F01-8D8C-6EFA8AC4338F}" type="presParOf" srcId="{454A7F57-8063-4F47-8438-38D09FF6F294}" destId="{87A54844-97A9-4D62-93DE-45BD28B64FEB}" srcOrd="6" destOrd="0" presId="urn:microsoft.com/office/officeart/2005/8/layout/arrow2"/>
    <dgm:cxn modelId="{9F04BF6B-5433-411E-A23A-FEF14C344342}" type="presParOf" srcId="{454A7F57-8063-4F47-8438-38D09FF6F294}" destId="{486288D8-9419-4D88-B889-4993049617A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基準はあなたの中にある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今のあなたにしか考えられないこと</a:t>
          </a:r>
          <a:endParaRPr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399CAB32-E54F-40F6-8FD5-09CA5365F1A4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1D2B467-525C-4325-A018-9286F5618F77}" type="par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2B02C1F1-4E3C-4ADD-89BA-0BE9C9CA1985}" type="sib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4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3293CE-682D-40BD-A013-8CB324193559}" type="pres">
      <dgm:prSet presAssocID="{14F7A247-CC1C-4B4E-9276-37BC4FD180E2}" presName="sp" presStyleCnt="0"/>
      <dgm:spPr/>
      <dgm:t>
        <a:bodyPr/>
        <a:lstStyle/>
        <a:p>
          <a:endParaRPr kumimoji="1" lang="ja-JP" altLang="en-US"/>
        </a:p>
      </dgm:t>
    </dgm:pt>
    <dgm:pt modelId="{C91D9CA8-46D8-49DA-A4F4-F90B1933392E}" type="pres">
      <dgm:prSet presAssocID="{399CAB32-E54F-40F6-8FD5-09CA5365F1A4}" presName="linNode" presStyleCnt="0"/>
      <dgm:spPr/>
      <dgm:t>
        <a:bodyPr/>
        <a:lstStyle/>
        <a:p>
          <a:endParaRPr kumimoji="1" lang="ja-JP" altLang="en-US"/>
        </a:p>
      </dgm:t>
    </dgm:pt>
    <dgm:pt modelId="{3C079D7F-15C6-477E-8F49-48435DB0EC11}" type="pres">
      <dgm:prSet presAssocID="{399CAB32-E54F-40F6-8FD5-09CA5365F1A4}" presName="parentText" presStyleLbl="node1" presStyleIdx="3" presStyleCnt="4" custScaleX="277778" custLinFactNeighborY="303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01FA3A1-7DF9-4495-9A35-25EF34D37DA5}" type="presOf" srcId="{FB00052A-8F1E-478D-8439-3CD2B16B7566}" destId="{BD64564C-A30D-4F7B-BC8C-3C65CC5CE5F8}" srcOrd="0" destOrd="0" presId="urn:microsoft.com/office/officeart/2005/8/layout/vList5"/>
    <dgm:cxn modelId="{8C4F88D2-2DD2-4AAD-A9A0-7E7F7851D024}" type="presOf" srcId="{399CAB32-E54F-40F6-8FD5-09CA5365F1A4}" destId="{3C079D7F-15C6-477E-8F49-48435DB0EC11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8E03B8E5-8043-4A12-9959-FD23974BDAD3}" type="presOf" srcId="{F62AC78F-FD2B-43FA-BD64-84E6CF676C0D}" destId="{D645CD3E-7625-49C6-8B9E-5FB62FB9F05E}" srcOrd="0" destOrd="0" presId="urn:microsoft.com/office/officeart/2005/8/layout/vList5"/>
    <dgm:cxn modelId="{79559587-BCE7-4A31-BEEE-05C9BFBA9930}" type="presOf" srcId="{F4FC9B50-AC10-49FE-8EBB-6F8BFE09159E}" destId="{CC44770E-CCCA-4A4F-9D37-8FEA3F76C20E}" srcOrd="0" destOrd="0" presId="urn:microsoft.com/office/officeart/2005/8/layout/vList5"/>
    <dgm:cxn modelId="{9CDFCA16-ABF3-420D-9C9C-941CE1D98689}" srcId="{29198D05-D267-47AF-B1D4-83227D722F23}" destId="{399CAB32-E54F-40F6-8FD5-09CA5365F1A4}" srcOrd="3" destOrd="0" parTransId="{51D2B467-525C-4325-A018-9286F5618F77}" sibTransId="{2B02C1F1-4E3C-4ADD-89BA-0BE9C9CA1985}"/>
    <dgm:cxn modelId="{9F11881B-90C9-449E-A9D2-D9FFAF3C0943}" type="presOf" srcId="{29198D05-D267-47AF-B1D4-83227D722F23}" destId="{A31F6E76-4AEE-4BA3-A6B0-FF4E936C1532}" srcOrd="0" destOrd="0" presId="urn:microsoft.com/office/officeart/2005/8/layout/vList5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B6BABBE4-AB5F-4142-BEFA-A75C7C81262F}" type="presParOf" srcId="{A31F6E76-4AEE-4BA3-A6B0-FF4E936C1532}" destId="{887D91D5-F4C2-4A59-9F0F-9C271E43D6DD}" srcOrd="0" destOrd="0" presId="urn:microsoft.com/office/officeart/2005/8/layout/vList5"/>
    <dgm:cxn modelId="{47EF0926-1058-4687-8331-999FB236A0E5}" type="presParOf" srcId="{887D91D5-F4C2-4A59-9F0F-9C271E43D6DD}" destId="{D645CD3E-7625-49C6-8B9E-5FB62FB9F05E}" srcOrd="0" destOrd="0" presId="urn:microsoft.com/office/officeart/2005/8/layout/vList5"/>
    <dgm:cxn modelId="{4A2B3768-C6F2-4BC6-A06C-85293536F38E}" type="presParOf" srcId="{A31F6E76-4AEE-4BA3-A6B0-FF4E936C1532}" destId="{C27894ED-41FD-469D-BAEC-8EB195D2ED88}" srcOrd="1" destOrd="0" presId="urn:microsoft.com/office/officeart/2005/8/layout/vList5"/>
    <dgm:cxn modelId="{46F5D5F0-EA2C-4B62-AFDF-8362AACC46D0}" type="presParOf" srcId="{A31F6E76-4AEE-4BA3-A6B0-FF4E936C1532}" destId="{7BE67A65-3291-4E92-A7F2-0BED1503198B}" srcOrd="2" destOrd="0" presId="urn:microsoft.com/office/officeart/2005/8/layout/vList5"/>
    <dgm:cxn modelId="{4C101491-F348-4240-AA59-60C63B4B0C0E}" type="presParOf" srcId="{7BE67A65-3291-4E92-A7F2-0BED1503198B}" destId="{BD64564C-A30D-4F7B-BC8C-3C65CC5CE5F8}" srcOrd="0" destOrd="0" presId="urn:microsoft.com/office/officeart/2005/8/layout/vList5"/>
    <dgm:cxn modelId="{990633F7-F570-4970-AAAA-F48014F96FB0}" type="presParOf" srcId="{A31F6E76-4AEE-4BA3-A6B0-FF4E936C1532}" destId="{AEAE075A-3D51-41D0-9504-3C47D92CA1DB}" srcOrd="3" destOrd="0" presId="urn:microsoft.com/office/officeart/2005/8/layout/vList5"/>
    <dgm:cxn modelId="{74645119-2E1F-4A9C-A3D2-9C9C19EB6D50}" type="presParOf" srcId="{A31F6E76-4AEE-4BA3-A6B0-FF4E936C1532}" destId="{FDBF27AC-CCE5-4E0C-B2CD-C8A4502CA11F}" srcOrd="4" destOrd="0" presId="urn:microsoft.com/office/officeart/2005/8/layout/vList5"/>
    <dgm:cxn modelId="{6CB05995-81EB-4A5D-830A-51055F5E29D5}" type="presParOf" srcId="{FDBF27AC-CCE5-4E0C-B2CD-C8A4502CA11F}" destId="{CC44770E-CCCA-4A4F-9D37-8FEA3F76C20E}" srcOrd="0" destOrd="0" presId="urn:microsoft.com/office/officeart/2005/8/layout/vList5"/>
    <dgm:cxn modelId="{7F00D61E-17A4-4191-98DC-6F081C4A6A8F}" type="presParOf" srcId="{A31F6E76-4AEE-4BA3-A6B0-FF4E936C1532}" destId="{5C3293CE-682D-40BD-A013-8CB324193559}" srcOrd="5" destOrd="0" presId="urn:microsoft.com/office/officeart/2005/8/layout/vList5"/>
    <dgm:cxn modelId="{D4E01FC3-39E2-42A5-91AD-690646E2D7C4}" type="presParOf" srcId="{A31F6E76-4AEE-4BA3-A6B0-FF4E936C1532}" destId="{C91D9CA8-46D8-49DA-A4F4-F90B1933392E}" srcOrd="6" destOrd="0" presId="urn:microsoft.com/office/officeart/2005/8/layout/vList5"/>
    <dgm:cxn modelId="{70016CEA-0641-41B8-BCAE-B46CF0F76B27}" type="presParOf" srcId="{C91D9CA8-46D8-49DA-A4F4-F90B1933392E}" destId="{3C079D7F-15C6-477E-8F49-48435DB0EC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自分で考えて決める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投票先は秘密にできる</a:t>
          </a:r>
          <a:endParaRPr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お金やものと引き換えに投票は</a:t>
          </a:r>
          <a:r>
            <a:rPr kumimoji="1" lang="en-US" altLang="ja-JP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×</a:t>
          </a:r>
          <a:endParaRPr kumimoji="1" lang="en-US" altLang="ja-JP" sz="4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3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FCE5EAC-B073-4B1A-A5BF-29CF993E663F}" type="presOf" srcId="{FB00052A-8F1E-478D-8439-3CD2B16B7566}" destId="{BD64564C-A30D-4F7B-BC8C-3C65CC5CE5F8}" srcOrd="0" destOrd="0" presId="urn:microsoft.com/office/officeart/2005/8/layout/vList5"/>
    <dgm:cxn modelId="{9DF95187-727F-41CD-BB90-F781DC91352A}" type="presOf" srcId="{F4FC9B50-AC10-49FE-8EBB-6F8BFE09159E}" destId="{CC44770E-CCCA-4A4F-9D37-8FEA3F76C20E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D432BBD6-66F8-4973-9080-A5307430A72E}" type="presOf" srcId="{F62AC78F-FD2B-43FA-BD64-84E6CF676C0D}" destId="{D645CD3E-7625-49C6-8B9E-5FB62FB9F05E}" srcOrd="0" destOrd="0" presId="urn:microsoft.com/office/officeart/2005/8/layout/vList5"/>
    <dgm:cxn modelId="{8C7B6482-BA33-4F4F-AC5E-AF15FE3FCA5F}" type="presOf" srcId="{29198D05-D267-47AF-B1D4-83227D722F23}" destId="{A31F6E76-4AEE-4BA3-A6B0-FF4E936C1532}" srcOrd="0" destOrd="0" presId="urn:microsoft.com/office/officeart/2005/8/layout/vList5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F8E80F1C-ECFA-4153-A3BB-92D897139BEF}" type="presParOf" srcId="{A31F6E76-4AEE-4BA3-A6B0-FF4E936C1532}" destId="{887D91D5-F4C2-4A59-9F0F-9C271E43D6DD}" srcOrd="0" destOrd="0" presId="urn:microsoft.com/office/officeart/2005/8/layout/vList5"/>
    <dgm:cxn modelId="{44655630-6C69-4C18-A29A-04DC2839E90C}" type="presParOf" srcId="{887D91D5-F4C2-4A59-9F0F-9C271E43D6DD}" destId="{D645CD3E-7625-49C6-8B9E-5FB62FB9F05E}" srcOrd="0" destOrd="0" presId="urn:microsoft.com/office/officeart/2005/8/layout/vList5"/>
    <dgm:cxn modelId="{F52E4888-2484-43FE-8997-CDAD0F039310}" type="presParOf" srcId="{A31F6E76-4AEE-4BA3-A6B0-FF4E936C1532}" destId="{C27894ED-41FD-469D-BAEC-8EB195D2ED88}" srcOrd="1" destOrd="0" presId="urn:microsoft.com/office/officeart/2005/8/layout/vList5"/>
    <dgm:cxn modelId="{BAA94930-8BE8-44C7-85D9-7F1757AB622F}" type="presParOf" srcId="{A31F6E76-4AEE-4BA3-A6B0-FF4E936C1532}" destId="{7BE67A65-3291-4E92-A7F2-0BED1503198B}" srcOrd="2" destOrd="0" presId="urn:microsoft.com/office/officeart/2005/8/layout/vList5"/>
    <dgm:cxn modelId="{7BCB36D5-88C8-4CD7-9BB6-DABC822DA99D}" type="presParOf" srcId="{7BE67A65-3291-4E92-A7F2-0BED1503198B}" destId="{BD64564C-A30D-4F7B-BC8C-3C65CC5CE5F8}" srcOrd="0" destOrd="0" presId="urn:microsoft.com/office/officeart/2005/8/layout/vList5"/>
    <dgm:cxn modelId="{E02F5BB1-0175-46ED-89CB-92762739D331}" type="presParOf" srcId="{A31F6E76-4AEE-4BA3-A6B0-FF4E936C1532}" destId="{AEAE075A-3D51-41D0-9504-3C47D92CA1DB}" srcOrd="3" destOrd="0" presId="urn:microsoft.com/office/officeart/2005/8/layout/vList5"/>
    <dgm:cxn modelId="{9D6AEE57-986B-432B-86AD-1C3265AA704E}" type="presParOf" srcId="{A31F6E76-4AEE-4BA3-A6B0-FF4E936C1532}" destId="{FDBF27AC-CCE5-4E0C-B2CD-C8A4502CA11F}" srcOrd="4" destOrd="0" presId="urn:microsoft.com/office/officeart/2005/8/layout/vList5"/>
    <dgm:cxn modelId="{4FF3224D-FF59-4F08-B72C-E64ED25BB59C}" type="presParOf" srcId="{FDBF27AC-CCE5-4E0C-B2CD-C8A4502CA11F}" destId="{CC44770E-CCCA-4A4F-9D37-8FEA3F76C20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「投票」という行為を通じて、社会と対等に向き合ってください。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 custLinFactNeighborY="-234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048ACFE-95D2-4FCA-B3F7-F3BEC562B6D1}" type="presOf" srcId="{29198D05-D267-47AF-B1D4-83227D722F23}" destId="{A31F6E76-4AEE-4BA3-A6B0-FF4E936C1532}" srcOrd="0" destOrd="0" presId="urn:microsoft.com/office/officeart/2005/8/layout/vList5"/>
    <dgm:cxn modelId="{07E5D12F-0946-422E-94CC-8D60F5961760}" type="presOf" srcId="{D2FF1B8B-DE7C-4932-A111-BCB34B234E11}" destId="{9FE57052-2B18-4DC4-B210-302DAA1BD522}" srcOrd="0" destOrd="0" presId="urn:microsoft.com/office/officeart/2005/8/layout/vList5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DCD904BD-4D53-4E79-A8FB-7717254AD7D8}" type="presOf" srcId="{81AD3274-7553-4B22-80C6-C1DDEFDFA976}" destId="{AC073904-E356-416E-84A2-A034B2E3CC9A}" srcOrd="0" destOrd="0" presId="urn:microsoft.com/office/officeart/2005/8/layout/vList5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FB004D99-5A36-41B8-9366-E086221ED101}" type="presParOf" srcId="{A31F6E76-4AEE-4BA3-A6B0-FF4E936C1532}" destId="{941CF521-DB4D-4F50-8BA6-DCDDBAA41D0B}" srcOrd="0" destOrd="0" presId="urn:microsoft.com/office/officeart/2005/8/layout/vList5"/>
    <dgm:cxn modelId="{7FFAD494-7EE9-4037-BC95-877C9CA7C20B}" type="presParOf" srcId="{941CF521-DB4D-4F50-8BA6-DCDDBAA41D0B}" destId="{AC073904-E356-416E-84A2-A034B2E3CC9A}" srcOrd="0" destOrd="0" presId="urn:microsoft.com/office/officeart/2005/8/layout/vList5"/>
    <dgm:cxn modelId="{39B1CCB3-023B-4818-963B-EF56356B7A3A}" type="presParOf" srcId="{A31F6E76-4AEE-4BA3-A6B0-FF4E936C1532}" destId="{259842C1-87BC-4ED8-9BC1-9FB97144FF02}" srcOrd="1" destOrd="0" presId="urn:microsoft.com/office/officeart/2005/8/layout/vList5"/>
    <dgm:cxn modelId="{B83BEF34-B7A1-4F4A-B7FB-931266250779}" type="presParOf" srcId="{A31F6E76-4AEE-4BA3-A6B0-FF4E936C1532}" destId="{04EA5A46-AAB6-4F60-B24D-4F71B34408FB}" srcOrd="2" destOrd="0" presId="urn:microsoft.com/office/officeart/2005/8/layout/vList5"/>
    <dgm:cxn modelId="{F8FD7252-0AE0-4750-B117-E4BC062307F8}" type="presParOf" srcId="{04EA5A46-AAB6-4F60-B24D-4F71B34408FB}" destId="{9FE57052-2B18-4DC4-B210-302DAA1BD5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5BB39-B149-4222-9B82-06A22E1AFA3C}">
      <dsp:nvSpPr>
        <dsp:cNvPr id="0" name=""/>
        <dsp:cNvSpPr/>
      </dsp:nvSpPr>
      <dsp:spPr>
        <a:xfrm rot="5400000">
          <a:off x="-173503" y="178630"/>
          <a:ext cx="1156693" cy="8096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200" kern="1200" dirty="0"/>
        </a:p>
      </dsp:txBody>
      <dsp:txXfrm rot="-5400000">
        <a:off x="2" y="409969"/>
        <a:ext cx="809685" cy="347008"/>
      </dsp:txXfrm>
    </dsp:sp>
    <dsp:sp modelId="{50AA90A3-64AF-4B40-A603-66FDF828A9CB}">
      <dsp:nvSpPr>
        <dsp:cNvPr id="0" name=""/>
        <dsp:cNvSpPr/>
      </dsp:nvSpPr>
      <dsp:spPr>
        <a:xfrm rot="5400000">
          <a:off x="3593313" y="-2778502"/>
          <a:ext cx="751850" cy="63191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4</a:t>
          </a: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15</a:t>
          </a: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　練馬区長選挙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809685" y="41828"/>
        <a:ext cx="6282405" cy="678446"/>
      </dsp:txXfrm>
    </dsp:sp>
    <dsp:sp modelId="{F95ED4F3-CF18-49DD-8F80-ACB42DC86DE8}">
      <dsp:nvSpPr>
        <dsp:cNvPr id="0" name=""/>
        <dsp:cNvSpPr/>
      </dsp:nvSpPr>
      <dsp:spPr>
        <a:xfrm rot="5400000">
          <a:off x="-173503" y="1219041"/>
          <a:ext cx="1156693" cy="8096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2" y="1450380"/>
        <a:ext cx="809685" cy="347008"/>
      </dsp:txXfrm>
    </dsp:sp>
    <dsp:sp modelId="{036E15C0-30C3-4CA1-B1F9-738D00D4B82D}">
      <dsp:nvSpPr>
        <dsp:cNvPr id="0" name=""/>
        <dsp:cNvSpPr/>
      </dsp:nvSpPr>
      <dsp:spPr>
        <a:xfrm rot="5400000">
          <a:off x="3593313" y="-1703505"/>
          <a:ext cx="751850" cy="63191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6</a:t>
          </a: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10</a:t>
          </a: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　中野区長選挙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809685" y="1116825"/>
        <a:ext cx="6282405" cy="678446"/>
      </dsp:txXfrm>
    </dsp:sp>
    <dsp:sp modelId="{F2509075-44D5-4E59-B5D2-0163B9892677}">
      <dsp:nvSpPr>
        <dsp:cNvPr id="0" name=""/>
        <dsp:cNvSpPr/>
      </dsp:nvSpPr>
      <dsp:spPr>
        <a:xfrm rot="5400000">
          <a:off x="-173503" y="2259453"/>
          <a:ext cx="1156693" cy="8096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2" y="2490792"/>
        <a:ext cx="809685" cy="347008"/>
      </dsp:txXfrm>
    </dsp:sp>
    <dsp:sp modelId="{3A548178-A013-413C-BAFC-18C6DC6DB05A}">
      <dsp:nvSpPr>
        <dsp:cNvPr id="0" name=""/>
        <dsp:cNvSpPr/>
      </dsp:nvSpPr>
      <dsp:spPr>
        <a:xfrm rot="5400000">
          <a:off x="3593313" y="-697679"/>
          <a:ext cx="751850" cy="63191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6</a:t>
          </a: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24</a:t>
          </a: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　杉並区長選挙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809685" y="2122651"/>
        <a:ext cx="6282405" cy="678446"/>
      </dsp:txXfrm>
    </dsp:sp>
    <dsp:sp modelId="{4855A206-276F-45A2-8869-CA327FDE01B1}">
      <dsp:nvSpPr>
        <dsp:cNvPr id="0" name=""/>
        <dsp:cNvSpPr/>
      </dsp:nvSpPr>
      <dsp:spPr>
        <a:xfrm rot="5400000">
          <a:off x="-173503" y="3299864"/>
          <a:ext cx="1156693" cy="8096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2" y="3531203"/>
        <a:ext cx="809685" cy="347008"/>
      </dsp:txXfrm>
    </dsp:sp>
    <dsp:sp modelId="{DFA0638F-517B-40D5-BF5E-EECCA784D11E}">
      <dsp:nvSpPr>
        <dsp:cNvPr id="0" name=""/>
        <dsp:cNvSpPr/>
      </dsp:nvSpPr>
      <dsp:spPr>
        <a:xfrm rot="5400000">
          <a:off x="3593313" y="342732"/>
          <a:ext cx="751850" cy="63191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9</a:t>
          </a: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30</a:t>
          </a: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　品川区長選挙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809685" y="3163062"/>
        <a:ext cx="6282405" cy="678446"/>
      </dsp:txXfrm>
    </dsp:sp>
    <dsp:sp modelId="{E39CD641-F3C3-460E-9426-932CD647B59B}">
      <dsp:nvSpPr>
        <dsp:cNvPr id="0" name=""/>
        <dsp:cNvSpPr/>
      </dsp:nvSpPr>
      <dsp:spPr>
        <a:xfrm rot="5400000">
          <a:off x="-173503" y="4340276"/>
          <a:ext cx="1156693" cy="8096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2" y="4571615"/>
        <a:ext cx="809685" cy="347008"/>
      </dsp:txXfrm>
    </dsp:sp>
    <dsp:sp modelId="{1F246115-48B4-476C-A4B3-5B5A0AD35E80}">
      <dsp:nvSpPr>
        <dsp:cNvPr id="0" name=""/>
        <dsp:cNvSpPr/>
      </dsp:nvSpPr>
      <dsp:spPr>
        <a:xfrm rot="5400000">
          <a:off x="3593313" y="1383144"/>
          <a:ext cx="751850" cy="63191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11</a:t>
          </a: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月予定　新宿区長選挙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809685" y="4203474"/>
        <a:ext cx="6282405" cy="678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2EBDC-DC00-47E9-814C-F90AD0ED603A}">
      <dsp:nvSpPr>
        <dsp:cNvPr id="0" name=""/>
        <dsp:cNvSpPr/>
      </dsp:nvSpPr>
      <dsp:spPr>
        <a:xfrm>
          <a:off x="2450" y="144553"/>
          <a:ext cx="3786187" cy="15144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ショッピングモール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759687" y="144553"/>
        <a:ext cx="2271713" cy="1514474"/>
      </dsp:txXfrm>
    </dsp:sp>
    <dsp:sp modelId="{1E69BA40-3AB7-4D4C-B9D8-F511FEC976BD}">
      <dsp:nvSpPr>
        <dsp:cNvPr id="0" name=""/>
        <dsp:cNvSpPr/>
      </dsp:nvSpPr>
      <dsp:spPr>
        <a:xfrm>
          <a:off x="3296433" y="273283"/>
          <a:ext cx="3142535" cy="1257014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地元商店へ影響・圧迫</a:t>
          </a:r>
          <a:endParaRPr kumimoji="1" lang="ja-JP" alt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3924940" y="273283"/>
        <a:ext cx="1885521" cy="1257014"/>
      </dsp:txXfrm>
    </dsp:sp>
    <dsp:sp modelId="{69B9D6F0-9763-4DB4-BFB2-5FE5EC414604}">
      <dsp:nvSpPr>
        <dsp:cNvPr id="0" name=""/>
        <dsp:cNvSpPr/>
      </dsp:nvSpPr>
      <dsp:spPr>
        <a:xfrm>
          <a:off x="5999014" y="273283"/>
          <a:ext cx="3142535" cy="125701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流入で混乱や交通渋滞</a:t>
          </a:r>
          <a:endParaRPr kumimoji="1" lang="ja-JP" alt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627521" y="273283"/>
        <a:ext cx="1885521" cy="1257014"/>
      </dsp:txXfrm>
    </dsp:sp>
    <dsp:sp modelId="{FC965772-58FD-4BC0-AA07-A4B280223E68}">
      <dsp:nvSpPr>
        <dsp:cNvPr id="0" name=""/>
        <dsp:cNvSpPr/>
      </dsp:nvSpPr>
      <dsp:spPr>
        <a:xfrm>
          <a:off x="2450" y="1871054"/>
          <a:ext cx="3786187" cy="151447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子育て施設マンション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759687" y="1871054"/>
        <a:ext cx="2271713" cy="1514474"/>
      </dsp:txXfrm>
    </dsp:sp>
    <dsp:sp modelId="{1933747F-8322-4905-8DBA-6E6F598ECEA2}">
      <dsp:nvSpPr>
        <dsp:cNvPr id="0" name=""/>
        <dsp:cNvSpPr/>
      </dsp:nvSpPr>
      <dsp:spPr>
        <a:xfrm>
          <a:off x="3296433" y="1999784"/>
          <a:ext cx="3142535" cy="125701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子育て世帯のみ優遇</a:t>
          </a:r>
          <a:endParaRPr kumimoji="1" lang="ja-JP" alt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3924940" y="1999784"/>
        <a:ext cx="1885521" cy="1257014"/>
      </dsp:txXfrm>
    </dsp:sp>
    <dsp:sp modelId="{3825CDC0-C64A-4B4C-8193-DB8E6F445FE1}">
      <dsp:nvSpPr>
        <dsp:cNvPr id="0" name=""/>
        <dsp:cNvSpPr/>
      </dsp:nvSpPr>
      <dsp:spPr>
        <a:xfrm>
          <a:off x="5999014" y="1999784"/>
          <a:ext cx="3142535" cy="1257014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保育施設はいずれ不要</a:t>
          </a:r>
          <a:endParaRPr kumimoji="1" lang="ja-JP" alt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627521" y="1999784"/>
        <a:ext cx="1885521" cy="1257014"/>
      </dsp:txXfrm>
    </dsp:sp>
    <dsp:sp modelId="{CFFC0322-EDD0-41A3-B96E-A1DFF18B49AE}">
      <dsp:nvSpPr>
        <dsp:cNvPr id="0" name=""/>
        <dsp:cNvSpPr/>
      </dsp:nvSpPr>
      <dsp:spPr>
        <a:xfrm>
          <a:off x="2450" y="3597555"/>
          <a:ext cx="3786187" cy="15144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防災公園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759687" y="3597555"/>
        <a:ext cx="2271713" cy="1514474"/>
      </dsp:txXfrm>
    </dsp:sp>
    <dsp:sp modelId="{19A51175-F892-4BC2-AA87-B68A743BCC40}">
      <dsp:nvSpPr>
        <dsp:cNvPr id="0" name=""/>
        <dsp:cNvSpPr/>
      </dsp:nvSpPr>
      <dsp:spPr>
        <a:xfrm>
          <a:off x="3296433" y="3726286"/>
          <a:ext cx="3142535" cy="1257014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費用ばかり創出しない</a:t>
          </a:r>
          <a:endParaRPr kumimoji="1" lang="ja-JP" alt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3924940" y="3726286"/>
        <a:ext cx="1885521" cy="1257014"/>
      </dsp:txXfrm>
    </dsp:sp>
    <dsp:sp modelId="{3477C214-E047-4D93-A96C-AA7DD6EDB0F1}">
      <dsp:nvSpPr>
        <dsp:cNvPr id="0" name=""/>
        <dsp:cNvSpPr/>
      </dsp:nvSpPr>
      <dsp:spPr>
        <a:xfrm>
          <a:off x="5999014" y="3726286"/>
          <a:ext cx="3142535" cy="1257014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安全は公園整備以外で</a:t>
          </a:r>
          <a:endParaRPr kumimoji="1" lang="ja-JP" alt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627521" y="3726286"/>
        <a:ext cx="1885521" cy="1257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3E53A-150F-446A-ABB4-AB6D2AB20D63}">
      <dsp:nvSpPr>
        <dsp:cNvPr id="0" name=""/>
        <dsp:cNvSpPr/>
      </dsp:nvSpPr>
      <dsp:spPr>
        <a:xfrm>
          <a:off x="0" y="-7955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投票は</a:t>
          </a:r>
          <a:r>
            <a:rPr lang="en-US" altLang="ja-JP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9163" y="21208"/>
        <a:ext cx="5869393" cy="937385"/>
      </dsp:txXfrm>
    </dsp:sp>
    <dsp:sp modelId="{3EF9B617-1BD3-4BC7-B73D-4D9F04B46EA6}">
      <dsp:nvSpPr>
        <dsp:cNvPr id="0" name=""/>
        <dsp:cNvSpPr/>
      </dsp:nvSpPr>
      <dsp:spPr>
        <a:xfrm>
          <a:off x="588593" y="1168794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7756" y="1197957"/>
        <a:ext cx="5733849" cy="937385"/>
      </dsp:txXfrm>
    </dsp:sp>
    <dsp:sp modelId="{5E58E2FB-892A-46A9-AC0B-829893287881}">
      <dsp:nvSpPr>
        <dsp:cNvPr id="0" name=""/>
        <dsp:cNvSpPr/>
      </dsp:nvSpPr>
      <dsp:spPr>
        <a:xfrm>
          <a:off x="1168401" y="2345545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52400" rIns="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若い人が参加する社会を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197564" y="2374708"/>
        <a:ext cx="5742634" cy="937385"/>
      </dsp:txXfrm>
    </dsp:sp>
    <dsp:sp modelId="{144C3E03-D16E-49D4-90D4-91066C466A47}">
      <dsp:nvSpPr>
        <dsp:cNvPr id="0" name=""/>
        <dsp:cNvSpPr/>
      </dsp:nvSpPr>
      <dsp:spPr>
        <a:xfrm>
          <a:off x="1728180" y="3506383"/>
          <a:ext cx="7027981" cy="10275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あなたの街の選挙でも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758275" y="3536478"/>
        <a:ext cx="5731985" cy="967344"/>
      </dsp:txXfrm>
    </dsp:sp>
    <dsp:sp modelId="{F4ABBB9C-124F-45F8-9706-7CA529401780}">
      <dsp:nvSpPr>
        <dsp:cNvPr id="0" name=""/>
        <dsp:cNvSpPr/>
      </dsp:nvSpPr>
      <dsp:spPr>
        <a:xfrm>
          <a:off x="6380768" y="75466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6526391" y="754669"/>
        <a:ext cx="355966" cy="487027"/>
      </dsp:txXfrm>
    </dsp:sp>
    <dsp:sp modelId="{256F9D99-35F7-4924-BE27-CDD27CB3082C}">
      <dsp:nvSpPr>
        <dsp:cNvPr id="0" name=""/>
        <dsp:cNvSpPr/>
      </dsp:nvSpPr>
      <dsp:spPr>
        <a:xfrm>
          <a:off x="6969362" y="193141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7114985" y="1931419"/>
        <a:ext cx="355966" cy="487027"/>
      </dsp:txXfrm>
    </dsp:sp>
    <dsp:sp modelId="{FB3FF6D7-67B7-4746-BC3B-09B05F0558AF}">
      <dsp:nvSpPr>
        <dsp:cNvPr id="0" name=""/>
        <dsp:cNvSpPr/>
      </dsp:nvSpPr>
      <dsp:spPr>
        <a:xfrm>
          <a:off x="7549170" y="310816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7694793" y="3108169"/>
        <a:ext cx="355966" cy="4870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3904-E356-416E-84A2-A034B2E3CC9A}">
      <dsp:nvSpPr>
        <dsp:cNvPr id="0" name=""/>
        <dsp:cNvSpPr/>
      </dsp:nvSpPr>
      <dsp:spPr>
        <a:xfrm>
          <a:off x="411542" y="61"/>
          <a:ext cx="8320915" cy="243757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「自分達の代表者を決める」という選挙制度の趣旨と実際との間に差が生じてしまいます。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0535" y="119054"/>
        <a:ext cx="8082929" cy="2199589"/>
      </dsp:txXfrm>
    </dsp:sp>
    <dsp:sp modelId="{9FE57052-2B18-4DC4-B210-302DAA1BD522}">
      <dsp:nvSpPr>
        <dsp:cNvPr id="0" name=""/>
        <dsp:cNvSpPr/>
      </dsp:nvSpPr>
      <dsp:spPr>
        <a:xfrm>
          <a:off x="411542" y="2559515"/>
          <a:ext cx="8320915" cy="243757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必ず投票する人達の要望がとおりやすくなり、政治がコントロールされる可能性が高くなります。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0535" y="2678508"/>
        <a:ext cx="8082929" cy="21995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B47DD-0FB3-4D24-BFAB-5DB870778247}">
      <dsp:nvSpPr>
        <dsp:cNvPr id="0" name=""/>
        <dsp:cNvSpPr/>
      </dsp:nvSpPr>
      <dsp:spPr>
        <a:xfrm>
          <a:off x="531265" y="0"/>
          <a:ext cx="7880230" cy="4925144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59BE8CF-FDE1-4229-A136-A541DB3B9C57}">
      <dsp:nvSpPr>
        <dsp:cNvPr id="0" name=""/>
        <dsp:cNvSpPr/>
      </dsp:nvSpPr>
      <dsp:spPr>
        <a:xfrm>
          <a:off x="1367199" y="3662337"/>
          <a:ext cx="181245" cy="1812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D1AA6-1C1C-4065-99CD-1B1590255E76}">
      <dsp:nvSpPr>
        <dsp:cNvPr id="0" name=""/>
        <dsp:cNvSpPr/>
      </dsp:nvSpPr>
      <dsp:spPr>
        <a:xfrm>
          <a:off x="906586" y="3752959"/>
          <a:ext cx="4017184" cy="117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38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906586" y="3752959"/>
        <a:ext cx="4017184" cy="1172184"/>
      </dsp:txXfrm>
    </dsp:sp>
    <dsp:sp modelId="{5195660F-E15B-436F-8781-3481BE6BB663}">
      <dsp:nvSpPr>
        <dsp:cNvPr id="0" name=""/>
        <dsp:cNvSpPr/>
      </dsp:nvSpPr>
      <dsp:spPr>
        <a:xfrm>
          <a:off x="2647737" y="2516748"/>
          <a:ext cx="315209" cy="3152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F53C5-36B6-4329-AD9B-69576AE8380F}">
      <dsp:nvSpPr>
        <dsp:cNvPr id="0" name=""/>
        <dsp:cNvSpPr/>
      </dsp:nvSpPr>
      <dsp:spPr>
        <a:xfrm>
          <a:off x="2595540" y="2826270"/>
          <a:ext cx="2636239" cy="1691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023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595540" y="2826270"/>
        <a:ext cx="2636239" cy="1691086"/>
      </dsp:txXfrm>
    </dsp:sp>
    <dsp:sp modelId="{A6B9DC05-D311-492F-979F-07DA941A71E4}">
      <dsp:nvSpPr>
        <dsp:cNvPr id="0" name=""/>
        <dsp:cNvSpPr/>
      </dsp:nvSpPr>
      <dsp:spPr>
        <a:xfrm>
          <a:off x="4282885" y="1672578"/>
          <a:ext cx="417652" cy="4176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389BC-F20C-481D-B9E6-B13956DDC8A4}">
      <dsp:nvSpPr>
        <dsp:cNvPr id="0" name=""/>
        <dsp:cNvSpPr/>
      </dsp:nvSpPr>
      <dsp:spPr>
        <a:xfrm>
          <a:off x="4257723" y="2013229"/>
          <a:ext cx="4196381" cy="1027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305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257723" y="2013229"/>
        <a:ext cx="4196381" cy="1027140"/>
      </dsp:txXfrm>
    </dsp:sp>
    <dsp:sp modelId="{87A54844-97A9-4D62-93DE-45BD28B64FEB}">
      <dsp:nvSpPr>
        <dsp:cNvPr id="0" name=""/>
        <dsp:cNvSpPr/>
      </dsp:nvSpPr>
      <dsp:spPr>
        <a:xfrm>
          <a:off x="6063817" y="1114067"/>
          <a:ext cx="559496" cy="5594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288D8-9419-4D88-B889-4993049617A5}">
      <dsp:nvSpPr>
        <dsp:cNvPr id="0" name=""/>
        <dsp:cNvSpPr/>
      </dsp:nvSpPr>
      <dsp:spPr>
        <a:xfrm>
          <a:off x="5906950" y="360037"/>
          <a:ext cx="2693960" cy="1186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46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906950" y="360037"/>
        <a:ext cx="2693960" cy="11860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5CD3E-7625-49C6-8B9E-5FB62FB9F05E}">
      <dsp:nvSpPr>
        <dsp:cNvPr id="0" name=""/>
        <dsp:cNvSpPr/>
      </dsp:nvSpPr>
      <dsp:spPr>
        <a:xfrm>
          <a:off x="4015" y="2265"/>
          <a:ext cx="8221569" cy="10895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基準はあなたの中にある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55450"/>
        <a:ext cx="8115199" cy="983131"/>
      </dsp:txXfrm>
    </dsp:sp>
    <dsp:sp modelId="{BD64564C-A30D-4F7B-BC8C-3C65CC5CE5F8}">
      <dsp:nvSpPr>
        <dsp:cNvPr id="0" name=""/>
        <dsp:cNvSpPr/>
      </dsp:nvSpPr>
      <dsp:spPr>
        <a:xfrm>
          <a:off x="4015" y="1146242"/>
          <a:ext cx="8221569" cy="10895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今のあなたにしか考えられないこと</a:t>
          </a:r>
          <a:endParaRPr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1199427"/>
        <a:ext cx="8115199" cy="983131"/>
      </dsp:txXfrm>
    </dsp:sp>
    <dsp:sp modelId="{CC44770E-CCCA-4A4F-9D37-8FEA3F76C20E}">
      <dsp:nvSpPr>
        <dsp:cNvPr id="0" name=""/>
        <dsp:cNvSpPr/>
      </dsp:nvSpPr>
      <dsp:spPr>
        <a:xfrm>
          <a:off x="8030" y="2315092"/>
          <a:ext cx="8221569" cy="10895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215" y="2368277"/>
        <a:ext cx="8115199" cy="983131"/>
      </dsp:txXfrm>
    </dsp:sp>
    <dsp:sp modelId="{3C079D7F-15C6-477E-8F49-48435DB0EC11}">
      <dsp:nvSpPr>
        <dsp:cNvPr id="0" name=""/>
        <dsp:cNvSpPr/>
      </dsp:nvSpPr>
      <dsp:spPr>
        <a:xfrm>
          <a:off x="4015" y="3436461"/>
          <a:ext cx="8221569" cy="10895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3489646"/>
        <a:ext cx="8115199" cy="9831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5CD3E-7625-49C6-8B9E-5FB62FB9F05E}">
      <dsp:nvSpPr>
        <dsp:cNvPr id="0" name=""/>
        <dsp:cNvSpPr/>
      </dsp:nvSpPr>
      <dsp:spPr>
        <a:xfrm>
          <a:off x="4015" y="2209"/>
          <a:ext cx="8221569" cy="14585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自分で考えて決める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75216" y="73410"/>
        <a:ext cx="8079167" cy="1316160"/>
      </dsp:txXfrm>
    </dsp:sp>
    <dsp:sp modelId="{BD64564C-A30D-4F7B-BC8C-3C65CC5CE5F8}">
      <dsp:nvSpPr>
        <dsp:cNvPr id="0" name=""/>
        <dsp:cNvSpPr/>
      </dsp:nvSpPr>
      <dsp:spPr>
        <a:xfrm>
          <a:off x="4015" y="1533700"/>
          <a:ext cx="8221569" cy="145856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投票先は秘密にできる</a:t>
          </a:r>
          <a:endParaRPr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75216" y="1604901"/>
        <a:ext cx="8079167" cy="1316160"/>
      </dsp:txXfrm>
    </dsp:sp>
    <dsp:sp modelId="{CC44770E-CCCA-4A4F-9D37-8FEA3F76C20E}">
      <dsp:nvSpPr>
        <dsp:cNvPr id="0" name=""/>
        <dsp:cNvSpPr/>
      </dsp:nvSpPr>
      <dsp:spPr>
        <a:xfrm>
          <a:off x="8030" y="3067400"/>
          <a:ext cx="8221569" cy="14585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お金やものと引き換えに投票は</a:t>
          </a:r>
          <a:r>
            <a:rPr kumimoji="1" lang="en-US" altLang="ja-JP" sz="5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×</a:t>
          </a:r>
          <a:endParaRPr kumimoji="1" lang="en-US" altLang="ja-JP" sz="4000" b="1" kern="1200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79231" y="3138601"/>
        <a:ext cx="8079167" cy="13161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3904-E356-416E-84A2-A034B2E3CC9A}">
      <dsp:nvSpPr>
        <dsp:cNvPr id="0" name=""/>
        <dsp:cNvSpPr/>
      </dsp:nvSpPr>
      <dsp:spPr>
        <a:xfrm>
          <a:off x="411542" y="0"/>
          <a:ext cx="8320915" cy="25641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「投票」という行為を通じて、社会と対等に向き合ってください。</a:t>
          </a:r>
          <a:endParaRPr kumimoji="1" lang="ja-JP" alt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125170"/>
        <a:ext cx="8070575" cy="2313784"/>
      </dsp:txXfrm>
    </dsp:sp>
    <dsp:sp modelId="{9FE57052-2B18-4DC4-B210-302DAA1BD522}">
      <dsp:nvSpPr>
        <dsp:cNvPr id="0" name=""/>
        <dsp:cNvSpPr/>
      </dsp:nvSpPr>
      <dsp:spPr>
        <a:xfrm>
          <a:off x="411542" y="2692395"/>
          <a:ext cx="8320915" cy="2564124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2817565"/>
        <a:ext cx="8070575" cy="2313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575" cy="496888"/>
          </a:xfrm>
          <a:prstGeom prst="rect">
            <a:avLst/>
          </a:prstGeom>
        </p:spPr>
        <p:txBody>
          <a:bodyPr vert="horz" lIns="91420" tIns="45708" rIns="91420" bIns="457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41" y="0"/>
            <a:ext cx="2949575" cy="496888"/>
          </a:xfrm>
          <a:prstGeom prst="rect">
            <a:avLst/>
          </a:prstGeom>
        </p:spPr>
        <p:txBody>
          <a:bodyPr vert="horz" lIns="91420" tIns="45708" rIns="91420" bIns="45708" rtlCol="0"/>
          <a:lstStyle>
            <a:lvl1pPr algn="r">
              <a:defRPr sz="1200"/>
            </a:lvl1pPr>
          </a:lstStyle>
          <a:p>
            <a:fld id="{D796E18B-A541-459C-8B54-D89AC7050811}" type="datetimeFigureOut">
              <a:rPr kumimoji="1" lang="ja-JP" altLang="en-US" smtClean="0"/>
              <a:t>2018/4/10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440866"/>
            <a:ext cx="2949575" cy="496887"/>
          </a:xfrm>
          <a:prstGeom prst="rect">
            <a:avLst/>
          </a:prstGeom>
        </p:spPr>
        <p:txBody>
          <a:bodyPr vert="horz" lIns="91420" tIns="45708" rIns="91420" bIns="457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41" y="9440866"/>
            <a:ext cx="2949575" cy="496887"/>
          </a:xfrm>
          <a:prstGeom prst="rect">
            <a:avLst/>
          </a:prstGeom>
        </p:spPr>
        <p:txBody>
          <a:bodyPr vert="horz" lIns="91420" tIns="45708" rIns="91420" bIns="45708" rtlCol="0" anchor="b"/>
          <a:lstStyle>
            <a:lvl1pPr algn="r">
              <a:defRPr sz="1200"/>
            </a:lvl1pPr>
          </a:lstStyle>
          <a:p>
            <a:fld id="{0D4AD1B6-FD13-471E-AB69-275A07F81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9787" cy="496967"/>
          </a:xfrm>
          <a:prstGeom prst="rect">
            <a:avLst/>
          </a:prstGeom>
        </p:spPr>
        <p:txBody>
          <a:bodyPr vert="horz" lIns="91413" tIns="45704" rIns="91413" bIns="4570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2" y="0"/>
            <a:ext cx="2949787" cy="496967"/>
          </a:xfrm>
          <a:prstGeom prst="rect">
            <a:avLst/>
          </a:prstGeom>
        </p:spPr>
        <p:txBody>
          <a:bodyPr vert="horz" lIns="91413" tIns="45704" rIns="91413" bIns="45704" rtlCol="0"/>
          <a:lstStyle>
            <a:lvl1pPr algn="r">
              <a:defRPr sz="1200"/>
            </a:lvl1pPr>
          </a:lstStyle>
          <a:p>
            <a:fld id="{8D45320C-145F-47EF-A8FC-D7874FD29E34}" type="datetimeFigureOut">
              <a:rPr kumimoji="1" lang="ja-JP" altLang="en-US" smtClean="0"/>
              <a:t>2018/4/10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4" rIns="91413" bIns="4570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90"/>
            <a:ext cx="5445760" cy="4472702"/>
          </a:xfrm>
          <a:prstGeom prst="rect">
            <a:avLst/>
          </a:prstGeom>
        </p:spPr>
        <p:txBody>
          <a:bodyPr vert="horz" lIns="91413" tIns="45704" rIns="91413" bIns="4570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40646"/>
            <a:ext cx="2949787" cy="496967"/>
          </a:xfrm>
          <a:prstGeom prst="rect">
            <a:avLst/>
          </a:prstGeom>
        </p:spPr>
        <p:txBody>
          <a:bodyPr vert="horz" lIns="91413" tIns="45704" rIns="91413" bIns="4570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2" y="9440646"/>
            <a:ext cx="2949787" cy="496967"/>
          </a:xfrm>
          <a:prstGeom prst="rect">
            <a:avLst/>
          </a:prstGeom>
        </p:spPr>
        <p:txBody>
          <a:bodyPr vert="horz" lIns="91413" tIns="45704" rIns="91413" bIns="45704" rtlCol="0" anchor="b"/>
          <a:lstStyle>
            <a:lvl1pPr algn="r">
              <a:defRPr sz="1200"/>
            </a:lvl1pPr>
          </a:lstStyle>
          <a:p>
            <a:fld id="{40C01550-6BF9-471B-8152-6FE406A7B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6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１２３４５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88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806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806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806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637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865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775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9447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8656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6375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227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2960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767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7870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4489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61868" algn="l"/>
                <a:tab pos="449161" algn="l"/>
              </a:tabLst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361868" algn="l"/>
                <a:tab pos="449161" algn="l"/>
              </a:tabLst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1553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6231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476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47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487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5342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49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35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5816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51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612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52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44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19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kumimoji="1" lang="ja-JP" altLang="en-US" smtClean="0"/>
              <a:t>2018/4/10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kumimoji="1" lang="ja-JP" altLang="en-US" smtClean="0"/>
              <a:t>2018/4/10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3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kumimoji="1" lang="ja-JP" altLang="en-US" smtClean="0"/>
              <a:t>2018/4/10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01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2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05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34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00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4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81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4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kumimoji="1" lang="ja-JP" altLang="en-US" smtClean="0"/>
              <a:t>2018/4/10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07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24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48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98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77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53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38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6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kumimoji="1" lang="ja-JP" altLang="en-US" smtClean="0"/>
              <a:t>2018/4/10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4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2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07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04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4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71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74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752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99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kumimoji="1" lang="ja-JP" altLang="en-US" smtClean="0"/>
              <a:t>2018/4/10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0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1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277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25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472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928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05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30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828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52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9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kumimoji="1" lang="ja-JP" altLang="en-US" smtClean="0"/>
              <a:t>2018/4/10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29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387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gray"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kumimoji="1" lang="ja-JP" altLang="en-US" smtClean="0"/>
              <a:t>2018/4/10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9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kumimoji="1" lang="ja-JP" altLang="en-US" smtClean="0"/>
              <a:t>2018/4/10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3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kumimoji="1" lang="ja-JP" altLang="en-US" smtClean="0"/>
              <a:t>2018/4/10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9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kumimoji="1" lang="ja-JP" altLang="en-US" smtClean="0"/>
              <a:t>2018/4/10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9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kumimoji="1" lang="ja-JP" altLang="en-US" smtClean="0"/>
              <a:t>2018/4/10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2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2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2.bp.blogspot.com/-c4Zrw3j68x0/UPyI0_I3RXI/AAAAAAAAKxw/-Xbi8nmVTF8/s1600/seijika.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.docx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46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660" y="2130426"/>
            <a:ext cx="8206680" cy="1470025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選挙のはなしをしよう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2050" name="Picture 2" descr="\\10.66.163.2\default\選挙課啓発係\啓発キャラクター\３　その他デザイン\いらすとや\投票関係\senkyo_touh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6313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51518" y="620688"/>
            <a:ext cx="8568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大東文化大学第一高等学校</a:t>
            </a:r>
            <a:endParaRPr kumimoji="1" lang="ja-JP" alt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4067944" y="5877272"/>
            <a:ext cx="4968552" cy="756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◎東京都選挙管理委員会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4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304"/>
    </mc:Choice>
    <mc:Fallback>
      <p:transition spd="slow" advTm="18730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692696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昨年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月に行われた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議院議員選挙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8039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6570">
        <p14:prism isContent="1" isInverted="1"/>
      </p:transition>
    </mc:Choice>
    <mc:Fallback>
      <p:transition spd="slow" advTm="265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日に衆議院が解散され、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日に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衆議院議員選挙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が行われました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任期満了までは、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年以上の期間が残っていました。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2" y="3630503"/>
            <a:ext cx="3846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</a:t>
            </a:r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議院</a:t>
            </a:r>
            <a:endParaRPr kumimoji="1" lang="en-US" altLang="ja-JP" sz="8000" b="1" dirty="0" smtClean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議員</a:t>
            </a:r>
            <a:r>
              <a:rPr lang="ja-JP" altLang="en-US" sz="6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29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0267">
        <p14:prism isContent="1" isInverted="1"/>
      </p:transition>
    </mc:Choice>
    <mc:Fallback>
      <p:transition spd="slow" advTm="202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260648"/>
            <a:ext cx="74311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その衆議院議員選挙での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歳の投票率はどれくらい？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55331" y="3284984"/>
            <a:ext cx="3232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48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427340" y="4797152"/>
            <a:ext cx="3160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33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5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878">
        <p14:prism isContent="1" isInverted="1"/>
      </p:transition>
    </mc:Choice>
    <mc:Fallback>
      <p:transition spd="slow" advTm="188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13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昨年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月に行われた衆議院議員選挙の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47.87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33.25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全体の投票率は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53.68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1037076" y="3925506"/>
            <a:ext cx="274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48</a:t>
            </a:r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828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82">
        <p14:prism isContent="1" isInverted="1"/>
      </p:transition>
    </mc:Choice>
    <mc:Fallback>
      <p:transition spd="slow" advTm="120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323529" y="188640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r>
              <a:rPr lang="en-US" altLang="ja-JP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歳の投票率</a:t>
            </a:r>
            <a:endParaRPr kumimoji="1"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0" y="1340768"/>
            <a:ext cx="8865266" cy="5328592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8" name="直線コネクタ 7"/>
          <p:cNvCxnSpPr/>
          <p:nvPr/>
        </p:nvCxnSpPr>
        <p:spPr>
          <a:xfrm>
            <a:off x="5076056" y="1700808"/>
            <a:ext cx="0" cy="4392488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85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5752">
        <p14:prism isContent="1" isInverted="1"/>
      </p:transition>
    </mc:Choice>
    <mc:Fallback>
      <p:transition spd="slow" advTm="357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選挙で選ばれる人の種類はいくつある？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2258890" y="3284984"/>
            <a:ext cx="4626222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2258893" y="4795357"/>
            <a:ext cx="4626223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131840" y="328498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３種類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52" y="479715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６種類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57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6294">
        <p14:prism isContent="1" isInverted="1"/>
      </p:transition>
    </mc:Choice>
    <mc:Fallback>
      <p:transition spd="slow" advTm="262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5"/>
            <a:ext cx="32248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選挙で選ばれる人（「公職」といいます）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種類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あります。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衆議院議員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都道府県知事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都道府県議会議員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市町村長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区市町村議会議員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3" y="3812851"/>
            <a:ext cx="384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種類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280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8693">
        <p14:prism isContent="1" isInverted="1"/>
      </p:transition>
    </mc:Choice>
    <mc:Fallback>
      <p:transition spd="slow" advTm="386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17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年からの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年間で選挙は最低何回か？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2258890" y="3284984"/>
            <a:ext cx="4626222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2258893" y="4795357"/>
            <a:ext cx="4626223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131840" y="328498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52" y="479715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68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3477">
        <p14:prism isContent="1" isInverted="1"/>
      </p:transition>
    </mc:Choice>
    <mc:Fallback>
      <p:transition spd="slow" advTm="23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5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参議院議員選挙のみが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度の選挙で、ほかは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年の任期満了時に選挙になります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衆議院には解散、首長には辞職があり、日程がずれることも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3" y="3812851"/>
            <a:ext cx="384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回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31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7322">
        <p14:prism isContent="1" isInverted="1"/>
      </p:transition>
    </mc:Choice>
    <mc:Fallback>
      <p:transition spd="slow" advTm="73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418174"/>
              </p:ext>
            </p:extLst>
          </p:nvPr>
        </p:nvGraphicFramePr>
        <p:xfrm>
          <a:off x="323529" y="1124745"/>
          <a:ext cx="8568950" cy="572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6"/>
                <a:gridCol w="1404156"/>
                <a:gridCol w="1404156"/>
                <a:gridCol w="1404156"/>
                <a:gridCol w="1404156"/>
              </a:tblGrid>
              <a:tr h="7833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選挙種別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/</a:t>
                      </a:r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元年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衆議院議員（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解散あり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　　　　　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*3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年おきに改選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都知事（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区長（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区議会議員（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星 5 4"/>
          <p:cNvSpPr/>
          <p:nvPr/>
        </p:nvSpPr>
        <p:spPr>
          <a:xfrm>
            <a:off x="8028384" y="2077599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星 5 5"/>
          <p:cNvSpPr/>
          <p:nvPr/>
        </p:nvSpPr>
        <p:spPr>
          <a:xfrm>
            <a:off x="5436096" y="2924944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星 5 10"/>
          <p:cNvSpPr/>
          <p:nvPr/>
        </p:nvSpPr>
        <p:spPr>
          <a:xfrm>
            <a:off x="4779023" y="6019069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529" y="188640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</a:t>
            </a:r>
            <a:r>
              <a:rPr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の選挙のスケジュール</a:t>
            </a:r>
            <a:endParaRPr kumimoji="1"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星 5 12"/>
          <p:cNvSpPr/>
          <p:nvPr/>
        </p:nvSpPr>
        <p:spPr>
          <a:xfrm>
            <a:off x="4788024" y="5303011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星 5 13"/>
          <p:cNvSpPr/>
          <p:nvPr/>
        </p:nvSpPr>
        <p:spPr>
          <a:xfrm>
            <a:off x="6123438" y="3783578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星 5 14"/>
          <p:cNvSpPr/>
          <p:nvPr/>
        </p:nvSpPr>
        <p:spPr>
          <a:xfrm>
            <a:off x="7776356" y="4509120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6725779" y="3898912"/>
            <a:ext cx="320770" cy="28257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83478" y="3717032"/>
            <a:ext cx="125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TOKYO</a:t>
            </a:r>
          </a:p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112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35083">
        <p14:prism isContent="1" isInverted="1"/>
      </p:transition>
    </mc:Choice>
    <mc:Fallback>
      <p:transition spd="slow" advTm="1350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191898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600">
        <p14:prism isContent="1" isInverted="1"/>
      </p:transition>
    </mc:Choice>
    <mc:Fallback>
      <p:transition spd="slow" advTm="126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323529" y="188640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今後予定</a:t>
            </a:r>
            <a:r>
              <a:rPr lang="ja-JP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されている選挙</a:t>
            </a:r>
            <a:endParaRPr kumimoji="1"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390062296"/>
              </p:ext>
            </p:extLst>
          </p:nvPr>
        </p:nvGraphicFramePr>
        <p:xfrm>
          <a:off x="1187624" y="1340768"/>
          <a:ext cx="712879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410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2745">
        <p14:prism isContent="1" isInverted="1"/>
      </p:transition>
    </mc:Choice>
    <mc:Fallback>
      <p:transition spd="slow" advTm="227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09186" y="5789580"/>
            <a:ext cx="2133600" cy="365125"/>
          </a:xfrm>
        </p:spPr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188640"/>
            <a:ext cx="9143999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</a:t>
            </a:r>
            <a:r>
              <a:rPr lang="ja-JP" alt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長と議員の関係</a:t>
            </a:r>
            <a:endParaRPr lang="ja-JP" alt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79215" y="1383431"/>
            <a:ext cx="2924633" cy="36329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　</a:t>
            </a:r>
            <a:r>
              <a:rPr kumimoji="1" lang="ja-JP" altLang="en-US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</a:t>
            </a:r>
            <a:endParaRPr kumimoji="1" lang="en-US" altLang="ja-JP" sz="4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（知事・市長）</a:t>
            </a:r>
            <a:endParaRPr kumimoji="1" lang="en-US" altLang="ja-JP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5940152" y="1383431"/>
            <a:ext cx="2880320" cy="36329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　会</a:t>
            </a:r>
            <a:endParaRPr kumimoji="1" lang="en-US" altLang="ja-JP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2189048" y="1802668"/>
            <a:ext cx="4543192" cy="978260"/>
          </a:xfrm>
          <a:prstGeom prst="rightArrow">
            <a:avLst>
              <a:gd name="adj1" fmla="val 67106"/>
              <a:gd name="adj2" fmla="val 50000"/>
            </a:avLst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39999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予算案・条例案</a:t>
            </a:r>
            <a:r>
              <a:rPr lang="ja-JP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提出</a:t>
            </a:r>
            <a:endParaRPr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左矢印 2"/>
          <p:cNvSpPr/>
          <p:nvPr/>
        </p:nvSpPr>
        <p:spPr>
          <a:xfrm>
            <a:off x="2627784" y="3615460"/>
            <a:ext cx="4261848" cy="908419"/>
          </a:xfrm>
          <a:prstGeom prst="leftArrow">
            <a:avLst>
              <a:gd name="adj1" fmla="val 65112"/>
              <a:gd name="adj2" fmla="val 48488"/>
            </a:avLst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39999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予算</a:t>
            </a:r>
            <a:r>
              <a:rPr kumimoji="1" lang="ja-JP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・条例の議決</a:t>
            </a:r>
            <a:endParaRPr kumimoji="1" lang="ja-JP" altLang="en-US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http://1.bp.blogspot.com/-DFNDahtEnCw/WCqd3R8mmrI/AAAAAAAA_o8/ROiUAK25XHoCIOJc3xJyhf_xhMKX9csQgCLcB/s800/kokkai_touben_shingi_wo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872" y="3667596"/>
            <a:ext cx="2513592" cy="24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政治家のイラスト「記者会見・国会答弁」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12974"/>
            <a:ext cx="1368152" cy="218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5436096" y="5910371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板橋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の場合：</a:t>
            </a:r>
            <a:endParaRPr kumimoji="1"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区内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から選ばれた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46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47764" y="5169386"/>
            <a:ext cx="4068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対等な緊張関係</a:t>
            </a:r>
            <a:endParaRPr kumimoji="1"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586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79011">
        <p14:prism isContent="1" isInverted="1"/>
      </p:transition>
    </mc:Choice>
    <mc:Fallback>
      <p:transition spd="slow" advTm="790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5" y="620689"/>
            <a:ext cx="6048671" cy="172819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候補者の政策を聞いて</a:t>
            </a:r>
            <a:endParaRPr kumimoji="1"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誰</a:t>
            </a: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に投票するか考える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2" descr="\\10.66.163.2\default\選挙課啓発係\啓発キャラクター\３　その他デザイン\いらすとや\senkyo_rikkouh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26" y="1277766"/>
            <a:ext cx="2608454" cy="511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10.66.163.2\default\選挙課啓発係\啓発キャラクター\３　その他デザイン\いらすとや\投票関係\投票風景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1" y="2728582"/>
            <a:ext cx="4537851" cy="378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5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377">
        <p14:prism isContent="1" isInverted="1"/>
      </p:transition>
    </mc:Choice>
    <mc:Fallback>
      <p:transition spd="slow" advTm="123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332656"/>
            <a:ext cx="4536501" cy="93610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選挙の争点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160399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・みなさんは、</a:t>
            </a:r>
            <a:r>
              <a:rPr lang="ja-JP" altLang="en-US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みらい区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という架空の地域の住民です。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みらい</a:t>
            </a:r>
            <a:r>
              <a:rPr lang="ja-JP" altLang="en-US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に利便性の高い広大な空き地ができまし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この空き地の活用について、３人の候補者が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それぞれ異なった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利用方法を提案しています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Picture 4" descr="C:\Users\T0521154\Desktop\1501umekitanow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24" y="3814177"/>
            <a:ext cx="6107753" cy="256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931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9512">
        <p14:prism isContent="1" isInverted="1"/>
      </p:transition>
    </mc:Choice>
    <mc:Fallback>
      <p:transition spd="slow" advTm="495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2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候補者の主張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9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71"/>
    </mc:Choice>
    <mc:Fallback>
      <p:transition spd="slow" advTm="417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25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 bwMode="gray">
          <a:xfrm>
            <a:off x="2273935" y="5090677"/>
            <a:ext cx="45961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～パート</a:t>
            </a:r>
            <a:r>
              <a:rPr lang="en-US" altLang="ja-JP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406760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9171">
        <p14:prism isContent="1" isInverted="1"/>
      </p:transition>
    </mc:Choice>
    <mc:Fallback>
      <p:transition spd="slow" advTm="91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26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38570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自宅で、インターネットで投票は？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1" y="3265545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779912" y="328498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449671" y="4754861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91581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915817" y="4988787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35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3162">
        <p14:prism isContent="1" isInverted="1"/>
      </p:transition>
    </mc:Choice>
    <mc:Fallback>
      <p:transition spd="slow" advTm="131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27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現行法では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できません</a:t>
            </a:r>
            <a:endParaRPr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は、必ず投票所で行います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全国のいくつかの市町村では、投票所に赴いて端末機に入力する「電子投票」ができる条例を持っています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539554" y="3573017"/>
            <a:ext cx="371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968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89545">
        <p14:prism isContent="1" isInverted="1"/>
      </p:transition>
    </mc:Choice>
    <mc:Fallback>
      <p:transition spd="slow" advTm="895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1095060"/>
            <a:ext cx="7413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投票は何時までできる？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563890" y="3284984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１８時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563890" y="4797152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915818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91581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09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1700">
        <p14:prism isContent="1" isInverted="1"/>
      </p:transition>
    </mc:Choice>
    <mc:Fallback>
      <p:transition spd="slow" advTm="11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29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1"/>
            <a:ext cx="3224813" cy="2333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ほとんどの投票所が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２０時までやっています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入場整理券で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必ず確認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してください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48729" y="3960922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83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1252">
        <p14:prism isContent="1" isInverted="1"/>
      </p:transition>
    </mc:Choice>
    <mc:Fallback>
      <p:transition spd="slow" advTm="112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331643" y="993502"/>
            <a:ext cx="7632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投票できる年齢は何歳？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133420" y="3284984"/>
            <a:ext cx="2454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133418" y="4797152"/>
            <a:ext cx="281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345587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3455877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902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2187">
        <p14:prism isContent="1" isInverted="1"/>
      </p:transition>
    </mc:Choice>
    <mc:Fallback>
      <p:transition spd="slow" advTm="321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r>
              <a:rPr kumimoji="1"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投票所入場整理券と投票用紙</a:t>
            </a:r>
            <a:endParaRPr kumimoji="1"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2957">
            <a:off x="824022" y="2818326"/>
            <a:ext cx="5220827" cy="2520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88">
            <a:off x="6732242" y="3429001"/>
            <a:ext cx="176212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0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5112">
        <p14:prism isContent="1" isInverted="1"/>
      </p:transition>
    </mc:Choice>
    <mc:Fallback>
      <p:transition spd="slow" advTm="451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31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8" y="404664"/>
            <a:ext cx="75931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投票日に、出かける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予定があるんだけど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投票する方法は？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48377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59835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不在者投票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059834" y="479715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48377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57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0227">
        <p14:prism isContent="1" isInverted="1"/>
      </p:transition>
    </mc:Choice>
    <mc:Fallback>
      <p:transition spd="slow" advTm="202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投票日当日に予定がある場合は、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ができます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当日と同様２０時まで投票することができます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729685" y="3709481"/>
            <a:ext cx="3338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</a:t>
            </a:r>
            <a:endParaRPr kumimoji="1" lang="en-US" altLang="ja-JP" sz="6000" b="1" dirty="0" smtClean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585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4814">
        <p14:prism isContent="1" isInverted="1"/>
      </p:transition>
    </mc:Choice>
    <mc:Fallback>
      <p:transition spd="slow" advTm="248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332656"/>
            <a:ext cx="7413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パーセントを切った場合、選挙の結果はどうなる？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327213" y="3284984"/>
            <a:ext cx="6489576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29200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327213" y="4795357"/>
            <a:ext cx="6489576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627784" y="3284984"/>
            <a:ext cx="5436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選挙のやり直し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627784" y="4797152"/>
            <a:ext cx="5292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選挙結果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は確定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83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7091">
        <p14:prism isContent="1" isInverted="1"/>
      </p:transition>
    </mc:Choice>
    <mc:Fallback>
      <p:transition spd="slow" advTm="470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投票率が低く、国民の意思を反映していないと考えられたとしても、やり直しはできません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投票率にかかわらず、結果は確定します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539551" y="3740840"/>
            <a:ext cx="385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結果確定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577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69149">
        <p14:prism isContent="1" isInverted="1"/>
      </p:transition>
    </mc:Choice>
    <mc:Fallback>
      <p:transition spd="slow" advTm="691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403650" y="993502"/>
            <a:ext cx="8136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開票結果が同点だったら？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843809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491882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決選投票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563888" y="479715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91581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42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5026">
        <p14:prism isContent="1" isInverted="1"/>
      </p:transition>
    </mc:Choice>
    <mc:Fallback>
      <p:transition spd="slow" advTm="250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同数の得票で、当選・落選が分かれた場合、当選人はくじびきで決めます。法律でこのように決まっています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くじのやり方は決まっていません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467544" y="3740841"/>
            <a:ext cx="385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011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8853">
        <p14:prism isContent="1" isInverted="1"/>
      </p:transition>
    </mc:Choice>
    <mc:Fallback>
      <p:transition spd="slow" advTm="388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2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もう一度考えてみよう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3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298"/>
    </mc:Choice>
    <mc:Fallback>
      <p:transition spd="slow" advTm="28298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\\10.66.163.2\default\選挙課啓発係\O 模擬投票・出前授業\H28\20161219 足立東高等学校\1216 事前準備\選挙公報（実写版）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9" b="16564"/>
          <a:stretch/>
        </p:blipFill>
        <p:spPr bwMode="auto">
          <a:xfrm>
            <a:off x="1141473" y="40513"/>
            <a:ext cx="6861054" cy="682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34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5238">
        <p14:prism isContent="1" isInverted="1"/>
      </p:transition>
    </mc:Choice>
    <mc:Fallback>
      <p:transition spd="slow" advTm="152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2135551103"/>
              </p:ext>
            </p:extLst>
          </p:nvPr>
        </p:nvGraphicFramePr>
        <p:xfrm>
          <a:off x="0" y="1340768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どのような疑問点が・・・</a:t>
            </a:r>
            <a:endParaRPr kumimoji="1" lang="ja-JP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95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50675">
        <p14:prism isContent="1" isInverted="1"/>
      </p:transition>
    </mc:Choice>
    <mc:Fallback>
      <p:transition spd="slow" advTm="1506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月の公職選挙法の改正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できる年齢が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歳から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歳に引き下げられました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683569" y="3573018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078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7719">
        <p14:prism isContent="1" isInverted="1"/>
      </p:transition>
    </mc:Choice>
    <mc:Fallback>
      <p:transition spd="slow" advTm="177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445418"/>
              </p:ext>
            </p:extLst>
          </p:nvPr>
        </p:nvGraphicFramePr>
        <p:xfrm>
          <a:off x="467544" y="332656"/>
          <a:ext cx="8512697" cy="576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文書" r:id="rId4" imgW="14339686" imgH="9704932" progId="Word.Document.12">
                  <p:embed/>
                </p:oleObj>
              </mc:Choice>
              <mc:Fallback>
                <p:oleObj name="文書" r:id="rId4" imgW="14339686" imgH="97049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332656"/>
                        <a:ext cx="8512697" cy="5760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58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3264">
        <p14:prism isContent="1" isInverted="1"/>
      </p:transition>
    </mc:Choice>
    <mc:Fallback>
      <p:transition spd="slow" advTm="132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2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それでは、投票です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97"/>
    </mc:Choice>
    <mc:Fallback>
      <p:transition spd="slow" advTm="5197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2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動画視聴</a:t>
            </a:r>
            <a:endParaRPr kumimoji="1" lang="en-US" altLang="ja-JP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（選挙のススメ）</a:t>
            </a:r>
            <a:endParaRPr kumimoji="1"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51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17"/>
    </mc:Choice>
    <mc:Fallback>
      <p:transition spd="slow" advTm="8817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pPr marL="514350" lvl="0" indent="-514350"/>
            <a:r>
              <a:rPr lang="ja-JP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どうしていま、選挙の話？</a:t>
            </a:r>
            <a:endParaRPr lang="ja-JP" altLang="ja-JP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356482"/>
              </p:ext>
            </p:extLst>
          </p:nvPr>
        </p:nvGraphicFramePr>
        <p:xfrm>
          <a:off x="179513" y="1711349"/>
          <a:ext cx="878497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23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5999">
        <p14:prism isContent="1" isInverted="1"/>
      </p:transition>
    </mc:Choice>
    <mc:Fallback>
      <p:transition spd="slow" advTm="359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ja-JP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投票率が低いと</a:t>
            </a:r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・・・</a:t>
            </a:r>
            <a:r>
              <a:rPr lang="ja-JP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？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66283"/>
              </p:ext>
            </p:extLst>
          </p:nvPr>
        </p:nvGraphicFramePr>
        <p:xfrm>
          <a:off x="2" y="1600200"/>
          <a:ext cx="91440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52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99558">
        <p14:prism isContent="1" isInverted="1"/>
      </p:transition>
    </mc:Choice>
    <mc:Fallback>
      <p:transition spd="slow" advTm="995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45</a:t>
            </a:fld>
            <a:endParaRPr lang="ja-JP" altLang="en-US"/>
          </a:p>
        </p:txBody>
      </p:sp>
      <p:graphicFrame>
        <p:nvGraphicFramePr>
          <p:cNvPr id="3" name="グラフ 2"/>
          <p:cNvGraphicFramePr/>
          <p:nvPr>
            <p:extLst>
              <p:ext uri="{D42A27DB-BD31-4B8C-83A1-F6EECF244321}">
                <p14:modId xmlns:p14="http://schemas.microsoft.com/office/powerpoint/2010/main" val="291599453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528" y="0"/>
            <a:ext cx="9217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年代別投票率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37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7019">
        <p14:prism isContent="1" isInverted="1"/>
      </p:transition>
    </mc:Choice>
    <mc:Fallback>
      <p:transition spd="slow" advTm="1070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8356" y="274638"/>
            <a:ext cx="8718139" cy="1143000"/>
          </a:xfrm>
        </p:spPr>
        <p:txBody>
          <a:bodyPr>
            <a:noAutofit/>
          </a:bodyPr>
          <a:lstStyle/>
          <a:p>
            <a:pPr lvl="0" algn="l"/>
            <a:r>
              <a:rPr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投票先を決めるには？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416169"/>
              </p:ext>
            </p:extLst>
          </p:nvPr>
        </p:nvGraphicFramePr>
        <p:xfrm>
          <a:off x="26248" y="1268760"/>
          <a:ext cx="864096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46</a:t>
            </a:fld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3203848" y="3795544"/>
            <a:ext cx="5665557" cy="3062456"/>
            <a:chOff x="3203848" y="3795544"/>
            <a:chExt cx="5665557" cy="3062456"/>
          </a:xfrm>
        </p:grpSpPr>
        <p:sp>
          <p:nvSpPr>
            <p:cNvPr id="5" name="図形 4"/>
            <p:cNvSpPr/>
            <p:nvPr/>
          </p:nvSpPr>
          <p:spPr>
            <a:xfrm rot="10800000">
              <a:off x="3203848" y="3795544"/>
              <a:ext cx="4968552" cy="3062456"/>
            </a:xfrm>
            <a:prstGeom prst="swooshArrow">
              <a:avLst>
                <a:gd name="adj1" fmla="val 25000"/>
                <a:gd name="adj2" fmla="val 25000"/>
              </a:avLst>
            </a:pr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グループ化 7"/>
            <p:cNvGrpSpPr/>
            <p:nvPr/>
          </p:nvGrpSpPr>
          <p:grpSpPr>
            <a:xfrm>
              <a:off x="3995936" y="5326772"/>
              <a:ext cx="4873469" cy="1284934"/>
              <a:chOff x="3995936" y="5326772"/>
              <a:chExt cx="4873469" cy="1284934"/>
            </a:xfrm>
          </p:grpSpPr>
          <p:sp>
            <p:nvSpPr>
              <p:cNvPr id="7" name="円/楕円 6"/>
              <p:cNvSpPr/>
              <p:nvPr/>
            </p:nvSpPr>
            <p:spPr>
              <a:xfrm>
                <a:off x="5653451" y="5326772"/>
                <a:ext cx="559496" cy="559496"/>
              </a:xfrm>
              <a:prstGeom prst="ellipse">
                <a:avLst/>
              </a:prstGeom>
              <a:gradFill>
                <a:gsLst>
                  <a:gs pos="0">
                    <a:srgbClr val="FFFF00"/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テキスト ボックス 3"/>
              <p:cNvSpPr txBox="1"/>
              <p:nvPr/>
            </p:nvSpPr>
            <p:spPr>
              <a:xfrm>
                <a:off x="3995936" y="5903820"/>
                <a:ext cx="48734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選挙の結果を見守る</a:t>
                </a:r>
                <a:endParaRPr kumimoji="1"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497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91958">
        <p14:prism isContent="1" isInverted="1"/>
      </p:transition>
    </mc:Choice>
    <mc:Fallback>
      <p:transition spd="slow" advTm="919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情報を集める方法は？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 bwMode="gray">
          <a:xfrm>
            <a:off x="323528" y="1653153"/>
            <a:ext cx="2700000" cy="1512000"/>
          </a:xfrm>
          <a:prstGeom prst="rect">
            <a:avLst/>
          </a:prstGeom>
          <a:solidFill>
            <a:srgbClr val="FFB9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選挙ポスター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3254944" y="1650901"/>
            <a:ext cx="2700000" cy="1512000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dirty="0" smtClean="0">
                <a:solidFill>
                  <a:srgbClr val="0070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選挙公報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gray">
          <a:xfrm>
            <a:off x="6156472" y="1642393"/>
            <a:ext cx="2700000" cy="1512000"/>
          </a:xfrm>
          <a:prstGeom prst="rect">
            <a:avLst/>
          </a:prstGeom>
          <a:solidFill>
            <a:srgbClr val="66FF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・知事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政見放送</a:t>
            </a:r>
          </a:p>
        </p:txBody>
      </p:sp>
      <p:sp>
        <p:nvSpPr>
          <p:cNvPr id="7" name="正方形/長方形 6"/>
          <p:cNvSpPr/>
          <p:nvPr/>
        </p:nvSpPr>
        <p:spPr bwMode="gray">
          <a:xfrm>
            <a:off x="332036" y="3218266"/>
            <a:ext cx="2700000" cy="1512000"/>
          </a:xfrm>
          <a:prstGeom prst="rect">
            <a:avLst/>
          </a:prstGeom>
          <a:solidFill>
            <a:srgbClr val="993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街頭演説・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街宣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</a:t>
            </a:r>
          </a:p>
        </p:txBody>
      </p:sp>
      <p:sp>
        <p:nvSpPr>
          <p:cNvPr id="8" name="正方形/長方形 7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dirty="0">
              <a:solidFill>
                <a:srgbClr val="00703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6156176" y="3239269"/>
            <a:ext cx="2700000" cy="151200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や政党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ビラ・はがき等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334780" y="4781234"/>
            <a:ext cx="2700000" cy="15120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候補者・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ＨＰや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ＳＮＳ等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3272974" y="4781234"/>
            <a:ext cx="2700000" cy="1512000"/>
          </a:xfrm>
          <a:prstGeom prst="rect">
            <a:avLst/>
          </a:prstGeom>
          <a:solidFill>
            <a:srgbClr val="000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テレビ・新聞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のマスメディア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による報道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56176" y="4781234"/>
            <a:ext cx="2700000" cy="1512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まとめ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上の情報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2" descr="C:\Users\T0521154\Desktop\net_senk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65" y="4962479"/>
            <a:ext cx="1501559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521154\Desktop\senkyo_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228769"/>
            <a:ext cx="1222618" cy="1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521154\Desktop\tv_jikkyou_chuke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0" y="4962479"/>
            <a:ext cx="1201008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521154\Desktop\zei_eta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0" y="4962479"/>
            <a:ext cx="1454127" cy="12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T0521154\Desktop\kubari_chiras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1" y="3243237"/>
            <a:ext cx="1453639" cy="14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0521154\Desktop\shinbun_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7" y="1628800"/>
            <a:ext cx="1336799" cy="1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0521154\Desktop\政見放送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97" y="1832544"/>
            <a:ext cx="1319261" cy="1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友達や身近な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ひとに聞く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508121"/>
            <a:ext cx="1083693" cy="12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2.bp.blogspot.com/-EvAEgJgx5A0/V34vPgngwcI/AAAAAAAA8JI/dcZNCQ0AAPc4SoBVdwLvbyIjT26J1iqegCLcB/s800/senkyo_keijiban_post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001" y="1832544"/>
            <a:ext cx="2131557" cy="178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8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7413">
        <p14:prism isContent="1" isInverted="1"/>
      </p:transition>
    </mc:Choice>
    <mc:Fallback>
      <p:transition spd="slow" advTm="474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投票先を選ぶ基準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48</a:t>
            </a:fld>
            <a:endParaRPr kumimoji="1" lang="ja-JP" altLang="en-US"/>
          </a:p>
        </p:txBody>
      </p:sp>
      <p:graphicFrame>
        <p:nvGraphicFramePr>
          <p:cNvPr id="5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720116"/>
              </p:ext>
            </p:extLst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019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85126">
        <p14:prism isContent="1" isInverted="1"/>
      </p:transition>
    </mc:Choice>
    <mc:Fallback>
      <p:transition spd="slow" advTm="851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とても大切な</a:t>
            </a:r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</a:t>
            </a:r>
            <a:endParaRPr kumimoji="1"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452822"/>
              </p:ext>
            </p:extLst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782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3829">
        <p14:prism isInverted="1"/>
      </p:transition>
    </mc:Choice>
    <mc:Fallback>
      <p:transition spd="slow" advTm="338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331643" y="993502"/>
            <a:ext cx="7632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１７歳でも投票できる？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117224" y="3308608"/>
            <a:ext cx="6909554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126000" y="4786554"/>
            <a:ext cx="6909554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843808" y="3284984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できる場合がある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851920" y="4797152"/>
            <a:ext cx="281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123728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123728" y="4949703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74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8621">
        <p14:prism isContent="1" isInverted="1"/>
      </p:transition>
    </mc:Choice>
    <mc:Fallback>
      <p:transition spd="slow" advTm="286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50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1140612" y="2420888"/>
            <a:ext cx="686277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</a:t>
            </a:r>
            <a:r>
              <a:rPr lang="ja-JP" altLang="en-US" sz="8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の結果！</a:t>
            </a:r>
            <a:endParaRPr lang="ja-JP" altLang="en-US" sz="8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768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309">
        <p14:prism isContent="1" isInverted="1"/>
      </p:transition>
    </mc:Choice>
    <mc:Fallback>
      <p:transition spd="slow" advTm="13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51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88640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みらい区長選挙</a:t>
            </a:r>
            <a:endParaRPr lang="en-US" altLang="ja-JP" sz="5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開票結果</a:t>
            </a:r>
            <a:endParaRPr lang="ja-JP" alt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60733"/>
              </p:ext>
            </p:extLst>
          </p:nvPr>
        </p:nvGraphicFramePr>
        <p:xfrm>
          <a:off x="1043608" y="1989336"/>
          <a:ext cx="7056784" cy="46821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04456"/>
                <a:gridCol w="2952328"/>
              </a:tblGrid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候補者名</a:t>
                      </a:r>
                      <a:endParaRPr kumimoji="1" lang="ja-JP" altLang="en-US" sz="4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票数</a:t>
                      </a:r>
                      <a:endParaRPr kumimoji="1" lang="ja-JP" altLang="en-US" sz="4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石井　たかひろ</a:t>
                      </a:r>
                      <a:endParaRPr kumimoji="1" lang="en-US" altLang="ja-JP" sz="4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　便　利　党　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票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西田　マユミ</a:t>
                      </a:r>
                      <a:endParaRPr kumimoji="1" lang="en-US" altLang="ja-JP" sz="4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　発　展　党　）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奥村　たろう</a:t>
                      </a:r>
                      <a:endParaRPr kumimoji="1" lang="en-US" altLang="ja-JP" sz="4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　安　心　党　）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588724" y="3113092"/>
            <a:ext cx="12875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 smtClean="0">
                <a:solidFill>
                  <a:srgbClr val="FF0000"/>
                </a:solidFill>
              </a:rPr>
              <a:t>ＸＸ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88724" y="4339590"/>
            <a:ext cx="12875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 smtClean="0">
                <a:solidFill>
                  <a:srgbClr val="FF0000"/>
                </a:solidFill>
              </a:rPr>
              <a:t>ＸＸ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88724" y="5520352"/>
            <a:ext cx="12875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 smtClean="0">
                <a:solidFill>
                  <a:srgbClr val="FF0000"/>
                </a:solidFill>
              </a:rPr>
              <a:t>ＸＸ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8353918" y="3572760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8353918" y="4725144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8338837" y="5877272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20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56050">
        <p14:prism isContent="1" isInverted="1"/>
      </p:transition>
    </mc:Choice>
    <mc:Fallback>
      <p:transition spd="slow" advTm="560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116633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さいごに</a:t>
            </a:r>
            <a:r>
              <a:rPr kumimoji="1" lang="en-US" altLang="ja-JP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089724"/>
              </p:ext>
            </p:extLst>
          </p:nvPr>
        </p:nvGraphicFramePr>
        <p:xfrm>
          <a:off x="0" y="1268760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630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7547">
        <p14:prism isContent="1" isInverted="1"/>
      </p:transition>
    </mc:Choice>
    <mc:Fallback>
      <p:transition spd="slow" advTm="375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日の翌日が１８歳の誕生日の場合、投票できます。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「年齢計算ニ関スル法律」と「民法第１４３条」により、誕生日の前日に１８歳の「選挙権年齢要件」を満たします。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665633" y="3560813"/>
            <a:ext cx="34563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6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できる場合がある</a:t>
            </a:r>
            <a:endParaRPr kumimoji="1" lang="ja-JP" altLang="en-US" sz="66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410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17304">
        <p14:prism isContent="1" isInverted="1"/>
      </p:transition>
    </mc:Choice>
    <mc:Fallback>
      <p:transition spd="slow" advTm="1173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選挙権年齢の改正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何年ぶり？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47865" y="3284984"/>
            <a:ext cx="382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347863" y="4797152"/>
            <a:ext cx="3834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77180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77180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58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3673">
        <p14:prism isContent="1" isInverted="1"/>
      </p:transition>
    </mc:Choice>
    <mc:Fallback>
      <p:transition spd="slow" advTm="236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65633" y="3960922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</a:t>
            </a:r>
            <a:r>
              <a:rPr lang="ja-JP" altLang="en-US" sz="8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5004051" y="2028282"/>
            <a:ext cx="32248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終戦後、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歳以上の男女と定められてから、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年ぶりの大きな改正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633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4998">
        <p14:prism isContent="1" isInverted="1"/>
      </p:transition>
    </mc:Choice>
    <mc:Fallback>
      <p:transition spd="slow" advTm="149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2" y="11663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ja-JP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選挙の歴史をみてみよう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2" y="1600200"/>
            <a:ext cx="8229600" cy="4525963"/>
          </a:xfrm>
        </p:spPr>
        <p:txBody>
          <a:bodyPr>
            <a:normAutofit/>
          </a:bodyPr>
          <a:lstStyle/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Picture 2" descr="\\10.66.163.2\default\選挙課啓発係\A  Let'sすたでぃ選挙\28 Let'sすたでぃ選挙\１　版下作成\5 納品物\抽出データ\選挙権の歴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74166"/>
            <a:ext cx="9069062" cy="522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2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89076">
        <p14:prism isContent="1" isInverted="1"/>
      </p:transition>
    </mc:Choice>
    <mc:Fallback>
      <p:transition spd="slow" advTm="890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9|1.8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4799</TotalTime>
  <Words>1282</Words>
  <Application>Microsoft Office PowerPoint</Application>
  <PresentationFormat>画面に合わせる (4:3)</PresentationFormat>
  <Paragraphs>395</Paragraphs>
  <Slides>52</Slides>
  <Notes>52</Notes>
  <HiddenSlides>0</HiddenSlides>
  <MMClips>0</MMClips>
  <ScaleCrop>false</ScaleCrop>
  <HeadingPairs>
    <vt:vector size="6" baseType="variant">
      <vt:variant>
        <vt:lpstr>テーマ</vt:lpstr>
      </vt:variant>
      <vt:variant>
        <vt:i4>4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57" baseType="lpstr">
      <vt:lpstr>Office ​​テーマ</vt:lpstr>
      <vt:lpstr>1_Office ​​テーマ</vt:lpstr>
      <vt:lpstr>2_Office ​​テーマ</vt:lpstr>
      <vt:lpstr>7_Office ​​テーマ</vt:lpstr>
      <vt:lpstr>文書</vt:lpstr>
      <vt:lpstr>選挙のはなしをしよう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選挙の歴史をみてみよう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投票所入場整理券と投票用紙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どのような疑問点が・・・</vt:lpstr>
      <vt:lpstr>PowerPoint プレゼンテーション</vt:lpstr>
      <vt:lpstr>PowerPoint プレゼンテーション</vt:lpstr>
      <vt:lpstr>PowerPoint プレゼンテーション</vt:lpstr>
      <vt:lpstr>どうしていま、選挙の話？</vt:lpstr>
      <vt:lpstr>投票率が低いと・・・？</vt:lpstr>
      <vt:lpstr>PowerPoint プレゼンテーション</vt:lpstr>
      <vt:lpstr>投票先を決めるには？</vt:lpstr>
      <vt:lpstr>情報を集める方法は？</vt:lpstr>
      <vt:lpstr>投票先を選ぶ基準</vt:lpstr>
      <vt:lpstr>とても大切なこと</vt:lpstr>
      <vt:lpstr>PowerPoint プレゼンテーション</vt:lpstr>
      <vt:lpstr>PowerPoint プレゼンテーション</vt:lpstr>
      <vt:lpstr>さいごに…</vt:lpstr>
    </vt:vector>
  </TitlesOfParts>
  <Company>TAIMS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そのとき、あなたはどうする？</dc:title>
  <dc:creator>東京都</dc:creator>
  <cp:lastModifiedBy>東京都</cp:lastModifiedBy>
  <cp:revision>308</cp:revision>
  <cp:lastPrinted>2018-03-28T01:09:04Z</cp:lastPrinted>
  <dcterms:created xsi:type="dcterms:W3CDTF">2015-06-05T06:25:16Z</dcterms:created>
  <dcterms:modified xsi:type="dcterms:W3CDTF">2018-04-10T07:25:21Z</dcterms:modified>
</cp:coreProperties>
</file>