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749" r:id="rId4"/>
  </p:sldMasterIdLst>
  <p:notesMasterIdLst>
    <p:notesMasterId r:id="rId47"/>
  </p:notesMasterIdLst>
  <p:handoutMasterIdLst>
    <p:handoutMasterId r:id="rId48"/>
  </p:handoutMasterIdLst>
  <p:sldIdLst>
    <p:sldId id="271" r:id="rId5"/>
    <p:sldId id="404" r:id="rId6"/>
    <p:sldId id="294" r:id="rId7"/>
    <p:sldId id="296" r:id="rId8"/>
    <p:sldId id="432" r:id="rId9"/>
    <p:sldId id="433" r:id="rId10"/>
    <p:sldId id="297" r:id="rId11"/>
    <p:sldId id="309" r:id="rId12"/>
    <p:sldId id="308" r:id="rId13"/>
    <p:sldId id="411" r:id="rId14"/>
    <p:sldId id="412" r:id="rId15"/>
    <p:sldId id="304" r:id="rId16"/>
    <p:sldId id="307" r:id="rId17"/>
    <p:sldId id="413" r:id="rId18"/>
    <p:sldId id="414" r:id="rId19"/>
    <p:sldId id="415" r:id="rId20"/>
    <p:sldId id="345" r:id="rId21"/>
    <p:sldId id="346" r:id="rId22"/>
    <p:sldId id="367" r:id="rId23"/>
    <p:sldId id="405" r:id="rId24"/>
    <p:sldId id="410" r:id="rId25"/>
    <p:sldId id="419" r:id="rId26"/>
    <p:sldId id="370" r:id="rId27"/>
    <p:sldId id="371" r:id="rId28"/>
    <p:sldId id="322" r:id="rId29"/>
    <p:sldId id="323" r:id="rId30"/>
    <p:sldId id="332" r:id="rId31"/>
    <p:sldId id="368" r:id="rId32"/>
    <p:sldId id="369" r:id="rId33"/>
    <p:sldId id="326" r:id="rId34"/>
    <p:sldId id="334" r:id="rId35"/>
    <p:sldId id="328" r:id="rId36"/>
    <p:sldId id="335" r:id="rId37"/>
    <p:sldId id="427" r:id="rId38"/>
    <p:sldId id="339" r:id="rId39"/>
    <p:sldId id="435" r:id="rId40"/>
    <p:sldId id="431" r:id="rId41"/>
    <p:sldId id="263" r:id="rId42"/>
    <p:sldId id="374" r:id="rId43"/>
    <p:sldId id="291" r:id="rId44"/>
    <p:sldId id="429" r:id="rId45"/>
    <p:sldId id="373" r:id="rId4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82" autoAdjust="0"/>
    <p:restoredTop sz="84629" autoAdjust="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6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60555308669414E-2"/>
          <c:y val="0.16199737727554081"/>
          <c:w val="0.9059696649867186"/>
          <c:h val="0.619537822008380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</c:spPr>
          </c:marker>
          <c:cat>
            <c:strRef>
              <c:f>Sheet1!$A$2:$A$17</c:f>
              <c:strCache>
                <c:ptCount val="16"/>
                <c:pt idx="0">
                  <c:v>１８歳</c:v>
                </c:pt>
                <c:pt idx="1">
                  <c:v>１９歳</c:v>
                </c:pt>
                <c:pt idx="2">
                  <c:v>２０歳</c:v>
                </c:pt>
                <c:pt idx="3">
                  <c:v>２１～２４歳</c:v>
                </c:pt>
                <c:pt idx="4">
                  <c:v>２５～２９歳</c:v>
                </c:pt>
                <c:pt idx="5">
                  <c:v>３０～３４歳</c:v>
                </c:pt>
                <c:pt idx="6">
                  <c:v>３５～３９歳</c:v>
                </c:pt>
                <c:pt idx="7">
                  <c:v>４０～４４歳</c:v>
                </c:pt>
                <c:pt idx="8">
                  <c:v>４５～４９歳</c:v>
                </c:pt>
                <c:pt idx="9">
                  <c:v>５０～５４歳</c:v>
                </c:pt>
                <c:pt idx="10">
                  <c:v>５５～５９歳</c:v>
                </c:pt>
                <c:pt idx="11">
                  <c:v>６０～６４歳</c:v>
                </c:pt>
                <c:pt idx="12">
                  <c:v>６５～６９歳</c:v>
                </c:pt>
                <c:pt idx="13">
                  <c:v>７０～７４歳</c:v>
                </c:pt>
                <c:pt idx="14">
                  <c:v>７５～７９歳</c:v>
                </c:pt>
                <c:pt idx="15">
                  <c:v>８０歳以上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48.97</c:v>
                </c:pt>
                <c:pt idx="1">
                  <c:v>38.64</c:v>
                </c:pt>
                <c:pt idx="2">
                  <c:v>33.97</c:v>
                </c:pt>
                <c:pt idx="3">
                  <c:v>30.88</c:v>
                </c:pt>
                <c:pt idx="4">
                  <c:v>33.200000000000003</c:v>
                </c:pt>
                <c:pt idx="5">
                  <c:v>40</c:v>
                </c:pt>
                <c:pt idx="6">
                  <c:v>46.55</c:v>
                </c:pt>
                <c:pt idx="7">
                  <c:v>51.24</c:v>
                </c:pt>
                <c:pt idx="8">
                  <c:v>54.92</c:v>
                </c:pt>
                <c:pt idx="9">
                  <c:v>59.62</c:v>
                </c:pt>
                <c:pt idx="10">
                  <c:v>63.3</c:v>
                </c:pt>
                <c:pt idx="11">
                  <c:v>67.22</c:v>
                </c:pt>
                <c:pt idx="12">
                  <c:v>70.400000000000006</c:v>
                </c:pt>
                <c:pt idx="13">
                  <c:v>71.849999999999994</c:v>
                </c:pt>
                <c:pt idx="14">
                  <c:v>69.5</c:v>
                </c:pt>
                <c:pt idx="15">
                  <c:v>48.69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02016"/>
        <c:axId val="133703936"/>
      </c:lineChart>
      <c:catAx>
        <c:axId val="13370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3703936"/>
        <c:crosses val="autoZero"/>
        <c:auto val="1"/>
        <c:lblAlgn val="ctr"/>
        <c:lblOffset val="100"/>
        <c:noMultiLvlLbl val="0"/>
      </c:catAx>
      <c:valAx>
        <c:axId val="13370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70201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FFF99"/>
        </a:gs>
        <a:gs pos="98000">
          <a:schemeClr val="bg1"/>
        </a:gs>
      </a:gsLst>
      <a:lin ang="5400000" scaled="0"/>
    </a:gradFill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688DA-3C15-4BFB-9001-7FACE6968F2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4891E10-A6A6-4D9D-B940-16FB157AC0BE}">
      <dgm:prSet phldrT="[テキスト]" custT="1"/>
      <dgm:spPr/>
      <dgm:t>
        <a:bodyPr/>
        <a:lstStyle/>
        <a:p>
          <a:endParaRPr kumimoji="1" lang="ja-JP" altLang="en-US" sz="3200" dirty="0"/>
        </a:p>
      </dgm:t>
    </dgm:pt>
    <dgm:pt modelId="{87DB55C6-3E4E-480B-9725-34E099BB72BF}" type="parTrans" cxnId="{18D8B4D7-E4F3-4A5B-B5A4-76CAE0F907DB}">
      <dgm:prSet/>
      <dgm:spPr/>
      <dgm:t>
        <a:bodyPr/>
        <a:lstStyle/>
        <a:p>
          <a:endParaRPr kumimoji="1" lang="ja-JP" altLang="en-US"/>
        </a:p>
      </dgm:t>
    </dgm:pt>
    <dgm:pt modelId="{131C23A3-D1BD-4259-ADB0-7800F542AE69}" type="sibTrans" cxnId="{18D8B4D7-E4F3-4A5B-B5A4-76CAE0F907DB}">
      <dgm:prSet/>
      <dgm:spPr/>
      <dgm:t>
        <a:bodyPr/>
        <a:lstStyle/>
        <a:p>
          <a:endParaRPr kumimoji="1" lang="ja-JP" altLang="en-US"/>
        </a:p>
      </dgm:t>
    </dgm:pt>
    <dgm:pt modelId="{8C071038-6BD8-468A-8C0B-697B986F1AF6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中野区長選挙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9BF3CF3-B3D1-47E1-812A-4008A8DDBD81}" type="parTrans" cxnId="{65B40822-14C7-4B2C-9333-0024DE6FE2BA}">
      <dgm:prSet/>
      <dgm:spPr/>
      <dgm:t>
        <a:bodyPr/>
        <a:lstStyle/>
        <a:p>
          <a:endParaRPr kumimoji="1" lang="ja-JP" altLang="en-US"/>
        </a:p>
      </dgm:t>
    </dgm:pt>
    <dgm:pt modelId="{1ECC2F73-AF81-47C9-8CF4-0EA9D7C5355A}" type="sibTrans" cxnId="{65B40822-14C7-4B2C-9333-0024DE6FE2BA}">
      <dgm:prSet/>
      <dgm:spPr/>
      <dgm:t>
        <a:bodyPr/>
        <a:lstStyle/>
        <a:p>
          <a:endParaRPr kumimoji="1" lang="ja-JP" altLang="en-US"/>
        </a:p>
      </dgm:t>
    </dgm:pt>
    <dgm:pt modelId="{DEA039BB-25CF-4117-98CF-EF1D5D6C3271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F78D91-A2A3-4B05-9C83-44801FBFE208}" type="parTrans" cxnId="{7993F486-2DB7-4150-BBDF-E62358BBC229}">
      <dgm:prSet/>
      <dgm:spPr/>
      <dgm:t>
        <a:bodyPr/>
        <a:lstStyle/>
        <a:p>
          <a:endParaRPr kumimoji="1" lang="ja-JP" altLang="en-US"/>
        </a:p>
      </dgm:t>
    </dgm:pt>
    <dgm:pt modelId="{1269076A-F8FD-4493-AA21-985A0FF9F0CB}" type="sibTrans" cxnId="{7993F486-2DB7-4150-BBDF-E62358BBC229}">
      <dgm:prSet/>
      <dgm:spPr/>
      <dgm:t>
        <a:bodyPr/>
        <a:lstStyle/>
        <a:p>
          <a:endParaRPr kumimoji="1" lang="ja-JP" altLang="en-US"/>
        </a:p>
      </dgm:t>
    </dgm:pt>
    <dgm:pt modelId="{1A589974-B9B9-427D-948B-E281DC561BAC}">
      <dgm:prSet phldrT="[テキスト]" custT="1"/>
      <dgm:spPr/>
      <dgm:t>
        <a:bodyPr/>
        <a:lstStyle/>
        <a:p>
          <a:pPr algn="ctr"/>
          <a:r>
            <a:rPr kumimoji="1" lang="en-US" altLang="ja-JP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24</a:t>
          </a:r>
          <a:r>
            <a:rPr kumimoji="1" lang="ja-JP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杉並区長選挙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3941ACB-E289-4AF0-8CC7-3B13C1F58C84}" type="parTrans" cxnId="{814C37C2-6753-43EE-BA6E-D658D6B855C6}">
      <dgm:prSet/>
      <dgm:spPr/>
      <dgm:t>
        <a:bodyPr/>
        <a:lstStyle/>
        <a:p>
          <a:endParaRPr kumimoji="1" lang="ja-JP" altLang="en-US"/>
        </a:p>
      </dgm:t>
    </dgm:pt>
    <dgm:pt modelId="{262D85E9-488D-43A9-9CD7-0C151ECA66DA}" type="sibTrans" cxnId="{814C37C2-6753-43EE-BA6E-D658D6B855C6}">
      <dgm:prSet/>
      <dgm:spPr/>
      <dgm:t>
        <a:bodyPr/>
        <a:lstStyle/>
        <a:p>
          <a:endParaRPr kumimoji="1" lang="ja-JP" altLang="en-US"/>
        </a:p>
      </dgm:t>
    </dgm:pt>
    <dgm:pt modelId="{02982765-0684-477F-B3D0-573E5FDDAB27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3C0F4BC-CCFE-43BE-B17E-CE8CFF8E1CC8}" type="parTrans" cxnId="{70551B4E-8A85-4F80-B593-9DA10B27C01A}">
      <dgm:prSet/>
      <dgm:spPr/>
      <dgm:t>
        <a:bodyPr/>
        <a:lstStyle/>
        <a:p>
          <a:endParaRPr kumimoji="1" lang="ja-JP" altLang="en-US"/>
        </a:p>
      </dgm:t>
    </dgm:pt>
    <dgm:pt modelId="{36782302-8884-4D76-A947-00EB0CD2B0A4}" type="sibTrans" cxnId="{70551B4E-8A85-4F80-B593-9DA10B27C01A}">
      <dgm:prSet/>
      <dgm:spPr/>
      <dgm:t>
        <a:bodyPr/>
        <a:lstStyle/>
        <a:p>
          <a:endParaRPr kumimoji="1" lang="ja-JP" altLang="en-US"/>
        </a:p>
      </dgm:t>
    </dgm:pt>
    <dgm:pt modelId="{F636C401-7144-4FA9-8C0B-2DCE17F3EA84}">
      <dgm:prSet phldrT="[テキスト]" custT="1"/>
      <dgm:spPr/>
      <dgm:t>
        <a:bodyPr/>
        <a:lstStyle/>
        <a:p>
          <a:pPr algn="ctr"/>
          <a:r>
            <a:rPr kumimoji="1" lang="en-US" altLang="ja-JP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9</a:t>
          </a:r>
          <a:r>
            <a:rPr kumimoji="1" lang="ja-JP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30</a:t>
          </a:r>
          <a:r>
            <a:rPr kumimoji="1" lang="ja-JP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品川区長選挙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B889209-A6F8-4C81-83C2-96500A26789C}" type="parTrans" cxnId="{1944093E-2DF9-4258-A8A7-2185556EBBA8}">
      <dgm:prSet/>
      <dgm:spPr/>
      <dgm:t>
        <a:bodyPr/>
        <a:lstStyle/>
        <a:p>
          <a:endParaRPr kumimoji="1" lang="ja-JP" altLang="en-US"/>
        </a:p>
      </dgm:t>
    </dgm:pt>
    <dgm:pt modelId="{71C28487-5C0F-4132-A7A4-CF09C930B7FF}" type="sibTrans" cxnId="{1944093E-2DF9-4258-A8A7-2185556EBBA8}">
      <dgm:prSet/>
      <dgm:spPr/>
      <dgm:t>
        <a:bodyPr/>
        <a:lstStyle/>
        <a:p>
          <a:endParaRPr kumimoji="1" lang="ja-JP" altLang="en-US"/>
        </a:p>
      </dgm:t>
    </dgm:pt>
    <dgm:pt modelId="{1C0B72A0-92A3-45A7-8745-904A4F237981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新宿区長選挙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396D8BB-8811-445B-A797-042849F3EAEF}" type="parTrans" cxnId="{0C2FD416-F3DB-4C6E-AF62-079EE0D639EE}">
      <dgm:prSet/>
      <dgm:spPr/>
      <dgm:t>
        <a:bodyPr/>
        <a:lstStyle/>
        <a:p>
          <a:endParaRPr kumimoji="1" lang="ja-JP" altLang="en-US"/>
        </a:p>
      </dgm:t>
    </dgm:pt>
    <dgm:pt modelId="{D76562BB-10B7-4CDD-A840-67486A918D3F}" type="sibTrans" cxnId="{0C2FD416-F3DB-4C6E-AF62-079EE0D639EE}">
      <dgm:prSet/>
      <dgm:spPr/>
      <dgm:t>
        <a:bodyPr/>
        <a:lstStyle/>
        <a:p>
          <a:endParaRPr kumimoji="1" lang="ja-JP" altLang="en-US"/>
        </a:p>
      </dgm:t>
    </dgm:pt>
    <dgm:pt modelId="{38981507-D638-4167-BFEC-AC756DEAB0B6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37AB97E-19EA-4138-AB1C-FA16ACA0C687}" type="sibTrans" cxnId="{245AA1AE-BEB7-4D70-BFD6-8D6F18955814}">
      <dgm:prSet/>
      <dgm:spPr/>
      <dgm:t>
        <a:bodyPr/>
        <a:lstStyle/>
        <a:p>
          <a:endParaRPr kumimoji="1" lang="ja-JP" altLang="en-US"/>
        </a:p>
      </dgm:t>
    </dgm:pt>
    <dgm:pt modelId="{C87F147B-B0BB-4E8C-864B-A5ADDCB5320D}" type="parTrans" cxnId="{245AA1AE-BEB7-4D70-BFD6-8D6F18955814}">
      <dgm:prSet/>
      <dgm:spPr/>
      <dgm:t>
        <a:bodyPr/>
        <a:lstStyle/>
        <a:p>
          <a:endParaRPr kumimoji="1" lang="ja-JP" altLang="en-US"/>
        </a:p>
      </dgm:t>
    </dgm:pt>
    <dgm:pt modelId="{84B6ECE5-BD8C-4C41-8FCD-EA5D8FA07EB7}" type="pres">
      <dgm:prSet presAssocID="{CD5688DA-3C15-4BFB-9001-7FACE6968F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CBDFDE0-9BE0-4615-B801-911AF7AC8EF7}" type="pres">
      <dgm:prSet presAssocID="{F4891E10-A6A6-4D9D-B940-16FB157AC0BE}" presName="composite" presStyleCnt="0"/>
      <dgm:spPr/>
    </dgm:pt>
    <dgm:pt modelId="{7205BB39-B149-4222-9B82-06A22E1AFA3C}" type="pres">
      <dgm:prSet presAssocID="{F4891E10-A6A6-4D9D-B940-16FB157AC0B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0AA90A3-64AF-4B40-A603-66FDF828A9CB}" type="pres">
      <dgm:prSet presAssocID="{F4891E10-A6A6-4D9D-B940-16FB157AC0B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67CB298-E477-4790-B25F-2568A92F497D}" type="pres">
      <dgm:prSet presAssocID="{131C23A3-D1BD-4259-ADB0-7800F542AE69}" presName="sp" presStyleCnt="0"/>
      <dgm:spPr/>
    </dgm:pt>
    <dgm:pt modelId="{C69558C3-3370-477A-842E-CAF4FCE6AB04}" type="pres">
      <dgm:prSet presAssocID="{DEA039BB-25CF-4117-98CF-EF1D5D6C3271}" presName="composite" presStyleCnt="0"/>
      <dgm:spPr/>
    </dgm:pt>
    <dgm:pt modelId="{F95ED4F3-CF18-49DD-8F80-ACB42DC86DE8}" type="pres">
      <dgm:prSet presAssocID="{DEA039BB-25CF-4117-98CF-EF1D5D6C32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6E15C0-30C3-4CA1-B1F9-738D00D4B82D}" type="pres">
      <dgm:prSet presAssocID="{DEA039BB-25CF-4117-98CF-EF1D5D6C3271}" presName="descendantText" presStyleLbl="alignAcc1" presStyleIdx="1" presStyleCnt="4" custLinFactNeighborX="4419" custLinFactNeighborY="46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C64F80-0E93-4AC2-A0FB-16A6F0CAC96A}" type="pres">
      <dgm:prSet presAssocID="{1269076A-F8FD-4493-AA21-985A0FF9F0CB}" presName="sp" presStyleCnt="0"/>
      <dgm:spPr/>
    </dgm:pt>
    <dgm:pt modelId="{BF0BB6FB-5975-4A30-A2BD-E056E73B9EE8}" type="pres">
      <dgm:prSet presAssocID="{02982765-0684-477F-B3D0-573E5FDDAB27}" presName="composite" presStyleCnt="0"/>
      <dgm:spPr/>
    </dgm:pt>
    <dgm:pt modelId="{F2509075-44D5-4E59-B5D2-0163B9892677}" type="pres">
      <dgm:prSet presAssocID="{02982765-0684-477F-B3D0-573E5FDDAB2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548178-A013-413C-BAFC-18C6DC6DB05A}" type="pres">
      <dgm:prSet presAssocID="{02982765-0684-477F-B3D0-573E5FDDAB2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BB28B5-FEC7-4CA1-918B-BE83937BA819}" type="pres">
      <dgm:prSet presAssocID="{36782302-8884-4D76-A947-00EB0CD2B0A4}" presName="sp" presStyleCnt="0"/>
      <dgm:spPr/>
    </dgm:pt>
    <dgm:pt modelId="{995B564A-9FCD-41A5-BB3F-5806E38CADD2}" type="pres">
      <dgm:prSet presAssocID="{38981507-D638-4167-BFEC-AC756DEAB0B6}" presName="composite" presStyleCnt="0"/>
      <dgm:spPr/>
    </dgm:pt>
    <dgm:pt modelId="{E39CD641-F3C3-460E-9426-932CD647B59B}" type="pres">
      <dgm:prSet presAssocID="{38981507-D638-4167-BFEC-AC756DEAB0B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246115-48B4-476C-A4B3-5B5A0AD35E80}" type="pres">
      <dgm:prSet presAssocID="{38981507-D638-4167-BFEC-AC756DEAB0B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14C37C2-6753-43EE-BA6E-D658D6B855C6}" srcId="{DEA039BB-25CF-4117-98CF-EF1D5D6C3271}" destId="{1A589974-B9B9-427D-948B-E281DC561BAC}" srcOrd="0" destOrd="0" parTransId="{53941ACB-E289-4AF0-8CC7-3B13C1F58C84}" sibTransId="{262D85E9-488D-43A9-9CD7-0C151ECA66DA}"/>
    <dgm:cxn modelId="{A6013DA0-04E6-4AD0-ADE1-AE1529543298}" type="presOf" srcId="{DEA039BB-25CF-4117-98CF-EF1D5D6C3271}" destId="{F95ED4F3-CF18-49DD-8F80-ACB42DC86DE8}" srcOrd="0" destOrd="0" presId="urn:microsoft.com/office/officeart/2005/8/layout/chevron2"/>
    <dgm:cxn modelId="{90409B06-A805-47AC-B31F-450905453CD5}" type="presOf" srcId="{38981507-D638-4167-BFEC-AC756DEAB0B6}" destId="{E39CD641-F3C3-460E-9426-932CD647B59B}" srcOrd="0" destOrd="0" presId="urn:microsoft.com/office/officeart/2005/8/layout/chevron2"/>
    <dgm:cxn modelId="{68FED851-28C7-4617-942E-EA5DCF6486BE}" type="presOf" srcId="{F4891E10-A6A6-4D9D-B940-16FB157AC0BE}" destId="{7205BB39-B149-4222-9B82-06A22E1AFA3C}" srcOrd="0" destOrd="0" presId="urn:microsoft.com/office/officeart/2005/8/layout/chevron2"/>
    <dgm:cxn modelId="{4C2844CE-4094-4C86-A6A2-204073FAC703}" type="presOf" srcId="{8C071038-6BD8-468A-8C0B-697B986F1AF6}" destId="{50AA90A3-64AF-4B40-A603-66FDF828A9CB}" srcOrd="0" destOrd="0" presId="urn:microsoft.com/office/officeart/2005/8/layout/chevron2"/>
    <dgm:cxn modelId="{245AA1AE-BEB7-4D70-BFD6-8D6F18955814}" srcId="{CD5688DA-3C15-4BFB-9001-7FACE6968F24}" destId="{38981507-D638-4167-BFEC-AC756DEAB0B6}" srcOrd="3" destOrd="0" parTransId="{C87F147B-B0BB-4E8C-864B-A5ADDCB5320D}" sibTransId="{637AB97E-19EA-4138-AB1C-FA16ACA0C687}"/>
    <dgm:cxn modelId="{18D8B4D7-E4F3-4A5B-B5A4-76CAE0F907DB}" srcId="{CD5688DA-3C15-4BFB-9001-7FACE6968F24}" destId="{F4891E10-A6A6-4D9D-B940-16FB157AC0BE}" srcOrd="0" destOrd="0" parTransId="{87DB55C6-3E4E-480B-9725-34E099BB72BF}" sibTransId="{131C23A3-D1BD-4259-ADB0-7800F542AE69}"/>
    <dgm:cxn modelId="{65B40822-14C7-4B2C-9333-0024DE6FE2BA}" srcId="{F4891E10-A6A6-4D9D-B940-16FB157AC0BE}" destId="{8C071038-6BD8-468A-8C0B-697B986F1AF6}" srcOrd="0" destOrd="0" parTransId="{59BF3CF3-B3D1-47E1-812A-4008A8DDBD81}" sibTransId="{1ECC2F73-AF81-47C9-8CF4-0EA9D7C5355A}"/>
    <dgm:cxn modelId="{B06FEDFE-FE4C-4E2F-BFD1-63023FF3DE6B}" type="presOf" srcId="{CD5688DA-3C15-4BFB-9001-7FACE6968F24}" destId="{84B6ECE5-BD8C-4C41-8FCD-EA5D8FA07EB7}" srcOrd="0" destOrd="0" presId="urn:microsoft.com/office/officeart/2005/8/layout/chevron2"/>
    <dgm:cxn modelId="{A3657F3B-ABD4-474A-8688-397B9DDC2E8E}" type="presOf" srcId="{02982765-0684-477F-B3D0-573E5FDDAB27}" destId="{F2509075-44D5-4E59-B5D2-0163B9892677}" srcOrd="0" destOrd="0" presId="urn:microsoft.com/office/officeart/2005/8/layout/chevron2"/>
    <dgm:cxn modelId="{70551B4E-8A85-4F80-B593-9DA10B27C01A}" srcId="{CD5688DA-3C15-4BFB-9001-7FACE6968F24}" destId="{02982765-0684-477F-B3D0-573E5FDDAB27}" srcOrd="2" destOrd="0" parTransId="{B3C0F4BC-CCFE-43BE-B17E-CE8CFF8E1CC8}" sibTransId="{36782302-8884-4D76-A947-00EB0CD2B0A4}"/>
    <dgm:cxn modelId="{AE082B39-FD91-48A4-87A6-D490E2C20B3B}" type="presOf" srcId="{1A589974-B9B9-427D-948B-E281DC561BAC}" destId="{036E15C0-30C3-4CA1-B1F9-738D00D4B82D}" srcOrd="0" destOrd="0" presId="urn:microsoft.com/office/officeart/2005/8/layout/chevron2"/>
    <dgm:cxn modelId="{1944093E-2DF9-4258-A8A7-2185556EBBA8}" srcId="{02982765-0684-477F-B3D0-573E5FDDAB27}" destId="{F636C401-7144-4FA9-8C0B-2DCE17F3EA84}" srcOrd="0" destOrd="0" parTransId="{EB889209-A6F8-4C81-83C2-96500A26789C}" sibTransId="{71C28487-5C0F-4132-A7A4-CF09C930B7FF}"/>
    <dgm:cxn modelId="{0C2FD416-F3DB-4C6E-AF62-079EE0D639EE}" srcId="{38981507-D638-4167-BFEC-AC756DEAB0B6}" destId="{1C0B72A0-92A3-45A7-8745-904A4F237981}" srcOrd="0" destOrd="0" parTransId="{E396D8BB-8811-445B-A797-042849F3EAEF}" sibTransId="{D76562BB-10B7-4CDD-A840-67486A918D3F}"/>
    <dgm:cxn modelId="{9D645CDA-A346-4FEB-BC37-AD3C876D1B96}" type="presOf" srcId="{F636C401-7144-4FA9-8C0B-2DCE17F3EA84}" destId="{3A548178-A013-413C-BAFC-18C6DC6DB05A}" srcOrd="0" destOrd="0" presId="urn:microsoft.com/office/officeart/2005/8/layout/chevron2"/>
    <dgm:cxn modelId="{8E22B773-1F8B-49CD-9FE2-A1166E9802DC}" type="presOf" srcId="{1C0B72A0-92A3-45A7-8745-904A4F237981}" destId="{1F246115-48B4-476C-A4B3-5B5A0AD35E80}" srcOrd="0" destOrd="0" presId="urn:microsoft.com/office/officeart/2005/8/layout/chevron2"/>
    <dgm:cxn modelId="{7993F486-2DB7-4150-BBDF-E62358BBC229}" srcId="{CD5688DA-3C15-4BFB-9001-7FACE6968F24}" destId="{DEA039BB-25CF-4117-98CF-EF1D5D6C3271}" srcOrd="1" destOrd="0" parTransId="{13F78D91-A2A3-4B05-9C83-44801FBFE208}" sibTransId="{1269076A-F8FD-4493-AA21-985A0FF9F0CB}"/>
    <dgm:cxn modelId="{7BF5F01A-4A2B-438E-8993-4AE5345DE889}" type="presParOf" srcId="{84B6ECE5-BD8C-4C41-8FCD-EA5D8FA07EB7}" destId="{8CBDFDE0-9BE0-4615-B801-911AF7AC8EF7}" srcOrd="0" destOrd="0" presId="urn:microsoft.com/office/officeart/2005/8/layout/chevron2"/>
    <dgm:cxn modelId="{531C1FCE-B536-4836-9A7E-A8112FB6E42D}" type="presParOf" srcId="{8CBDFDE0-9BE0-4615-B801-911AF7AC8EF7}" destId="{7205BB39-B149-4222-9B82-06A22E1AFA3C}" srcOrd="0" destOrd="0" presId="urn:microsoft.com/office/officeart/2005/8/layout/chevron2"/>
    <dgm:cxn modelId="{0178BE61-2AAE-4EEC-9868-820DFDA502E1}" type="presParOf" srcId="{8CBDFDE0-9BE0-4615-B801-911AF7AC8EF7}" destId="{50AA90A3-64AF-4B40-A603-66FDF828A9CB}" srcOrd="1" destOrd="0" presId="urn:microsoft.com/office/officeart/2005/8/layout/chevron2"/>
    <dgm:cxn modelId="{D72DC41F-1955-4C12-A191-0E2B5ECF55A2}" type="presParOf" srcId="{84B6ECE5-BD8C-4C41-8FCD-EA5D8FA07EB7}" destId="{067CB298-E477-4790-B25F-2568A92F497D}" srcOrd="1" destOrd="0" presId="urn:microsoft.com/office/officeart/2005/8/layout/chevron2"/>
    <dgm:cxn modelId="{C0A5DEBB-BB9D-43E8-9D42-EF41D29DC766}" type="presParOf" srcId="{84B6ECE5-BD8C-4C41-8FCD-EA5D8FA07EB7}" destId="{C69558C3-3370-477A-842E-CAF4FCE6AB04}" srcOrd="2" destOrd="0" presId="urn:microsoft.com/office/officeart/2005/8/layout/chevron2"/>
    <dgm:cxn modelId="{0F183DB8-5048-4CDA-A7AE-6DA8362EB2CA}" type="presParOf" srcId="{C69558C3-3370-477A-842E-CAF4FCE6AB04}" destId="{F95ED4F3-CF18-49DD-8F80-ACB42DC86DE8}" srcOrd="0" destOrd="0" presId="urn:microsoft.com/office/officeart/2005/8/layout/chevron2"/>
    <dgm:cxn modelId="{66F10A38-481B-4763-91C9-05C68032F2C4}" type="presParOf" srcId="{C69558C3-3370-477A-842E-CAF4FCE6AB04}" destId="{036E15C0-30C3-4CA1-B1F9-738D00D4B82D}" srcOrd="1" destOrd="0" presId="urn:microsoft.com/office/officeart/2005/8/layout/chevron2"/>
    <dgm:cxn modelId="{A0D91274-4E7C-4F86-8DEB-C8FEE8F394EB}" type="presParOf" srcId="{84B6ECE5-BD8C-4C41-8FCD-EA5D8FA07EB7}" destId="{E5C64F80-0E93-4AC2-A0FB-16A6F0CAC96A}" srcOrd="3" destOrd="0" presId="urn:microsoft.com/office/officeart/2005/8/layout/chevron2"/>
    <dgm:cxn modelId="{3482EB3E-B6F1-4218-9EE7-39966789178C}" type="presParOf" srcId="{84B6ECE5-BD8C-4C41-8FCD-EA5D8FA07EB7}" destId="{BF0BB6FB-5975-4A30-A2BD-E056E73B9EE8}" srcOrd="4" destOrd="0" presId="urn:microsoft.com/office/officeart/2005/8/layout/chevron2"/>
    <dgm:cxn modelId="{DDE378BA-05B4-4737-9273-665A4ABDA3BA}" type="presParOf" srcId="{BF0BB6FB-5975-4A30-A2BD-E056E73B9EE8}" destId="{F2509075-44D5-4E59-B5D2-0163B9892677}" srcOrd="0" destOrd="0" presId="urn:microsoft.com/office/officeart/2005/8/layout/chevron2"/>
    <dgm:cxn modelId="{DEB97478-DEF9-41E5-A1F6-70BD611D770C}" type="presParOf" srcId="{BF0BB6FB-5975-4A30-A2BD-E056E73B9EE8}" destId="{3A548178-A013-413C-BAFC-18C6DC6DB05A}" srcOrd="1" destOrd="0" presId="urn:microsoft.com/office/officeart/2005/8/layout/chevron2"/>
    <dgm:cxn modelId="{6198FBFB-CF12-427C-B307-A7604CFF76D0}" type="presParOf" srcId="{84B6ECE5-BD8C-4C41-8FCD-EA5D8FA07EB7}" destId="{56BB28B5-FEC7-4CA1-918B-BE83937BA819}" srcOrd="5" destOrd="0" presId="urn:microsoft.com/office/officeart/2005/8/layout/chevron2"/>
    <dgm:cxn modelId="{E52F4C33-0A89-4B9A-B021-1798572976A0}" type="presParOf" srcId="{84B6ECE5-BD8C-4C41-8FCD-EA5D8FA07EB7}" destId="{995B564A-9FCD-41A5-BB3F-5806E38CADD2}" srcOrd="6" destOrd="0" presId="urn:microsoft.com/office/officeart/2005/8/layout/chevron2"/>
    <dgm:cxn modelId="{158F0D1B-2607-4187-910C-384DE06FD4A4}" type="presParOf" srcId="{995B564A-9FCD-41A5-BB3F-5806E38CADD2}" destId="{E39CD641-F3C3-460E-9426-932CD647B59B}" srcOrd="0" destOrd="0" presId="urn:microsoft.com/office/officeart/2005/8/layout/chevron2"/>
    <dgm:cxn modelId="{B824E81E-CBD9-4836-8ADF-38F506A1CF28}" type="presParOf" srcId="{995B564A-9FCD-41A5-BB3F-5806E38CADD2}" destId="{1F246115-48B4-476C-A4B3-5B5A0AD35E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様々な出来事に目を向けよう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kumimoji="1" lang="ja-JP" altLang="en-U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自分で考えて決める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投票を１回で終わらせない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お金やものと引き換えに投票は</a:t>
          </a:r>
          <a:r>
            <a:rPr kumimoji="1" lang="en-US" altLang="ja-JP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</a:t>
          </a:r>
          <a:endParaRPr kumimoji="1" lang="en-US" altLang="ja-JP" sz="4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3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FCE5EAC-B073-4B1A-A5BF-29CF993E663F}" type="presOf" srcId="{FB00052A-8F1E-478D-8439-3CD2B16B7566}" destId="{BD64564C-A30D-4F7B-BC8C-3C65CC5CE5F8}" srcOrd="0" destOrd="0" presId="urn:microsoft.com/office/officeart/2005/8/layout/vList5"/>
    <dgm:cxn modelId="{9DF95187-727F-41CD-BB90-F781DC91352A}" type="presOf" srcId="{F4FC9B50-AC10-49FE-8EBB-6F8BFE09159E}" destId="{CC44770E-CCCA-4A4F-9D37-8FEA3F76C20E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D432BBD6-66F8-4973-9080-A5307430A72E}" type="presOf" srcId="{F62AC78F-FD2B-43FA-BD64-84E6CF676C0D}" destId="{D645CD3E-7625-49C6-8B9E-5FB62FB9F05E}" srcOrd="0" destOrd="0" presId="urn:microsoft.com/office/officeart/2005/8/layout/vList5"/>
    <dgm:cxn modelId="{8C7B6482-BA33-4F4F-AC5E-AF15FE3FCA5F}" type="presOf" srcId="{29198D05-D267-47AF-B1D4-83227D722F23}" destId="{A31F6E76-4AEE-4BA3-A6B0-FF4E936C1532}" srcOrd="0" destOrd="0" presId="urn:microsoft.com/office/officeart/2005/8/layout/vList5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F8E80F1C-ECFA-4153-A3BB-92D897139BEF}" type="presParOf" srcId="{A31F6E76-4AEE-4BA3-A6B0-FF4E936C1532}" destId="{887D91D5-F4C2-4A59-9F0F-9C271E43D6DD}" srcOrd="0" destOrd="0" presId="urn:microsoft.com/office/officeart/2005/8/layout/vList5"/>
    <dgm:cxn modelId="{44655630-6C69-4C18-A29A-04DC2839E90C}" type="presParOf" srcId="{887D91D5-F4C2-4A59-9F0F-9C271E43D6DD}" destId="{D645CD3E-7625-49C6-8B9E-5FB62FB9F05E}" srcOrd="0" destOrd="0" presId="urn:microsoft.com/office/officeart/2005/8/layout/vList5"/>
    <dgm:cxn modelId="{F52E4888-2484-43FE-8997-CDAD0F039310}" type="presParOf" srcId="{A31F6E76-4AEE-4BA3-A6B0-FF4E936C1532}" destId="{C27894ED-41FD-469D-BAEC-8EB195D2ED88}" srcOrd="1" destOrd="0" presId="urn:microsoft.com/office/officeart/2005/8/layout/vList5"/>
    <dgm:cxn modelId="{BAA94930-8BE8-44C7-85D9-7F1757AB622F}" type="presParOf" srcId="{A31F6E76-4AEE-4BA3-A6B0-FF4E936C1532}" destId="{7BE67A65-3291-4E92-A7F2-0BED1503198B}" srcOrd="2" destOrd="0" presId="urn:microsoft.com/office/officeart/2005/8/layout/vList5"/>
    <dgm:cxn modelId="{7BCB36D5-88C8-4CD7-9BB6-DABC822DA99D}" type="presParOf" srcId="{7BE67A65-3291-4E92-A7F2-0BED1503198B}" destId="{BD64564C-A30D-4F7B-BC8C-3C65CC5CE5F8}" srcOrd="0" destOrd="0" presId="urn:microsoft.com/office/officeart/2005/8/layout/vList5"/>
    <dgm:cxn modelId="{E02F5BB1-0175-46ED-89CB-92762739D331}" type="presParOf" srcId="{A31F6E76-4AEE-4BA3-A6B0-FF4E936C1532}" destId="{AEAE075A-3D51-41D0-9504-3C47D92CA1DB}" srcOrd="3" destOrd="0" presId="urn:microsoft.com/office/officeart/2005/8/layout/vList5"/>
    <dgm:cxn modelId="{9D6AEE57-986B-432B-86AD-1C3265AA704E}" type="presParOf" srcId="{A31F6E76-4AEE-4BA3-A6B0-FF4E936C1532}" destId="{FDBF27AC-CCE5-4E0C-B2CD-C8A4502CA11F}" srcOrd="4" destOrd="0" presId="urn:microsoft.com/office/officeart/2005/8/layout/vList5"/>
    <dgm:cxn modelId="{4FF3224D-FF59-4F08-B72C-E64ED25BB59C}" type="presParOf" srcId="{FDBF27AC-CCE5-4E0C-B2CD-C8A4502CA11F}" destId="{CC44770E-CCCA-4A4F-9D37-8FEA3F76C2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5BB39-B149-4222-9B82-06A22E1AFA3C}">
      <dsp:nvSpPr>
        <dsp:cNvPr id="0" name=""/>
        <dsp:cNvSpPr/>
      </dsp:nvSpPr>
      <dsp:spPr>
        <a:xfrm rot="5400000">
          <a:off x="-215823" y="219437"/>
          <a:ext cx="1438823" cy="1007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200" kern="1200" dirty="0"/>
        </a:p>
      </dsp:txBody>
      <dsp:txXfrm rot="-5400000">
        <a:off x="1" y="507201"/>
        <a:ext cx="1007176" cy="431647"/>
      </dsp:txXfrm>
    </dsp:sp>
    <dsp:sp modelId="{50AA90A3-64AF-4B40-A603-66FDF828A9CB}">
      <dsp:nvSpPr>
        <dsp:cNvPr id="0" name=""/>
        <dsp:cNvSpPr/>
      </dsp:nvSpPr>
      <dsp:spPr>
        <a:xfrm rot="5400000">
          <a:off x="3600367" y="-2589576"/>
          <a:ext cx="935235" cy="612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中野区長選挙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007177" y="49268"/>
        <a:ext cx="6075962" cy="843927"/>
      </dsp:txXfrm>
    </dsp:sp>
    <dsp:sp modelId="{F95ED4F3-CF18-49DD-8F80-ACB42DC86DE8}">
      <dsp:nvSpPr>
        <dsp:cNvPr id="0" name=""/>
        <dsp:cNvSpPr/>
      </dsp:nvSpPr>
      <dsp:spPr>
        <a:xfrm rot="5400000">
          <a:off x="-215823" y="1513617"/>
          <a:ext cx="1438823" cy="1007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" y="1801381"/>
        <a:ext cx="1007176" cy="431647"/>
      </dsp:txXfrm>
    </dsp:sp>
    <dsp:sp modelId="{036E15C0-30C3-4CA1-B1F9-738D00D4B82D}">
      <dsp:nvSpPr>
        <dsp:cNvPr id="0" name=""/>
        <dsp:cNvSpPr/>
      </dsp:nvSpPr>
      <dsp:spPr>
        <a:xfrm rot="5400000">
          <a:off x="3600367" y="-1252375"/>
          <a:ext cx="935235" cy="612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24</a:t>
          </a:r>
          <a:r>
            <a:rPr kumimoji="1" lang="ja-JP" altLang="en-US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杉並区長選挙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007177" y="1386469"/>
        <a:ext cx="6075962" cy="843927"/>
      </dsp:txXfrm>
    </dsp:sp>
    <dsp:sp modelId="{F2509075-44D5-4E59-B5D2-0163B9892677}">
      <dsp:nvSpPr>
        <dsp:cNvPr id="0" name=""/>
        <dsp:cNvSpPr/>
      </dsp:nvSpPr>
      <dsp:spPr>
        <a:xfrm rot="5400000">
          <a:off x="-215823" y="2807797"/>
          <a:ext cx="1438823" cy="1007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" y="3095561"/>
        <a:ext cx="1007176" cy="431647"/>
      </dsp:txXfrm>
    </dsp:sp>
    <dsp:sp modelId="{3A548178-A013-413C-BAFC-18C6DC6DB05A}">
      <dsp:nvSpPr>
        <dsp:cNvPr id="0" name=""/>
        <dsp:cNvSpPr/>
      </dsp:nvSpPr>
      <dsp:spPr>
        <a:xfrm rot="5400000">
          <a:off x="3600367" y="-1216"/>
          <a:ext cx="935235" cy="612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9</a:t>
          </a:r>
          <a:r>
            <a:rPr kumimoji="1" lang="ja-JP" altLang="en-US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30</a:t>
          </a:r>
          <a:r>
            <a:rPr kumimoji="1" lang="ja-JP" altLang="en-US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品川区長選挙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007177" y="2637628"/>
        <a:ext cx="6075962" cy="843927"/>
      </dsp:txXfrm>
    </dsp:sp>
    <dsp:sp modelId="{E39CD641-F3C3-460E-9426-932CD647B59B}">
      <dsp:nvSpPr>
        <dsp:cNvPr id="0" name=""/>
        <dsp:cNvSpPr/>
      </dsp:nvSpPr>
      <dsp:spPr>
        <a:xfrm rot="5400000">
          <a:off x="-215823" y="4101977"/>
          <a:ext cx="1438823" cy="1007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" y="4389741"/>
        <a:ext cx="1007176" cy="431647"/>
      </dsp:txXfrm>
    </dsp:sp>
    <dsp:sp modelId="{1F246115-48B4-476C-A4B3-5B5A0AD35E80}">
      <dsp:nvSpPr>
        <dsp:cNvPr id="0" name=""/>
        <dsp:cNvSpPr/>
      </dsp:nvSpPr>
      <dsp:spPr>
        <a:xfrm rot="5400000">
          <a:off x="3600367" y="1292963"/>
          <a:ext cx="935235" cy="612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新宿区長選挙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007177" y="3931807"/>
        <a:ext cx="6075962" cy="843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06950" y="360037"/>
        <a:ext cx="2693960" cy="1186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様々な出来事に目を向けよう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09"/>
          <a:ext cx="8221569" cy="145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自分で考えて決める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73410"/>
        <a:ext cx="8079167" cy="1316160"/>
      </dsp:txXfrm>
    </dsp:sp>
    <dsp:sp modelId="{BD64564C-A30D-4F7B-BC8C-3C65CC5CE5F8}">
      <dsp:nvSpPr>
        <dsp:cNvPr id="0" name=""/>
        <dsp:cNvSpPr/>
      </dsp:nvSpPr>
      <dsp:spPr>
        <a:xfrm>
          <a:off x="4015" y="1533700"/>
          <a:ext cx="8221569" cy="1458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投票を１回で終わらせない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1604901"/>
        <a:ext cx="8079167" cy="1316160"/>
      </dsp:txXfrm>
    </dsp:sp>
    <dsp:sp modelId="{CC44770E-CCCA-4A4F-9D37-8FEA3F76C20E}">
      <dsp:nvSpPr>
        <dsp:cNvPr id="0" name=""/>
        <dsp:cNvSpPr/>
      </dsp:nvSpPr>
      <dsp:spPr>
        <a:xfrm>
          <a:off x="8030" y="3067400"/>
          <a:ext cx="8221569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お金やものと引き換えに投票は</a:t>
          </a:r>
          <a:r>
            <a:rPr kumimoji="1" lang="en-US" altLang="ja-JP" sz="5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</a:t>
          </a:r>
          <a:endParaRPr kumimoji="1" lang="en-US" altLang="ja-JP" sz="40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9231" y="3138601"/>
        <a:ext cx="8079167" cy="1316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575" cy="496888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2" y="0"/>
            <a:ext cx="2949575" cy="496888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40867"/>
            <a:ext cx="2949575" cy="49688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2" y="9440867"/>
            <a:ext cx="2949575" cy="49688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9787" cy="496967"/>
          </a:xfrm>
          <a:prstGeom prst="rect">
            <a:avLst/>
          </a:prstGeom>
        </p:spPr>
        <p:txBody>
          <a:bodyPr vert="horz" lIns="91406" tIns="45700" rIns="91406" bIns="457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0"/>
            <a:ext cx="2949787" cy="496967"/>
          </a:xfrm>
          <a:prstGeom prst="rect">
            <a:avLst/>
          </a:prstGeom>
        </p:spPr>
        <p:txBody>
          <a:bodyPr vert="horz" lIns="91406" tIns="45700" rIns="91406" bIns="45700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0" rIns="91406" bIns="457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91"/>
            <a:ext cx="5445760" cy="4472702"/>
          </a:xfrm>
          <a:prstGeom prst="rect">
            <a:avLst/>
          </a:prstGeom>
        </p:spPr>
        <p:txBody>
          <a:bodyPr vert="horz" lIns="91406" tIns="45700" rIns="91406" bIns="4570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6"/>
            <a:ext cx="2949787" cy="496967"/>
          </a:xfrm>
          <a:prstGeom prst="rect">
            <a:avLst/>
          </a:prstGeom>
        </p:spPr>
        <p:txBody>
          <a:bodyPr vert="horz" lIns="91406" tIns="45700" rIns="91406" bIns="457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6"/>
            <a:ext cx="2949787" cy="496967"/>
          </a:xfrm>
          <a:prstGeom prst="rect">
            <a:avLst/>
          </a:prstGeom>
        </p:spPr>
        <p:txBody>
          <a:bodyPr vert="horz" lIns="91406" tIns="45700" rIns="91406" bIns="45700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231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2018/5/21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2.bp.blogspot.com/-c4Zrw3j68x0/UPyI0_I3RXI/AAAAAAAAKxw/-Xbi8nmVTF8/s1600/seijika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8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8" y="620688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淑徳巣鴨高等学校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66134">
        <p:cut/>
      </p:transition>
    </mc:Choice>
    <mc:Fallback>
      <p:transition advTm="26613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692696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衆議院議員選挙で使われる税金は？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約６０００万円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1879801" y="4768579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約６００億円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03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1785">
        <p:cut/>
      </p:transition>
    </mc:Choice>
    <mc:Fallback>
      <p:transition advTm="5178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全国の投票所の設置や投票用紙の作成のほか、選挙ポスターや選挙カーなどへ税金が使われています。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42364" y="3468480"/>
            <a:ext cx="3846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約６００</a:t>
            </a:r>
            <a:endParaRPr kumimoji="1" lang="en-US" altLang="ja-JP" sz="72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9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74538">
        <p:cut/>
      </p:transition>
    </mc:Choice>
    <mc:Fallback>
      <p:transition advTm="7453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260648"/>
            <a:ext cx="7431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昨年の衆議院議員選挙での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歳の投票率はどれくらい？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4498">
        <p:cut/>
      </p:transition>
    </mc:Choice>
    <mc:Fallback>
      <p:transition advTm="2449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月に行われた衆議院議員選挙の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47.87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33.25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全体の投票率は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53.68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9696">
        <p:cut/>
      </p:transition>
    </mc:Choice>
    <mc:Fallback>
      <p:transition advTm="2969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0" y="1340768"/>
            <a:ext cx="8865266" cy="532859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線コネクタ 7"/>
          <p:cNvCxnSpPr/>
          <p:nvPr/>
        </p:nvCxnSpPr>
        <p:spPr>
          <a:xfrm>
            <a:off x="5076056" y="1700808"/>
            <a:ext cx="0" cy="4392488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5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17700">
        <p:cut/>
      </p:transition>
    </mc:Choice>
    <mc:Fallback>
      <p:transition advTm="1177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選挙で選ばれる人の種類はいくつある？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３種類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６種類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57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6823">
        <p:cut/>
      </p:transition>
    </mc:Choice>
    <mc:Fallback>
      <p:transition advTm="2682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選挙で選ばれる人（「公職」といいます）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都道府県知事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都道府県議会議員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市町村長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区市町村議会議員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80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79843">
        <p:cut/>
      </p:transition>
    </mc:Choice>
    <mc:Fallback>
      <p:transition advTm="7984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5825">
        <p:cut/>
      </p:transition>
    </mc:Choice>
    <mc:Fallback>
      <p:transition advTm="2582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6995">
        <p:cut/>
      </p:transition>
    </mc:Choice>
    <mc:Fallback>
      <p:transition advTm="3699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18174"/>
              </p:ext>
            </p:extLst>
          </p:nvPr>
        </p:nvGraphicFramePr>
        <p:xfrm>
          <a:off x="323529" y="1124745"/>
          <a:ext cx="8568950" cy="572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元年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802838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543609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4779023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4788024" y="5303011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6123438" y="378357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7776356" y="450912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6725779" y="3898912"/>
            <a:ext cx="320770" cy="28257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83478" y="3717032"/>
            <a:ext cx="125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TOKYO</a:t>
            </a:r>
          </a:p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29420">
        <p:cut/>
      </p:transition>
    </mc:Choice>
    <mc:Fallback>
      <p:transition advTm="22942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9402">
        <p:cut/>
      </p:transition>
    </mc:Choice>
    <mc:Fallback>
      <p:transition advTm="940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今後予定</a:t>
            </a:r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されている選挙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947264144"/>
              </p:ext>
            </p:extLst>
          </p:nvPr>
        </p:nvGraphicFramePr>
        <p:xfrm>
          <a:off x="1187624" y="1340768"/>
          <a:ext cx="712879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10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2294">
        <p:cut/>
      </p:transition>
    </mc:Choice>
    <mc:Fallback>
      <p:transition advTm="2229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09186" y="5789580"/>
            <a:ext cx="2133600" cy="365125"/>
          </a:xfrm>
        </p:spPr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88640"/>
            <a:ext cx="914399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長と議員の関係</a:t>
            </a:r>
            <a:endParaRPr lang="ja-JP" alt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79215" y="1383431"/>
            <a:ext cx="2924633" cy="3632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　</a:t>
            </a:r>
            <a:r>
              <a:rPr kumimoji="1" lang="ja-JP" alt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</a:t>
            </a:r>
            <a:endParaRPr kumimoji="1" lang="en-US" altLang="ja-JP" sz="4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（知事・市長）</a:t>
            </a:r>
            <a:endParaRPr kumimoji="1" lang="en-US" altLang="ja-JP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40152" y="1383431"/>
            <a:ext cx="2880320" cy="36329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　会</a:t>
            </a:r>
            <a:endParaRPr kumimoji="1" lang="en-US" altLang="ja-JP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189048" y="1802668"/>
            <a:ext cx="4543192" cy="978260"/>
          </a:xfrm>
          <a:prstGeom prst="rightArrow">
            <a:avLst>
              <a:gd name="adj1" fmla="val 67106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9999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予算案・条例案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2627784" y="3615460"/>
            <a:ext cx="4261848" cy="908419"/>
          </a:xfrm>
          <a:prstGeom prst="leftArrow">
            <a:avLst>
              <a:gd name="adj1" fmla="val 65112"/>
              <a:gd name="adj2" fmla="val 48488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9999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</a:t>
            </a: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・条例の議決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http://1.bp.blogspot.com/-DFNDahtEnCw/WCqd3R8mmrI/AAAAAAAA_o8/ROiUAK25XHoCIOJc3xJyhf_xhMKX9csQgCLcB/s800/kokkai_touben_shingi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72" y="3667596"/>
            <a:ext cx="2513592" cy="24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政治家のイラスト「記者会見・国会答弁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2974"/>
            <a:ext cx="1368152" cy="21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436096" y="591037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豊島区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の場合：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区内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から選ばれた３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47764" y="5169386"/>
            <a:ext cx="406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対等な緊張関係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86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10298">
        <p:cut/>
      </p:transition>
    </mc:Choice>
    <mc:Fallback>
      <p:transition advTm="11029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gray">
          <a:xfrm>
            <a:off x="2273935" y="5090677"/>
            <a:ext cx="45961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～パート</a:t>
            </a:r>
            <a:r>
              <a:rPr lang="en-US" altLang="ja-JP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406760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941">
        <p:cut/>
      </p:transition>
    </mc:Choice>
    <mc:Fallback>
      <p:transition advTm="1094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38570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自宅で、インターネットで投票は？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1" y="3265545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779912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49671" y="47548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7" y="4988787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0633">
        <p:cut/>
      </p:transition>
    </mc:Choice>
    <mc:Fallback>
      <p:transition advTm="2063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投票所に赴いて端末機に入力する「電子投票」ができる条例を持っている自治体もありましたが、現在実施されていません。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54643">
        <p:cut/>
      </p:transition>
    </mc:Choice>
    <mc:Fallback>
      <p:transition advTm="15464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7945">
        <p:cut/>
      </p:transition>
    </mc:Choice>
    <mc:Fallback>
      <p:transition advTm="1794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48729" y="39609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6637">
        <p:cut/>
      </p:transition>
    </mc:Choice>
    <mc:Fallback>
      <p:transition advTm="1663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1237">
        <p:cut/>
      </p:transition>
    </mc:Choice>
    <mc:Fallback>
      <p:transition advTm="5123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404664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投票日に、出かける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予定があるんだけど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投票する方法は？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9659">
        <p:cut/>
      </p:transition>
    </mc:Choice>
    <mc:Fallback>
      <p:transition advTm="2965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29685" y="3709481"/>
            <a:ext cx="3338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9150">
        <p:cut/>
      </p:transition>
    </mc:Choice>
    <mc:Fallback>
      <p:transition advTm="3915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41961">
        <p:cut/>
      </p:transition>
    </mc:Choice>
    <mc:Fallback>
      <p:transition advTm="4196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65992">
        <p:cut/>
      </p:transition>
    </mc:Choice>
    <mc:Fallback>
      <p:transition advTm="6599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2201">
        <p:cut/>
      </p:transition>
    </mc:Choice>
    <mc:Fallback>
      <p:transition advTm="3220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41144">
        <p:cut/>
      </p:transition>
    </mc:Choice>
    <mc:Fallback>
      <p:transition advTm="4114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40732">
        <p:cut/>
      </p:transition>
    </mc:Choice>
    <mc:Fallback>
      <p:transition advTm="4073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（選挙のススメ）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1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7491">
        <p:cut/>
      </p:transition>
    </mc:Choice>
    <mc:Fallback>
      <p:transition advTm="3749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56482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1635">
        <p:cut/>
      </p:transition>
    </mc:Choice>
    <mc:Fallback>
      <p:transition advTm="3163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投票しても意味がない</a:t>
            </a:r>
            <a:r>
              <a:rPr lang="ja-JP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251548" y="1320620"/>
            <a:ext cx="7661624" cy="1472126"/>
          </a:xfrm>
          <a:custGeom>
            <a:avLst/>
            <a:gdLst>
              <a:gd name="connsiteX0" fmla="*/ 0 w 7661624"/>
              <a:gd name="connsiteY0" fmla="*/ 147213 h 1472126"/>
              <a:gd name="connsiteX1" fmla="*/ 147213 w 7661624"/>
              <a:gd name="connsiteY1" fmla="*/ 0 h 1472126"/>
              <a:gd name="connsiteX2" fmla="*/ 7514411 w 7661624"/>
              <a:gd name="connsiteY2" fmla="*/ 0 h 1472126"/>
              <a:gd name="connsiteX3" fmla="*/ 7661624 w 7661624"/>
              <a:gd name="connsiteY3" fmla="*/ 147213 h 1472126"/>
              <a:gd name="connsiteX4" fmla="*/ 7661624 w 7661624"/>
              <a:gd name="connsiteY4" fmla="*/ 1324913 h 1472126"/>
              <a:gd name="connsiteX5" fmla="*/ 7514411 w 7661624"/>
              <a:gd name="connsiteY5" fmla="*/ 1472126 h 1472126"/>
              <a:gd name="connsiteX6" fmla="*/ 147213 w 7661624"/>
              <a:gd name="connsiteY6" fmla="*/ 1472126 h 1472126"/>
              <a:gd name="connsiteX7" fmla="*/ 0 w 7661624"/>
              <a:gd name="connsiteY7" fmla="*/ 1324913 h 1472126"/>
              <a:gd name="connsiteX8" fmla="*/ 0 w 7661624"/>
              <a:gd name="connsiteY8" fmla="*/ 147213 h 147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1624" h="1472126">
                <a:moveTo>
                  <a:pt x="0" y="147213"/>
                </a:moveTo>
                <a:cubicBezTo>
                  <a:pt x="0" y="65910"/>
                  <a:pt x="65910" y="0"/>
                  <a:pt x="147213" y="0"/>
                </a:cubicBezTo>
                <a:lnTo>
                  <a:pt x="7514411" y="0"/>
                </a:lnTo>
                <a:cubicBezTo>
                  <a:pt x="7595714" y="0"/>
                  <a:pt x="7661624" y="65910"/>
                  <a:pt x="7661624" y="147213"/>
                </a:cubicBezTo>
                <a:lnTo>
                  <a:pt x="7661624" y="1324913"/>
                </a:lnTo>
                <a:cubicBezTo>
                  <a:pt x="7661624" y="1406216"/>
                  <a:pt x="7595714" y="1472126"/>
                  <a:pt x="7514411" y="1472126"/>
                </a:cubicBezTo>
                <a:lnTo>
                  <a:pt x="147213" y="1472126"/>
                </a:lnTo>
                <a:cubicBezTo>
                  <a:pt x="65910" y="1472126"/>
                  <a:pt x="0" y="1406216"/>
                  <a:pt x="0" y="1324913"/>
                </a:cubicBezTo>
                <a:lnTo>
                  <a:pt x="0" y="1472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037" tIns="165037" rIns="1577209" bIns="16503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200" kern="1200" dirty="0" smtClean="0"/>
              <a:t>自分一人が投票しても、世の中</a:t>
            </a:r>
            <a:endParaRPr kumimoji="1" lang="en-US" altLang="ja-JP" sz="3200" kern="1200" dirty="0" smtClean="0"/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200" kern="1200" dirty="0" smtClean="0"/>
              <a:t>何も変わらない</a:t>
            </a:r>
            <a:endParaRPr kumimoji="1" lang="ja-JP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914006" y="2942375"/>
            <a:ext cx="7027981" cy="709130"/>
          </a:xfrm>
          <a:custGeom>
            <a:avLst/>
            <a:gdLst>
              <a:gd name="connsiteX0" fmla="*/ 0 w 7027981"/>
              <a:gd name="connsiteY0" fmla="*/ 70913 h 709130"/>
              <a:gd name="connsiteX1" fmla="*/ 70913 w 7027981"/>
              <a:gd name="connsiteY1" fmla="*/ 0 h 709130"/>
              <a:gd name="connsiteX2" fmla="*/ 6957068 w 7027981"/>
              <a:gd name="connsiteY2" fmla="*/ 0 h 709130"/>
              <a:gd name="connsiteX3" fmla="*/ 7027981 w 7027981"/>
              <a:gd name="connsiteY3" fmla="*/ 70913 h 709130"/>
              <a:gd name="connsiteX4" fmla="*/ 7027981 w 7027981"/>
              <a:gd name="connsiteY4" fmla="*/ 638217 h 709130"/>
              <a:gd name="connsiteX5" fmla="*/ 6957068 w 7027981"/>
              <a:gd name="connsiteY5" fmla="*/ 709130 h 709130"/>
              <a:gd name="connsiteX6" fmla="*/ 70913 w 7027981"/>
              <a:gd name="connsiteY6" fmla="*/ 709130 h 709130"/>
              <a:gd name="connsiteX7" fmla="*/ 0 w 7027981"/>
              <a:gd name="connsiteY7" fmla="*/ 638217 h 709130"/>
              <a:gd name="connsiteX8" fmla="*/ 0 w 7027981"/>
              <a:gd name="connsiteY8" fmla="*/ 70913 h 70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981" h="709130">
                <a:moveTo>
                  <a:pt x="0" y="70913"/>
                </a:moveTo>
                <a:cubicBezTo>
                  <a:pt x="0" y="31749"/>
                  <a:pt x="31749" y="0"/>
                  <a:pt x="70913" y="0"/>
                </a:cubicBezTo>
                <a:lnTo>
                  <a:pt x="6957068" y="0"/>
                </a:lnTo>
                <a:cubicBezTo>
                  <a:pt x="6996232" y="0"/>
                  <a:pt x="7027981" y="31749"/>
                  <a:pt x="7027981" y="70913"/>
                </a:cubicBezTo>
                <a:lnTo>
                  <a:pt x="7027981" y="638217"/>
                </a:lnTo>
                <a:cubicBezTo>
                  <a:pt x="7027981" y="677381"/>
                  <a:pt x="6996232" y="709130"/>
                  <a:pt x="6957068" y="709130"/>
                </a:cubicBezTo>
                <a:lnTo>
                  <a:pt x="70913" y="709130"/>
                </a:lnTo>
                <a:cubicBezTo>
                  <a:pt x="31749" y="709130"/>
                  <a:pt x="0" y="677381"/>
                  <a:pt x="0" y="638217"/>
                </a:cubicBezTo>
                <a:lnTo>
                  <a:pt x="0" y="70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690" tIns="142690" rIns="1493272" bIns="14269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3200" kern="1200" dirty="0" smtClean="0"/>
              <a:t>みんながこのように思うと・・・</a:t>
            </a:r>
            <a:endParaRPr kumimoji="1" lang="ja-JP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562056" y="3869080"/>
            <a:ext cx="7027981" cy="1439396"/>
          </a:xfrm>
          <a:custGeom>
            <a:avLst/>
            <a:gdLst>
              <a:gd name="connsiteX0" fmla="*/ 0 w 7027981"/>
              <a:gd name="connsiteY0" fmla="*/ 143940 h 1439396"/>
              <a:gd name="connsiteX1" fmla="*/ 143940 w 7027981"/>
              <a:gd name="connsiteY1" fmla="*/ 0 h 1439396"/>
              <a:gd name="connsiteX2" fmla="*/ 6884041 w 7027981"/>
              <a:gd name="connsiteY2" fmla="*/ 0 h 1439396"/>
              <a:gd name="connsiteX3" fmla="*/ 7027981 w 7027981"/>
              <a:gd name="connsiteY3" fmla="*/ 143940 h 1439396"/>
              <a:gd name="connsiteX4" fmla="*/ 7027981 w 7027981"/>
              <a:gd name="connsiteY4" fmla="*/ 1295456 h 1439396"/>
              <a:gd name="connsiteX5" fmla="*/ 6884041 w 7027981"/>
              <a:gd name="connsiteY5" fmla="*/ 1439396 h 1439396"/>
              <a:gd name="connsiteX6" fmla="*/ 143940 w 7027981"/>
              <a:gd name="connsiteY6" fmla="*/ 1439396 h 1439396"/>
              <a:gd name="connsiteX7" fmla="*/ 0 w 7027981"/>
              <a:gd name="connsiteY7" fmla="*/ 1295456 h 1439396"/>
              <a:gd name="connsiteX8" fmla="*/ 0 w 7027981"/>
              <a:gd name="connsiteY8" fmla="*/ 143940 h 143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981" h="1439396">
                <a:moveTo>
                  <a:pt x="0" y="143940"/>
                </a:moveTo>
                <a:cubicBezTo>
                  <a:pt x="0" y="64444"/>
                  <a:pt x="64444" y="0"/>
                  <a:pt x="143940" y="0"/>
                </a:cubicBezTo>
                <a:lnTo>
                  <a:pt x="6884041" y="0"/>
                </a:lnTo>
                <a:cubicBezTo>
                  <a:pt x="6963537" y="0"/>
                  <a:pt x="7027981" y="64444"/>
                  <a:pt x="7027981" y="143940"/>
                </a:cubicBezTo>
                <a:lnTo>
                  <a:pt x="7027981" y="1295456"/>
                </a:lnTo>
                <a:cubicBezTo>
                  <a:pt x="7027981" y="1374952"/>
                  <a:pt x="6963537" y="1439396"/>
                  <a:pt x="6884041" y="1439396"/>
                </a:cubicBezTo>
                <a:lnTo>
                  <a:pt x="143940" y="1439396"/>
                </a:lnTo>
                <a:cubicBezTo>
                  <a:pt x="64444" y="1439396"/>
                  <a:pt x="0" y="1374952"/>
                  <a:pt x="0" y="1295456"/>
                </a:cubicBezTo>
                <a:lnTo>
                  <a:pt x="0" y="1439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158" tIns="164078" rIns="1383955" bIns="164078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3200" kern="1200" dirty="0" smtClean="0"/>
              <a:t>投票に行かない人たちの意見や要望が反映されない</a:t>
            </a:r>
            <a:endParaRPr kumimoji="1" lang="ja-JP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066103" y="5465977"/>
            <a:ext cx="7027981" cy="1409702"/>
          </a:xfrm>
          <a:custGeom>
            <a:avLst/>
            <a:gdLst>
              <a:gd name="connsiteX0" fmla="*/ 0 w 7027981"/>
              <a:gd name="connsiteY0" fmla="*/ 140970 h 1409702"/>
              <a:gd name="connsiteX1" fmla="*/ 140970 w 7027981"/>
              <a:gd name="connsiteY1" fmla="*/ 0 h 1409702"/>
              <a:gd name="connsiteX2" fmla="*/ 6887011 w 7027981"/>
              <a:gd name="connsiteY2" fmla="*/ 0 h 1409702"/>
              <a:gd name="connsiteX3" fmla="*/ 7027981 w 7027981"/>
              <a:gd name="connsiteY3" fmla="*/ 140970 h 1409702"/>
              <a:gd name="connsiteX4" fmla="*/ 7027981 w 7027981"/>
              <a:gd name="connsiteY4" fmla="*/ 1268732 h 1409702"/>
              <a:gd name="connsiteX5" fmla="*/ 6887011 w 7027981"/>
              <a:gd name="connsiteY5" fmla="*/ 1409702 h 1409702"/>
              <a:gd name="connsiteX6" fmla="*/ 140970 w 7027981"/>
              <a:gd name="connsiteY6" fmla="*/ 1409702 h 1409702"/>
              <a:gd name="connsiteX7" fmla="*/ 0 w 7027981"/>
              <a:gd name="connsiteY7" fmla="*/ 1268732 h 1409702"/>
              <a:gd name="connsiteX8" fmla="*/ 0 w 7027981"/>
              <a:gd name="connsiteY8" fmla="*/ 140970 h 140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981" h="1409702">
                <a:moveTo>
                  <a:pt x="0" y="140970"/>
                </a:moveTo>
                <a:cubicBezTo>
                  <a:pt x="0" y="63114"/>
                  <a:pt x="63114" y="0"/>
                  <a:pt x="140970" y="0"/>
                </a:cubicBezTo>
                <a:lnTo>
                  <a:pt x="6887011" y="0"/>
                </a:lnTo>
                <a:cubicBezTo>
                  <a:pt x="6964867" y="0"/>
                  <a:pt x="7027981" y="63114"/>
                  <a:pt x="7027981" y="140970"/>
                </a:cubicBezTo>
                <a:lnTo>
                  <a:pt x="7027981" y="1268732"/>
                </a:lnTo>
                <a:cubicBezTo>
                  <a:pt x="7027981" y="1346588"/>
                  <a:pt x="6964867" y="1409702"/>
                  <a:pt x="6887011" y="1409702"/>
                </a:cubicBezTo>
                <a:lnTo>
                  <a:pt x="140970" y="1409702"/>
                </a:lnTo>
                <a:cubicBezTo>
                  <a:pt x="63114" y="1409702"/>
                  <a:pt x="0" y="1346588"/>
                  <a:pt x="0" y="1268732"/>
                </a:cubicBezTo>
                <a:lnTo>
                  <a:pt x="0" y="14097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09" tIns="163209" rIns="1513791" bIns="163209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3200" kern="1200" dirty="0" smtClean="0"/>
              <a:t>自分たちに不利な政策が実施されてしまう可能性が！</a:t>
            </a:r>
            <a:endParaRPr kumimoji="1" lang="ja-JP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6372202" y="2348880"/>
            <a:ext cx="761988" cy="761988"/>
          </a:xfrm>
          <a:custGeom>
            <a:avLst/>
            <a:gdLst>
              <a:gd name="connsiteX0" fmla="*/ 0 w 761988"/>
              <a:gd name="connsiteY0" fmla="*/ 419093 h 761988"/>
              <a:gd name="connsiteX1" fmla="*/ 171447 w 761988"/>
              <a:gd name="connsiteY1" fmla="*/ 419093 h 761988"/>
              <a:gd name="connsiteX2" fmla="*/ 171447 w 761988"/>
              <a:gd name="connsiteY2" fmla="*/ 0 h 761988"/>
              <a:gd name="connsiteX3" fmla="*/ 590541 w 761988"/>
              <a:gd name="connsiteY3" fmla="*/ 0 h 761988"/>
              <a:gd name="connsiteX4" fmla="*/ 590541 w 761988"/>
              <a:gd name="connsiteY4" fmla="*/ 419093 h 761988"/>
              <a:gd name="connsiteX5" fmla="*/ 761988 w 761988"/>
              <a:gd name="connsiteY5" fmla="*/ 419093 h 761988"/>
              <a:gd name="connsiteX6" fmla="*/ 380994 w 761988"/>
              <a:gd name="connsiteY6" fmla="*/ 761988 h 761988"/>
              <a:gd name="connsiteX7" fmla="*/ 0 w 761988"/>
              <a:gd name="connsiteY7" fmla="*/ 419093 h 7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988" h="761988">
                <a:moveTo>
                  <a:pt x="0" y="419093"/>
                </a:moveTo>
                <a:lnTo>
                  <a:pt x="171447" y="419093"/>
                </a:lnTo>
                <a:lnTo>
                  <a:pt x="171447" y="0"/>
                </a:lnTo>
                <a:lnTo>
                  <a:pt x="590541" y="0"/>
                </a:lnTo>
                <a:lnTo>
                  <a:pt x="590541" y="419093"/>
                </a:lnTo>
                <a:lnTo>
                  <a:pt x="761988" y="419093"/>
                </a:lnTo>
                <a:lnTo>
                  <a:pt x="380994" y="761988"/>
                </a:lnTo>
                <a:lnTo>
                  <a:pt x="0" y="41909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627" tIns="43180" rIns="214627" bIns="23177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400" kern="1200"/>
          </a:p>
        </p:txBody>
      </p:sp>
      <p:sp>
        <p:nvSpPr>
          <p:cNvPr id="11" name="フリーフォーム 10"/>
          <p:cNvSpPr/>
          <p:nvPr/>
        </p:nvSpPr>
        <p:spPr>
          <a:xfrm>
            <a:off x="7092277" y="3356993"/>
            <a:ext cx="761988" cy="761988"/>
          </a:xfrm>
          <a:custGeom>
            <a:avLst/>
            <a:gdLst>
              <a:gd name="connsiteX0" fmla="*/ 0 w 761988"/>
              <a:gd name="connsiteY0" fmla="*/ 419093 h 761988"/>
              <a:gd name="connsiteX1" fmla="*/ 171447 w 761988"/>
              <a:gd name="connsiteY1" fmla="*/ 419093 h 761988"/>
              <a:gd name="connsiteX2" fmla="*/ 171447 w 761988"/>
              <a:gd name="connsiteY2" fmla="*/ 0 h 761988"/>
              <a:gd name="connsiteX3" fmla="*/ 590541 w 761988"/>
              <a:gd name="connsiteY3" fmla="*/ 0 h 761988"/>
              <a:gd name="connsiteX4" fmla="*/ 590541 w 761988"/>
              <a:gd name="connsiteY4" fmla="*/ 419093 h 761988"/>
              <a:gd name="connsiteX5" fmla="*/ 761988 w 761988"/>
              <a:gd name="connsiteY5" fmla="*/ 419093 h 761988"/>
              <a:gd name="connsiteX6" fmla="*/ 380994 w 761988"/>
              <a:gd name="connsiteY6" fmla="*/ 761988 h 761988"/>
              <a:gd name="connsiteX7" fmla="*/ 0 w 761988"/>
              <a:gd name="connsiteY7" fmla="*/ 419093 h 7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988" h="761988">
                <a:moveTo>
                  <a:pt x="0" y="419093"/>
                </a:moveTo>
                <a:lnTo>
                  <a:pt x="171447" y="419093"/>
                </a:lnTo>
                <a:lnTo>
                  <a:pt x="171447" y="0"/>
                </a:lnTo>
                <a:lnTo>
                  <a:pt x="590541" y="0"/>
                </a:lnTo>
                <a:lnTo>
                  <a:pt x="590541" y="419093"/>
                </a:lnTo>
                <a:lnTo>
                  <a:pt x="761988" y="419093"/>
                </a:lnTo>
                <a:lnTo>
                  <a:pt x="380994" y="761988"/>
                </a:lnTo>
                <a:lnTo>
                  <a:pt x="0" y="41909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627" tIns="43180" rIns="214627" bIns="23177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400" kern="1200"/>
          </a:p>
        </p:txBody>
      </p:sp>
      <p:sp>
        <p:nvSpPr>
          <p:cNvPr id="12" name="フリーフォーム 11"/>
          <p:cNvSpPr/>
          <p:nvPr/>
        </p:nvSpPr>
        <p:spPr>
          <a:xfrm>
            <a:off x="7668344" y="5157192"/>
            <a:ext cx="761988" cy="761988"/>
          </a:xfrm>
          <a:custGeom>
            <a:avLst/>
            <a:gdLst>
              <a:gd name="connsiteX0" fmla="*/ 0 w 761988"/>
              <a:gd name="connsiteY0" fmla="*/ 419093 h 761988"/>
              <a:gd name="connsiteX1" fmla="*/ 171447 w 761988"/>
              <a:gd name="connsiteY1" fmla="*/ 419093 h 761988"/>
              <a:gd name="connsiteX2" fmla="*/ 171447 w 761988"/>
              <a:gd name="connsiteY2" fmla="*/ 0 h 761988"/>
              <a:gd name="connsiteX3" fmla="*/ 590541 w 761988"/>
              <a:gd name="connsiteY3" fmla="*/ 0 h 761988"/>
              <a:gd name="connsiteX4" fmla="*/ 590541 w 761988"/>
              <a:gd name="connsiteY4" fmla="*/ 419093 h 761988"/>
              <a:gd name="connsiteX5" fmla="*/ 761988 w 761988"/>
              <a:gd name="connsiteY5" fmla="*/ 419093 h 761988"/>
              <a:gd name="connsiteX6" fmla="*/ 380994 w 761988"/>
              <a:gd name="connsiteY6" fmla="*/ 761988 h 761988"/>
              <a:gd name="connsiteX7" fmla="*/ 0 w 761988"/>
              <a:gd name="connsiteY7" fmla="*/ 419093 h 7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988" h="761988">
                <a:moveTo>
                  <a:pt x="0" y="419093"/>
                </a:moveTo>
                <a:lnTo>
                  <a:pt x="171447" y="419093"/>
                </a:lnTo>
                <a:lnTo>
                  <a:pt x="171447" y="0"/>
                </a:lnTo>
                <a:lnTo>
                  <a:pt x="590541" y="0"/>
                </a:lnTo>
                <a:lnTo>
                  <a:pt x="590541" y="419093"/>
                </a:lnTo>
                <a:lnTo>
                  <a:pt x="761988" y="419093"/>
                </a:lnTo>
                <a:lnTo>
                  <a:pt x="380994" y="761988"/>
                </a:lnTo>
                <a:lnTo>
                  <a:pt x="0" y="41909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627" tIns="43180" rIns="214627" bIns="23177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400" kern="120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83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60258">
        <p:cut/>
      </p:transition>
    </mc:Choice>
    <mc:Fallback>
      <p:transition advTm="160258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37</a:t>
            </a:fld>
            <a:endParaRPr lang="ja-JP" altLang="en-US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7918813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528" y="0"/>
            <a:ext cx="9217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年代別投票率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37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86614">
        <p:cut/>
      </p:transition>
    </mc:Choice>
    <mc:Fallback>
      <p:transition advTm="8661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6" y="274638"/>
            <a:ext cx="8718139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38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58816">
        <p:cut/>
      </p:transition>
    </mc:Choice>
    <mc:Fallback>
      <p:transition advTm="158816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5215">
        <p:cut/>
      </p:transition>
    </mc:Choice>
    <mc:Fallback>
      <p:transition advTm="5521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0011">
        <p:cut/>
      </p:transition>
    </mc:Choice>
    <mc:Fallback>
      <p:transition advTm="3001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40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812869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150426">
        <p:cut/>
      </p:transition>
    </mc:Choice>
    <mc:Fallback>
      <p:transition advTm="115042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359367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82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83184">
        <p:cut/>
      </p:transition>
    </mc:Choice>
    <mc:Fallback>
      <p:transition advTm="8318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9724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6534">
        <p:cut/>
      </p:transition>
    </mc:Choice>
    <mc:Fallback>
      <p:transition advTm="3653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１７歳でも投票できる？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117224" y="3308608"/>
            <a:ext cx="690955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126000" y="4786554"/>
            <a:ext cx="690955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843808" y="328498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851920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12372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123728" y="4949703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74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2098">
        <p:cut/>
      </p:transition>
    </mc:Choice>
    <mc:Fallback>
      <p:transition advTm="2209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日の翌日が１８歳の誕生日の場合、投票できます。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「年齢計算ニ関スル法律」と「民法第１４３条」により、誕生日の前日に１８歳の「選挙権年齢要件」を満たします。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65633" y="3560813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6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kumimoji="1" lang="ja-JP" altLang="en-US" sz="66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10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87340">
        <p:cut/>
      </p:transition>
    </mc:Choice>
    <mc:Fallback>
      <p:transition advTm="8734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834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8399">
        <p:cut/>
      </p:transition>
    </mc:Choice>
    <mc:Fallback>
      <p:transition advTm="2839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65633" y="39609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6213">
        <p:cut/>
      </p:transition>
    </mc:Choice>
    <mc:Fallback>
      <p:transition advTm="1621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93583">
        <p:cut/>
      </p:transition>
    </mc:Choice>
    <mc:Fallback>
      <p:transition advTm="9358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36.8|8.5|3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5891</TotalTime>
  <Words>1109</Words>
  <Application>Microsoft Office PowerPoint</Application>
  <PresentationFormat>画面に合わせる (4:3)</PresentationFormat>
  <Paragraphs>326</Paragraphs>
  <Slides>42</Slides>
  <Notes>42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42</vt:i4>
      </vt:variant>
    </vt:vector>
  </HeadingPairs>
  <TitlesOfParts>
    <vt:vector size="46" baseType="lpstr">
      <vt:lpstr>Office ​​テーマ</vt:lpstr>
      <vt:lpstr>1_Office ​​テーマ</vt:lpstr>
      <vt:lpstr>2_Office ​​テーマ</vt:lpstr>
      <vt:lpstr>7_Office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投票しても意味がない？</vt:lpstr>
      <vt:lpstr>PowerPoint プレゼンテーション</vt:lpstr>
      <vt:lpstr>投票先を決めるには？</vt:lpstr>
      <vt:lpstr>情報を集める方法は？</vt:lpstr>
      <vt:lpstr>投票先を選ぶ基準</vt:lpstr>
      <vt:lpstr>とても大切なこと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334</cp:revision>
  <cp:lastPrinted>2018-05-21T02:14:23Z</cp:lastPrinted>
  <dcterms:created xsi:type="dcterms:W3CDTF">2015-06-05T06:25:16Z</dcterms:created>
  <dcterms:modified xsi:type="dcterms:W3CDTF">2018-05-21T07:38:58Z</dcterms:modified>
</cp:coreProperties>
</file>