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4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0.xml" ContentType="application/vnd.openxmlformats-officedocument.presentationml.notesSlide+xml"/>
  <Override PartName="/ppt/tags/tag2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749" r:id="rId4"/>
  </p:sldMasterIdLst>
  <p:notesMasterIdLst>
    <p:notesMasterId r:id="rId57"/>
  </p:notesMasterIdLst>
  <p:handoutMasterIdLst>
    <p:handoutMasterId r:id="rId58"/>
  </p:handoutMasterIdLst>
  <p:sldIdLst>
    <p:sldId id="271" r:id="rId5"/>
    <p:sldId id="404" r:id="rId6"/>
    <p:sldId id="294" r:id="rId7"/>
    <p:sldId id="296" r:id="rId8"/>
    <p:sldId id="432" r:id="rId9"/>
    <p:sldId id="433" r:id="rId10"/>
    <p:sldId id="297" r:id="rId11"/>
    <p:sldId id="309" r:id="rId12"/>
    <p:sldId id="308" r:id="rId13"/>
    <p:sldId id="411" r:id="rId14"/>
    <p:sldId id="412" r:id="rId15"/>
    <p:sldId id="304" r:id="rId16"/>
    <p:sldId id="307" r:id="rId17"/>
    <p:sldId id="413" r:id="rId18"/>
    <p:sldId id="414" r:id="rId19"/>
    <p:sldId id="415" r:id="rId20"/>
    <p:sldId id="345" r:id="rId21"/>
    <p:sldId id="346" r:id="rId22"/>
    <p:sldId id="367" r:id="rId23"/>
    <p:sldId id="405" r:id="rId24"/>
    <p:sldId id="410" r:id="rId25"/>
    <p:sldId id="416" r:id="rId26"/>
    <p:sldId id="417" r:id="rId27"/>
    <p:sldId id="418" r:id="rId28"/>
    <p:sldId id="419" r:id="rId29"/>
    <p:sldId id="370" r:id="rId30"/>
    <p:sldId id="371" r:id="rId31"/>
    <p:sldId id="322" r:id="rId32"/>
    <p:sldId id="323" r:id="rId33"/>
    <p:sldId id="332" r:id="rId34"/>
    <p:sldId id="368" r:id="rId35"/>
    <p:sldId id="369" r:id="rId36"/>
    <p:sldId id="326" r:id="rId37"/>
    <p:sldId id="334" r:id="rId38"/>
    <p:sldId id="328" r:id="rId39"/>
    <p:sldId id="335" r:id="rId40"/>
    <p:sldId id="424" r:id="rId41"/>
    <p:sldId id="421" r:id="rId42"/>
    <p:sldId id="430" r:id="rId43"/>
    <p:sldId id="422" r:id="rId44"/>
    <p:sldId id="423" r:id="rId45"/>
    <p:sldId id="427" r:id="rId46"/>
    <p:sldId id="339" r:id="rId47"/>
    <p:sldId id="289" r:id="rId48"/>
    <p:sldId id="431" r:id="rId49"/>
    <p:sldId id="263" r:id="rId50"/>
    <p:sldId id="374" r:id="rId51"/>
    <p:sldId id="291" r:id="rId52"/>
    <p:sldId id="429" r:id="rId53"/>
    <p:sldId id="425" r:id="rId54"/>
    <p:sldId id="426" r:id="rId55"/>
    <p:sldId id="373" r:id="rId5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4629" autoAdjust="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60555308669414E-2"/>
          <c:y val="0.16199737727554081"/>
          <c:w val="0.9059696649867186"/>
          <c:h val="0.619537822008380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square"/>
            <c:size val="9"/>
            <c:spPr>
              <a:solidFill>
                <a:srgbClr val="00B0F0"/>
              </a:solidFill>
            </c:spPr>
          </c:marker>
          <c:cat>
            <c:strRef>
              <c:f>Sheet1!$A$2:$A$17</c:f>
              <c:strCache>
                <c:ptCount val="16"/>
                <c:pt idx="0">
                  <c:v>１８歳</c:v>
                </c:pt>
                <c:pt idx="1">
                  <c:v>１９歳</c:v>
                </c:pt>
                <c:pt idx="2">
                  <c:v>２０歳</c:v>
                </c:pt>
                <c:pt idx="3">
                  <c:v>２１～２４歳</c:v>
                </c:pt>
                <c:pt idx="4">
                  <c:v>２５～２９歳</c:v>
                </c:pt>
                <c:pt idx="5">
                  <c:v>３０～３４歳</c:v>
                </c:pt>
                <c:pt idx="6">
                  <c:v>３５～３９歳</c:v>
                </c:pt>
                <c:pt idx="7">
                  <c:v>４０～４４歳</c:v>
                </c:pt>
                <c:pt idx="8">
                  <c:v>４５～４９歳</c:v>
                </c:pt>
                <c:pt idx="9">
                  <c:v>５０～５４歳</c:v>
                </c:pt>
                <c:pt idx="10">
                  <c:v>５５～５９歳</c:v>
                </c:pt>
                <c:pt idx="11">
                  <c:v>６０～６４歳</c:v>
                </c:pt>
                <c:pt idx="12">
                  <c:v>６５～６９歳</c:v>
                </c:pt>
                <c:pt idx="13">
                  <c:v>７０～７４歳</c:v>
                </c:pt>
                <c:pt idx="14">
                  <c:v>７５～７９歳</c:v>
                </c:pt>
                <c:pt idx="15">
                  <c:v>８０歳以上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48.97</c:v>
                </c:pt>
                <c:pt idx="1">
                  <c:v>38.64</c:v>
                </c:pt>
                <c:pt idx="2">
                  <c:v>33.97</c:v>
                </c:pt>
                <c:pt idx="3">
                  <c:v>30.88</c:v>
                </c:pt>
                <c:pt idx="4">
                  <c:v>33.200000000000003</c:v>
                </c:pt>
                <c:pt idx="5">
                  <c:v>40</c:v>
                </c:pt>
                <c:pt idx="6">
                  <c:v>46.55</c:v>
                </c:pt>
                <c:pt idx="7">
                  <c:v>51.24</c:v>
                </c:pt>
                <c:pt idx="8">
                  <c:v>54.92</c:v>
                </c:pt>
                <c:pt idx="9">
                  <c:v>59.62</c:v>
                </c:pt>
                <c:pt idx="10">
                  <c:v>63.3</c:v>
                </c:pt>
                <c:pt idx="11">
                  <c:v>67.22</c:v>
                </c:pt>
                <c:pt idx="12">
                  <c:v>70.400000000000006</c:v>
                </c:pt>
                <c:pt idx="13">
                  <c:v>71.849999999999994</c:v>
                </c:pt>
                <c:pt idx="14">
                  <c:v>69.5</c:v>
                </c:pt>
                <c:pt idx="15">
                  <c:v>48.69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160192"/>
        <c:axId val="135162112"/>
      </c:lineChart>
      <c:catAx>
        <c:axId val="13516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35162112"/>
        <c:crosses val="autoZero"/>
        <c:auto val="1"/>
        <c:lblAlgn val="ctr"/>
        <c:lblOffset val="100"/>
        <c:noMultiLvlLbl val="0"/>
      </c:catAx>
      <c:valAx>
        <c:axId val="13516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1601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688DA-3C15-4BFB-9001-7FACE6968F2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EA039BB-25CF-4117-98CF-EF1D5D6C3271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F78D91-A2A3-4B05-9C83-44801FBFE208}" type="parTrans" cxnId="{7993F486-2DB7-4150-BBDF-E62358BBC229}">
      <dgm:prSet/>
      <dgm:spPr/>
      <dgm:t>
        <a:bodyPr/>
        <a:lstStyle/>
        <a:p>
          <a:endParaRPr kumimoji="1" lang="ja-JP" altLang="en-US"/>
        </a:p>
      </dgm:t>
    </dgm:pt>
    <dgm:pt modelId="{1269076A-F8FD-4493-AA21-985A0FF9F0CB}" type="sibTrans" cxnId="{7993F486-2DB7-4150-BBDF-E62358BBC229}">
      <dgm:prSet/>
      <dgm:spPr/>
      <dgm:t>
        <a:bodyPr/>
        <a:lstStyle/>
        <a:p>
          <a:endParaRPr kumimoji="1" lang="ja-JP" altLang="en-US"/>
        </a:p>
      </dgm:t>
    </dgm:pt>
    <dgm:pt modelId="{1A589974-B9B9-427D-948B-E281DC561BAC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新宿区長選挙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3941ACB-E289-4AF0-8CC7-3B13C1F58C84}" type="parTrans" cxnId="{814C37C2-6753-43EE-BA6E-D658D6B855C6}">
      <dgm:prSet/>
      <dgm:spPr/>
      <dgm:t>
        <a:bodyPr/>
        <a:lstStyle/>
        <a:p>
          <a:endParaRPr kumimoji="1" lang="ja-JP" altLang="en-US"/>
        </a:p>
      </dgm:t>
    </dgm:pt>
    <dgm:pt modelId="{262D85E9-488D-43A9-9CD7-0C151ECA66DA}" type="sibTrans" cxnId="{814C37C2-6753-43EE-BA6E-D658D6B855C6}">
      <dgm:prSet/>
      <dgm:spPr/>
      <dgm:t>
        <a:bodyPr/>
        <a:lstStyle/>
        <a:p>
          <a:endParaRPr kumimoji="1" lang="ja-JP" altLang="en-US"/>
        </a:p>
      </dgm:t>
    </dgm:pt>
    <dgm:pt modelId="{02982765-0684-477F-B3D0-573E5FDDAB27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3C0F4BC-CCFE-43BE-B17E-CE8CFF8E1CC8}" type="parTrans" cxnId="{70551B4E-8A85-4F80-B593-9DA10B27C01A}">
      <dgm:prSet/>
      <dgm:spPr/>
      <dgm:t>
        <a:bodyPr/>
        <a:lstStyle/>
        <a:p>
          <a:endParaRPr kumimoji="1" lang="ja-JP" altLang="en-US"/>
        </a:p>
      </dgm:t>
    </dgm:pt>
    <dgm:pt modelId="{36782302-8884-4D76-A947-00EB0CD2B0A4}" type="sibTrans" cxnId="{70551B4E-8A85-4F80-B593-9DA10B27C01A}">
      <dgm:prSet/>
      <dgm:spPr/>
      <dgm:t>
        <a:bodyPr/>
        <a:lstStyle/>
        <a:p>
          <a:endParaRPr kumimoji="1" lang="ja-JP" altLang="en-US"/>
        </a:p>
      </dgm:t>
    </dgm:pt>
    <dgm:pt modelId="{F636C401-7144-4FA9-8C0B-2DCE17F3EA84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12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23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西東京市長選挙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B889209-A6F8-4C81-83C2-96500A26789C}" type="parTrans" cxnId="{1944093E-2DF9-4258-A8A7-2185556EBBA8}">
      <dgm:prSet/>
      <dgm:spPr/>
      <dgm:t>
        <a:bodyPr/>
        <a:lstStyle/>
        <a:p>
          <a:endParaRPr kumimoji="1" lang="ja-JP" altLang="en-US"/>
        </a:p>
      </dgm:t>
    </dgm:pt>
    <dgm:pt modelId="{71C28487-5C0F-4132-A7A4-CF09C930B7FF}" type="sibTrans" cxnId="{1944093E-2DF9-4258-A8A7-2185556EBBA8}">
      <dgm:prSet/>
      <dgm:spPr/>
      <dgm:t>
        <a:bodyPr/>
        <a:lstStyle/>
        <a:p>
          <a:endParaRPr kumimoji="1" lang="ja-JP" altLang="en-US"/>
        </a:p>
      </dgm:t>
    </dgm:pt>
    <dgm:pt modelId="{84B6ECE5-BD8C-4C41-8FCD-EA5D8FA07EB7}" type="pres">
      <dgm:prSet presAssocID="{CD5688DA-3C15-4BFB-9001-7FACE6968F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69558C3-3370-477A-842E-CAF4FCE6AB04}" type="pres">
      <dgm:prSet presAssocID="{DEA039BB-25CF-4117-98CF-EF1D5D6C3271}" presName="composite" presStyleCnt="0"/>
      <dgm:spPr/>
    </dgm:pt>
    <dgm:pt modelId="{F95ED4F3-CF18-49DD-8F80-ACB42DC86DE8}" type="pres">
      <dgm:prSet presAssocID="{DEA039BB-25CF-4117-98CF-EF1D5D6C327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6E15C0-30C3-4CA1-B1F9-738D00D4B82D}" type="pres">
      <dgm:prSet presAssocID="{DEA039BB-25CF-4117-98CF-EF1D5D6C3271}" presName="descendantText" presStyleLbl="alignAcc1" presStyleIdx="0" presStyleCnt="2" custScaleX="115877" custLinFactNeighborX="4419" custLinFactNeighborY="46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5C64F80-0E93-4AC2-A0FB-16A6F0CAC96A}" type="pres">
      <dgm:prSet presAssocID="{1269076A-F8FD-4493-AA21-985A0FF9F0CB}" presName="sp" presStyleCnt="0"/>
      <dgm:spPr/>
    </dgm:pt>
    <dgm:pt modelId="{BF0BB6FB-5975-4A30-A2BD-E056E73B9EE8}" type="pres">
      <dgm:prSet presAssocID="{02982765-0684-477F-B3D0-573E5FDDAB27}" presName="composite" presStyleCnt="0"/>
      <dgm:spPr/>
    </dgm:pt>
    <dgm:pt modelId="{F2509075-44D5-4E59-B5D2-0163B9892677}" type="pres">
      <dgm:prSet presAssocID="{02982765-0684-477F-B3D0-573E5FDDAB2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A548178-A013-413C-BAFC-18C6DC6DB05A}" type="pres">
      <dgm:prSet presAssocID="{02982765-0684-477F-B3D0-573E5FDDAB27}" presName="descendantText" presStyleLbl="alignAcc1" presStyleIdx="1" presStyleCnt="2" custScaleX="11552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C9DEA47-1D94-4110-A0B5-075C8BC8F367}" type="presOf" srcId="{1A589974-B9B9-427D-948B-E281DC561BAC}" destId="{036E15C0-30C3-4CA1-B1F9-738D00D4B82D}" srcOrd="0" destOrd="0" presId="urn:microsoft.com/office/officeart/2005/8/layout/chevron2"/>
    <dgm:cxn modelId="{1944093E-2DF9-4258-A8A7-2185556EBBA8}" srcId="{02982765-0684-477F-B3D0-573E5FDDAB27}" destId="{F636C401-7144-4FA9-8C0B-2DCE17F3EA84}" srcOrd="0" destOrd="0" parTransId="{EB889209-A6F8-4C81-83C2-96500A26789C}" sibTransId="{71C28487-5C0F-4132-A7A4-CF09C930B7FF}"/>
    <dgm:cxn modelId="{70551B4E-8A85-4F80-B593-9DA10B27C01A}" srcId="{CD5688DA-3C15-4BFB-9001-7FACE6968F24}" destId="{02982765-0684-477F-B3D0-573E5FDDAB27}" srcOrd="1" destOrd="0" parTransId="{B3C0F4BC-CCFE-43BE-B17E-CE8CFF8E1CC8}" sibTransId="{36782302-8884-4D76-A947-00EB0CD2B0A4}"/>
    <dgm:cxn modelId="{2E9CEA8A-5737-4CF5-B567-A860D264E909}" type="presOf" srcId="{DEA039BB-25CF-4117-98CF-EF1D5D6C3271}" destId="{F95ED4F3-CF18-49DD-8F80-ACB42DC86DE8}" srcOrd="0" destOrd="0" presId="urn:microsoft.com/office/officeart/2005/8/layout/chevron2"/>
    <dgm:cxn modelId="{814C37C2-6753-43EE-BA6E-D658D6B855C6}" srcId="{DEA039BB-25CF-4117-98CF-EF1D5D6C3271}" destId="{1A589974-B9B9-427D-948B-E281DC561BAC}" srcOrd="0" destOrd="0" parTransId="{53941ACB-E289-4AF0-8CC7-3B13C1F58C84}" sibTransId="{262D85E9-488D-43A9-9CD7-0C151ECA66DA}"/>
    <dgm:cxn modelId="{7993F486-2DB7-4150-BBDF-E62358BBC229}" srcId="{CD5688DA-3C15-4BFB-9001-7FACE6968F24}" destId="{DEA039BB-25CF-4117-98CF-EF1D5D6C3271}" srcOrd="0" destOrd="0" parTransId="{13F78D91-A2A3-4B05-9C83-44801FBFE208}" sibTransId="{1269076A-F8FD-4493-AA21-985A0FF9F0CB}"/>
    <dgm:cxn modelId="{05EBE9C8-67D6-4CCD-BCD8-65C997EDE831}" type="presOf" srcId="{F636C401-7144-4FA9-8C0B-2DCE17F3EA84}" destId="{3A548178-A013-413C-BAFC-18C6DC6DB05A}" srcOrd="0" destOrd="0" presId="urn:microsoft.com/office/officeart/2005/8/layout/chevron2"/>
    <dgm:cxn modelId="{36ADFBFE-2EB1-427A-95DB-0CC8E96A2EDC}" type="presOf" srcId="{02982765-0684-477F-B3D0-573E5FDDAB27}" destId="{F2509075-44D5-4E59-B5D2-0163B9892677}" srcOrd="0" destOrd="0" presId="urn:microsoft.com/office/officeart/2005/8/layout/chevron2"/>
    <dgm:cxn modelId="{27DD5E6C-4311-42DF-AA4E-A10956A4CBEC}" type="presOf" srcId="{CD5688DA-3C15-4BFB-9001-7FACE6968F24}" destId="{84B6ECE5-BD8C-4C41-8FCD-EA5D8FA07EB7}" srcOrd="0" destOrd="0" presId="urn:microsoft.com/office/officeart/2005/8/layout/chevron2"/>
    <dgm:cxn modelId="{AC6BA61B-384E-4548-B6CF-1C07621F0263}" type="presParOf" srcId="{84B6ECE5-BD8C-4C41-8FCD-EA5D8FA07EB7}" destId="{C69558C3-3370-477A-842E-CAF4FCE6AB04}" srcOrd="0" destOrd="0" presId="urn:microsoft.com/office/officeart/2005/8/layout/chevron2"/>
    <dgm:cxn modelId="{6F555883-FA03-4034-B901-314B69D2EE64}" type="presParOf" srcId="{C69558C3-3370-477A-842E-CAF4FCE6AB04}" destId="{F95ED4F3-CF18-49DD-8F80-ACB42DC86DE8}" srcOrd="0" destOrd="0" presId="urn:microsoft.com/office/officeart/2005/8/layout/chevron2"/>
    <dgm:cxn modelId="{69122BDB-52A2-40D3-A6F3-EB2309A911D9}" type="presParOf" srcId="{C69558C3-3370-477A-842E-CAF4FCE6AB04}" destId="{036E15C0-30C3-4CA1-B1F9-738D00D4B82D}" srcOrd="1" destOrd="0" presId="urn:microsoft.com/office/officeart/2005/8/layout/chevron2"/>
    <dgm:cxn modelId="{4C0D1969-E835-4F7B-AACB-837CB6D4E01E}" type="presParOf" srcId="{84B6ECE5-BD8C-4C41-8FCD-EA5D8FA07EB7}" destId="{E5C64F80-0E93-4AC2-A0FB-16A6F0CAC96A}" srcOrd="1" destOrd="0" presId="urn:microsoft.com/office/officeart/2005/8/layout/chevron2"/>
    <dgm:cxn modelId="{633DBD76-A6DA-4E06-9DE4-6C370DE7A7E8}" type="presParOf" srcId="{84B6ECE5-BD8C-4C41-8FCD-EA5D8FA07EB7}" destId="{BF0BB6FB-5975-4A30-A2BD-E056E73B9EE8}" srcOrd="2" destOrd="0" presId="urn:microsoft.com/office/officeart/2005/8/layout/chevron2"/>
    <dgm:cxn modelId="{F4F20EB0-4059-4B1D-B6A2-4E795AA3FBC0}" type="presParOf" srcId="{BF0BB6FB-5975-4A30-A2BD-E056E73B9EE8}" destId="{F2509075-44D5-4E59-B5D2-0163B9892677}" srcOrd="0" destOrd="0" presId="urn:microsoft.com/office/officeart/2005/8/layout/chevron2"/>
    <dgm:cxn modelId="{C7AF1BCF-97D5-48B5-8C33-0399CFF7FE89}" type="presParOf" srcId="{BF0BB6FB-5975-4A30-A2BD-E056E73B9EE8}" destId="{3A548178-A013-413C-BAFC-18C6DC6DB0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41E9B-097B-4FAF-A36F-5984FE255C5D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0E2B9A27-5720-4392-9647-BB6BCEFAE478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ショッピングモール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DE54E93-7AA8-413B-BA3E-3854E30534E1}" type="parTrans" cxnId="{33CE43B5-DF6C-4966-B0E1-4636AF1F0788}">
      <dgm:prSet/>
      <dgm:spPr/>
      <dgm:t>
        <a:bodyPr/>
        <a:lstStyle/>
        <a:p>
          <a:endParaRPr kumimoji="1" lang="ja-JP" altLang="en-US"/>
        </a:p>
      </dgm:t>
    </dgm:pt>
    <dgm:pt modelId="{4C702B3E-C3A8-47F0-8E3C-9DE8E65C5456}" type="sibTrans" cxnId="{33CE43B5-DF6C-4966-B0E1-4636AF1F0788}">
      <dgm:prSet/>
      <dgm:spPr/>
      <dgm:t>
        <a:bodyPr/>
        <a:lstStyle/>
        <a:p>
          <a:endParaRPr kumimoji="1" lang="ja-JP" altLang="en-US"/>
        </a:p>
      </dgm:t>
    </dgm:pt>
    <dgm:pt modelId="{3D9A3FEE-5F7D-4900-8814-AE916FC0CDB5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地元商店へ影響・圧迫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8B63404-0210-4243-AF66-18A6BE2AFACD}" type="parTrans" cxnId="{7CCCCCF7-C0A5-4619-A71A-04E7837B8854}">
      <dgm:prSet/>
      <dgm:spPr/>
      <dgm:t>
        <a:bodyPr/>
        <a:lstStyle/>
        <a:p>
          <a:endParaRPr kumimoji="1" lang="ja-JP" altLang="en-US"/>
        </a:p>
      </dgm:t>
    </dgm:pt>
    <dgm:pt modelId="{91832180-DB3A-42E7-BDF3-8FD0EFD7756F}" type="sibTrans" cxnId="{7CCCCCF7-C0A5-4619-A71A-04E7837B8854}">
      <dgm:prSet/>
      <dgm:spPr/>
      <dgm:t>
        <a:bodyPr/>
        <a:lstStyle/>
        <a:p>
          <a:endParaRPr kumimoji="1" lang="ja-JP" altLang="en-US"/>
        </a:p>
      </dgm:t>
    </dgm:pt>
    <dgm:pt modelId="{0734E8C9-5242-48F9-ADF6-99BAAF1F4B2D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流入で混乱や交通渋滞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25B2901-E806-4DCC-AA63-027F0E8CF5FE}" type="parTrans" cxnId="{C3ABC57A-1B27-480D-BF45-6E249F73E882}">
      <dgm:prSet/>
      <dgm:spPr/>
      <dgm:t>
        <a:bodyPr/>
        <a:lstStyle/>
        <a:p>
          <a:endParaRPr kumimoji="1" lang="ja-JP" altLang="en-US"/>
        </a:p>
      </dgm:t>
    </dgm:pt>
    <dgm:pt modelId="{275FD9B5-4EDA-4D8E-89D1-C65272F64D4A}" type="sibTrans" cxnId="{C3ABC57A-1B27-480D-BF45-6E249F73E882}">
      <dgm:prSet/>
      <dgm:spPr/>
      <dgm:t>
        <a:bodyPr/>
        <a:lstStyle/>
        <a:p>
          <a:endParaRPr kumimoji="1" lang="ja-JP" altLang="en-US"/>
        </a:p>
      </dgm:t>
    </dgm:pt>
    <dgm:pt modelId="{68935C4A-2F13-4025-918D-952694E7B314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子育て施設マンション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6EDB983-98FA-4255-8704-164E5AF93FAF}" type="parTrans" cxnId="{C52FAA28-83AF-419F-BB44-D343882A623B}">
      <dgm:prSet/>
      <dgm:spPr/>
      <dgm:t>
        <a:bodyPr/>
        <a:lstStyle/>
        <a:p>
          <a:endParaRPr kumimoji="1" lang="ja-JP" altLang="en-US"/>
        </a:p>
      </dgm:t>
    </dgm:pt>
    <dgm:pt modelId="{E893755D-BDC7-4E69-A331-688F1571481B}" type="sibTrans" cxnId="{C52FAA28-83AF-419F-BB44-D343882A623B}">
      <dgm:prSet/>
      <dgm:spPr/>
      <dgm:t>
        <a:bodyPr/>
        <a:lstStyle/>
        <a:p>
          <a:endParaRPr kumimoji="1" lang="ja-JP" altLang="en-US"/>
        </a:p>
      </dgm:t>
    </dgm:pt>
    <dgm:pt modelId="{37249C11-2C2E-400B-9767-3C8131CDA7E6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子育て世帯のみ優遇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96B0700-E68F-461D-888F-A8442048038C}" type="parTrans" cxnId="{8801F34B-AC5B-4F8D-A78F-2B7B92CA2FF5}">
      <dgm:prSet/>
      <dgm:spPr/>
      <dgm:t>
        <a:bodyPr/>
        <a:lstStyle/>
        <a:p>
          <a:endParaRPr kumimoji="1" lang="ja-JP" altLang="en-US"/>
        </a:p>
      </dgm:t>
    </dgm:pt>
    <dgm:pt modelId="{76AE81D2-7CB9-404C-ACE4-B8EB73BEAD99}" type="sibTrans" cxnId="{8801F34B-AC5B-4F8D-A78F-2B7B92CA2FF5}">
      <dgm:prSet/>
      <dgm:spPr/>
      <dgm:t>
        <a:bodyPr/>
        <a:lstStyle/>
        <a:p>
          <a:endParaRPr kumimoji="1" lang="ja-JP" altLang="en-US"/>
        </a:p>
      </dgm:t>
    </dgm:pt>
    <dgm:pt modelId="{6D704B92-1360-4728-80F3-88FF32289C0C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保育施設はいずれ不要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C76B73-93A5-41D3-9E6F-4779B5CB7B7C}" type="parTrans" cxnId="{CED59625-D6C8-4019-9BFB-30ABF118A4D4}">
      <dgm:prSet/>
      <dgm:spPr/>
      <dgm:t>
        <a:bodyPr/>
        <a:lstStyle/>
        <a:p>
          <a:endParaRPr kumimoji="1" lang="ja-JP" altLang="en-US"/>
        </a:p>
      </dgm:t>
    </dgm:pt>
    <dgm:pt modelId="{53C15AD9-1CE2-434C-BA60-DE745EAF5C74}" type="sibTrans" cxnId="{CED59625-D6C8-4019-9BFB-30ABF118A4D4}">
      <dgm:prSet/>
      <dgm:spPr/>
      <dgm:t>
        <a:bodyPr/>
        <a:lstStyle/>
        <a:p>
          <a:endParaRPr kumimoji="1" lang="ja-JP" altLang="en-US"/>
        </a:p>
      </dgm:t>
    </dgm:pt>
    <dgm:pt modelId="{D18A0704-2595-43E3-A0D3-1E75C6C29555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防災公園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24C1CD5-8EEF-4BBF-82FF-40A206FE4DFC}" type="parTrans" cxnId="{C5DBE926-5723-4711-AB45-FE1061C31744}">
      <dgm:prSet/>
      <dgm:spPr/>
      <dgm:t>
        <a:bodyPr/>
        <a:lstStyle/>
        <a:p>
          <a:endParaRPr kumimoji="1" lang="ja-JP" altLang="en-US"/>
        </a:p>
      </dgm:t>
    </dgm:pt>
    <dgm:pt modelId="{898D7312-4A16-4D58-8BAE-6CB41379FB84}" type="sibTrans" cxnId="{C5DBE926-5723-4711-AB45-FE1061C31744}">
      <dgm:prSet/>
      <dgm:spPr/>
      <dgm:t>
        <a:bodyPr/>
        <a:lstStyle/>
        <a:p>
          <a:endParaRPr kumimoji="1" lang="ja-JP" altLang="en-US"/>
        </a:p>
      </dgm:t>
    </dgm:pt>
    <dgm:pt modelId="{9AA4D833-958C-40D8-BB06-07111D93784C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費用ばかり創出しない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23436C0-D2DA-4182-95B6-77F14C9FC718}" type="parTrans" cxnId="{8F9F59EB-76FE-4985-B2ED-5A0AD597A8D9}">
      <dgm:prSet/>
      <dgm:spPr/>
      <dgm:t>
        <a:bodyPr/>
        <a:lstStyle/>
        <a:p>
          <a:endParaRPr kumimoji="1" lang="ja-JP" altLang="en-US"/>
        </a:p>
      </dgm:t>
    </dgm:pt>
    <dgm:pt modelId="{7BF486D8-F357-4AEE-8CAC-777C262FE9E5}" type="sibTrans" cxnId="{8F9F59EB-76FE-4985-B2ED-5A0AD597A8D9}">
      <dgm:prSet/>
      <dgm:spPr/>
      <dgm:t>
        <a:bodyPr/>
        <a:lstStyle/>
        <a:p>
          <a:endParaRPr kumimoji="1" lang="ja-JP" altLang="en-US"/>
        </a:p>
      </dgm:t>
    </dgm:pt>
    <dgm:pt modelId="{482209E5-BE4F-49DA-8118-A339B4D05A40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安全は公園整備以外で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EE05276-35E9-4964-AB65-7BCD9B3DA746}" type="parTrans" cxnId="{2636F906-0DA7-4AE7-AF1E-B6FA8DEC325F}">
      <dgm:prSet/>
      <dgm:spPr/>
      <dgm:t>
        <a:bodyPr/>
        <a:lstStyle/>
        <a:p>
          <a:endParaRPr kumimoji="1" lang="ja-JP" altLang="en-US"/>
        </a:p>
      </dgm:t>
    </dgm:pt>
    <dgm:pt modelId="{9166776D-4153-4002-904B-9595D61C4BA1}" type="sibTrans" cxnId="{2636F906-0DA7-4AE7-AF1E-B6FA8DEC325F}">
      <dgm:prSet/>
      <dgm:spPr/>
      <dgm:t>
        <a:bodyPr/>
        <a:lstStyle/>
        <a:p>
          <a:endParaRPr kumimoji="1" lang="ja-JP" altLang="en-US"/>
        </a:p>
      </dgm:t>
    </dgm:pt>
    <dgm:pt modelId="{0FF502CD-9C33-4BEA-98CC-BE4C10A99FA0}" type="pres">
      <dgm:prSet presAssocID="{F8741E9B-097B-4FAF-A36F-5984FE255C5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D17AA5E0-3CCE-4BB6-A0C4-E5B846259325}" type="pres">
      <dgm:prSet presAssocID="{0E2B9A27-5720-4392-9647-BB6BCEFAE478}" presName="horFlow" presStyleCnt="0"/>
      <dgm:spPr/>
    </dgm:pt>
    <dgm:pt modelId="{5BC2EBDC-DC00-47E9-814C-F90AD0ED603A}" type="pres">
      <dgm:prSet presAssocID="{0E2B9A27-5720-4392-9647-BB6BCEFAE478}" presName="bigChev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C6F58584-2054-4775-9A48-F8449EC7A9A5}" type="pres">
      <dgm:prSet presAssocID="{08B63404-0210-4243-AF66-18A6BE2AFACD}" presName="parTrans" presStyleCnt="0"/>
      <dgm:spPr/>
    </dgm:pt>
    <dgm:pt modelId="{1E69BA40-3AB7-4D4C-B9D8-F511FEC976BD}" type="pres">
      <dgm:prSet presAssocID="{3D9A3FEE-5F7D-4900-8814-AE916FC0CDB5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4745240-0435-47A2-8447-D3A034085DE3}" type="pres">
      <dgm:prSet presAssocID="{91832180-DB3A-42E7-BDF3-8FD0EFD7756F}" presName="sibTrans" presStyleCnt="0"/>
      <dgm:spPr/>
    </dgm:pt>
    <dgm:pt modelId="{69B9D6F0-9763-4DB4-BFB2-5FE5EC414604}" type="pres">
      <dgm:prSet presAssocID="{0734E8C9-5242-48F9-ADF6-99BAAF1F4B2D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D94534A-79D5-4A79-B906-FFBDF2F6D9BE}" type="pres">
      <dgm:prSet presAssocID="{0E2B9A27-5720-4392-9647-BB6BCEFAE478}" presName="vSp" presStyleCnt="0"/>
      <dgm:spPr/>
    </dgm:pt>
    <dgm:pt modelId="{618BB208-C324-4AFE-A452-29A4826D2F15}" type="pres">
      <dgm:prSet presAssocID="{68935C4A-2F13-4025-918D-952694E7B314}" presName="horFlow" presStyleCnt="0"/>
      <dgm:spPr/>
    </dgm:pt>
    <dgm:pt modelId="{FC965772-58FD-4BC0-AA07-A4B280223E68}" type="pres">
      <dgm:prSet presAssocID="{68935C4A-2F13-4025-918D-952694E7B314}" presName="bigChev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4AC72CD6-5946-4100-B221-05083A784DEB}" type="pres">
      <dgm:prSet presAssocID="{896B0700-E68F-461D-888F-A8442048038C}" presName="parTrans" presStyleCnt="0"/>
      <dgm:spPr/>
    </dgm:pt>
    <dgm:pt modelId="{1933747F-8322-4905-8DBA-6E6F598ECEA2}" type="pres">
      <dgm:prSet presAssocID="{37249C11-2C2E-400B-9767-3C8131CDA7E6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40864F6-791F-4EE3-ABB4-409F6245D378}" type="pres">
      <dgm:prSet presAssocID="{76AE81D2-7CB9-404C-ACE4-B8EB73BEAD99}" presName="sibTrans" presStyleCnt="0"/>
      <dgm:spPr/>
    </dgm:pt>
    <dgm:pt modelId="{3825CDC0-C64A-4B4C-8193-DB8E6F445FE1}" type="pres">
      <dgm:prSet presAssocID="{6D704B92-1360-4728-80F3-88FF32289C0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DB27B45-7291-49B7-9BBF-A85C5F29845F}" type="pres">
      <dgm:prSet presAssocID="{68935C4A-2F13-4025-918D-952694E7B314}" presName="vSp" presStyleCnt="0"/>
      <dgm:spPr/>
    </dgm:pt>
    <dgm:pt modelId="{311C17EB-63ED-4E80-98E0-C0CB94E8109A}" type="pres">
      <dgm:prSet presAssocID="{D18A0704-2595-43E3-A0D3-1E75C6C29555}" presName="horFlow" presStyleCnt="0"/>
      <dgm:spPr/>
    </dgm:pt>
    <dgm:pt modelId="{CFFC0322-EDD0-41A3-B96E-A1DFF18B49AE}" type="pres">
      <dgm:prSet presAssocID="{D18A0704-2595-43E3-A0D3-1E75C6C29555}" presName="bigChev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3B0EA5-F31E-4130-8DBB-D95B33166D26}" type="pres">
      <dgm:prSet presAssocID="{823436C0-D2DA-4182-95B6-77F14C9FC718}" presName="parTrans" presStyleCnt="0"/>
      <dgm:spPr/>
    </dgm:pt>
    <dgm:pt modelId="{19A51175-F892-4BC2-AA87-B68A743BCC40}" type="pres">
      <dgm:prSet presAssocID="{9AA4D833-958C-40D8-BB06-07111D93784C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F0BC088-3D74-4C98-8FC6-9FDA97740774}" type="pres">
      <dgm:prSet presAssocID="{7BF486D8-F357-4AEE-8CAC-777C262FE9E5}" presName="sibTrans" presStyleCnt="0"/>
      <dgm:spPr/>
    </dgm:pt>
    <dgm:pt modelId="{3477C214-E047-4D93-A96C-AA7DD6EDB0F1}" type="pres">
      <dgm:prSet presAssocID="{482209E5-BE4F-49DA-8118-A339B4D05A40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892A233-779B-47FB-BC96-92ACE892B1CA}" type="presOf" srcId="{37249C11-2C2E-400B-9767-3C8131CDA7E6}" destId="{1933747F-8322-4905-8DBA-6E6F598ECEA2}" srcOrd="0" destOrd="0" presId="urn:microsoft.com/office/officeart/2005/8/layout/lProcess3"/>
    <dgm:cxn modelId="{75E0D415-624C-4383-8BB3-78D1C21BD0D4}" type="presOf" srcId="{F8741E9B-097B-4FAF-A36F-5984FE255C5D}" destId="{0FF502CD-9C33-4BEA-98CC-BE4C10A99FA0}" srcOrd="0" destOrd="0" presId="urn:microsoft.com/office/officeart/2005/8/layout/lProcess3"/>
    <dgm:cxn modelId="{E54807F1-E847-4FCF-8AEC-D3F3D8A2A91A}" type="presOf" srcId="{482209E5-BE4F-49DA-8118-A339B4D05A40}" destId="{3477C214-E047-4D93-A96C-AA7DD6EDB0F1}" srcOrd="0" destOrd="0" presId="urn:microsoft.com/office/officeart/2005/8/layout/lProcess3"/>
    <dgm:cxn modelId="{C52FAA28-83AF-419F-BB44-D343882A623B}" srcId="{F8741E9B-097B-4FAF-A36F-5984FE255C5D}" destId="{68935C4A-2F13-4025-918D-952694E7B314}" srcOrd="1" destOrd="0" parTransId="{A6EDB983-98FA-4255-8704-164E5AF93FAF}" sibTransId="{E893755D-BDC7-4E69-A331-688F1571481B}"/>
    <dgm:cxn modelId="{C5DBE926-5723-4711-AB45-FE1061C31744}" srcId="{F8741E9B-097B-4FAF-A36F-5984FE255C5D}" destId="{D18A0704-2595-43E3-A0D3-1E75C6C29555}" srcOrd="2" destOrd="0" parTransId="{224C1CD5-8EEF-4BBF-82FF-40A206FE4DFC}" sibTransId="{898D7312-4A16-4D58-8BAE-6CB41379FB84}"/>
    <dgm:cxn modelId="{CED59625-D6C8-4019-9BFB-30ABF118A4D4}" srcId="{68935C4A-2F13-4025-918D-952694E7B314}" destId="{6D704B92-1360-4728-80F3-88FF32289C0C}" srcOrd="1" destOrd="0" parTransId="{A8C76B73-93A5-41D3-9E6F-4779B5CB7B7C}" sibTransId="{53C15AD9-1CE2-434C-BA60-DE745EAF5C74}"/>
    <dgm:cxn modelId="{7CCCCCF7-C0A5-4619-A71A-04E7837B8854}" srcId="{0E2B9A27-5720-4392-9647-BB6BCEFAE478}" destId="{3D9A3FEE-5F7D-4900-8814-AE916FC0CDB5}" srcOrd="0" destOrd="0" parTransId="{08B63404-0210-4243-AF66-18A6BE2AFACD}" sibTransId="{91832180-DB3A-42E7-BDF3-8FD0EFD7756F}"/>
    <dgm:cxn modelId="{A98C2FB7-39BC-445A-B672-C35047CE42CD}" type="presOf" srcId="{3D9A3FEE-5F7D-4900-8814-AE916FC0CDB5}" destId="{1E69BA40-3AB7-4D4C-B9D8-F511FEC976BD}" srcOrd="0" destOrd="0" presId="urn:microsoft.com/office/officeart/2005/8/layout/lProcess3"/>
    <dgm:cxn modelId="{B8296431-F203-427D-A626-AE6CC3E8155C}" type="presOf" srcId="{68935C4A-2F13-4025-918D-952694E7B314}" destId="{FC965772-58FD-4BC0-AA07-A4B280223E68}" srcOrd="0" destOrd="0" presId="urn:microsoft.com/office/officeart/2005/8/layout/lProcess3"/>
    <dgm:cxn modelId="{A03C47C8-798C-4E85-BCDB-855930250E3D}" type="presOf" srcId="{0734E8C9-5242-48F9-ADF6-99BAAF1F4B2D}" destId="{69B9D6F0-9763-4DB4-BFB2-5FE5EC414604}" srcOrd="0" destOrd="0" presId="urn:microsoft.com/office/officeart/2005/8/layout/lProcess3"/>
    <dgm:cxn modelId="{A9A42469-F94A-410A-85E7-1CB97506F432}" type="presOf" srcId="{9AA4D833-958C-40D8-BB06-07111D93784C}" destId="{19A51175-F892-4BC2-AA87-B68A743BCC40}" srcOrd="0" destOrd="0" presId="urn:microsoft.com/office/officeart/2005/8/layout/lProcess3"/>
    <dgm:cxn modelId="{8F9F59EB-76FE-4985-B2ED-5A0AD597A8D9}" srcId="{D18A0704-2595-43E3-A0D3-1E75C6C29555}" destId="{9AA4D833-958C-40D8-BB06-07111D93784C}" srcOrd="0" destOrd="0" parTransId="{823436C0-D2DA-4182-95B6-77F14C9FC718}" sibTransId="{7BF486D8-F357-4AEE-8CAC-777C262FE9E5}"/>
    <dgm:cxn modelId="{D47C6603-1162-4837-8BB0-B409F8EF55F1}" type="presOf" srcId="{6D704B92-1360-4728-80F3-88FF32289C0C}" destId="{3825CDC0-C64A-4B4C-8193-DB8E6F445FE1}" srcOrd="0" destOrd="0" presId="urn:microsoft.com/office/officeart/2005/8/layout/lProcess3"/>
    <dgm:cxn modelId="{8A52CE43-9A39-45DB-9532-4BDB97487267}" type="presOf" srcId="{0E2B9A27-5720-4392-9647-BB6BCEFAE478}" destId="{5BC2EBDC-DC00-47E9-814C-F90AD0ED603A}" srcOrd="0" destOrd="0" presId="urn:microsoft.com/office/officeart/2005/8/layout/lProcess3"/>
    <dgm:cxn modelId="{726ADD6A-1890-4298-A3D6-5C8B4B785B68}" type="presOf" srcId="{D18A0704-2595-43E3-A0D3-1E75C6C29555}" destId="{CFFC0322-EDD0-41A3-B96E-A1DFF18B49AE}" srcOrd="0" destOrd="0" presId="urn:microsoft.com/office/officeart/2005/8/layout/lProcess3"/>
    <dgm:cxn modelId="{33CE43B5-DF6C-4966-B0E1-4636AF1F0788}" srcId="{F8741E9B-097B-4FAF-A36F-5984FE255C5D}" destId="{0E2B9A27-5720-4392-9647-BB6BCEFAE478}" srcOrd="0" destOrd="0" parTransId="{1DE54E93-7AA8-413B-BA3E-3854E30534E1}" sibTransId="{4C702B3E-C3A8-47F0-8E3C-9DE8E65C5456}"/>
    <dgm:cxn modelId="{C3ABC57A-1B27-480D-BF45-6E249F73E882}" srcId="{0E2B9A27-5720-4392-9647-BB6BCEFAE478}" destId="{0734E8C9-5242-48F9-ADF6-99BAAF1F4B2D}" srcOrd="1" destOrd="0" parTransId="{425B2901-E806-4DCC-AA63-027F0E8CF5FE}" sibTransId="{275FD9B5-4EDA-4D8E-89D1-C65272F64D4A}"/>
    <dgm:cxn modelId="{8801F34B-AC5B-4F8D-A78F-2B7B92CA2FF5}" srcId="{68935C4A-2F13-4025-918D-952694E7B314}" destId="{37249C11-2C2E-400B-9767-3C8131CDA7E6}" srcOrd="0" destOrd="0" parTransId="{896B0700-E68F-461D-888F-A8442048038C}" sibTransId="{76AE81D2-7CB9-404C-ACE4-B8EB73BEAD99}"/>
    <dgm:cxn modelId="{2636F906-0DA7-4AE7-AF1E-B6FA8DEC325F}" srcId="{D18A0704-2595-43E3-A0D3-1E75C6C29555}" destId="{482209E5-BE4F-49DA-8118-A339B4D05A40}" srcOrd="1" destOrd="0" parTransId="{2EE05276-35E9-4964-AB65-7BCD9B3DA746}" sibTransId="{9166776D-4153-4002-904B-9595D61C4BA1}"/>
    <dgm:cxn modelId="{513E8938-F407-41B5-83AD-05726C5D26E1}" type="presParOf" srcId="{0FF502CD-9C33-4BEA-98CC-BE4C10A99FA0}" destId="{D17AA5E0-3CCE-4BB6-A0C4-E5B846259325}" srcOrd="0" destOrd="0" presId="urn:microsoft.com/office/officeart/2005/8/layout/lProcess3"/>
    <dgm:cxn modelId="{762BD639-82EA-494E-AF1A-E1DDAEA7E6B4}" type="presParOf" srcId="{D17AA5E0-3CCE-4BB6-A0C4-E5B846259325}" destId="{5BC2EBDC-DC00-47E9-814C-F90AD0ED603A}" srcOrd="0" destOrd="0" presId="urn:microsoft.com/office/officeart/2005/8/layout/lProcess3"/>
    <dgm:cxn modelId="{EE513CD4-D217-448A-B87E-F1DA01A91E6C}" type="presParOf" srcId="{D17AA5E0-3CCE-4BB6-A0C4-E5B846259325}" destId="{C6F58584-2054-4775-9A48-F8449EC7A9A5}" srcOrd="1" destOrd="0" presId="urn:microsoft.com/office/officeart/2005/8/layout/lProcess3"/>
    <dgm:cxn modelId="{543BCDD5-49B4-40F0-864D-6B817B9CF098}" type="presParOf" srcId="{D17AA5E0-3CCE-4BB6-A0C4-E5B846259325}" destId="{1E69BA40-3AB7-4D4C-B9D8-F511FEC976BD}" srcOrd="2" destOrd="0" presId="urn:microsoft.com/office/officeart/2005/8/layout/lProcess3"/>
    <dgm:cxn modelId="{34C4B1D8-D4BE-446D-8879-8EC6C1D09CCB}" type="presParOf" srcId="{D17AA5E0-3CCE-4BB6-A0C4-E5B846259325}" destId="{A4745240-0435-47A2-8447-D3A034085DE3}" srcOrd="3" destOrd="0" presId="urn:microsoft.com/office/officeart/2005/8/layout/lProcess3"/>
    <dgm:cxn modelId="{55DEE9EA-0961-476D-8DCD-65D764D451D8}" type="presParOf" srcId="{D17AA5E0-3CCE-4BB6-A0C4-E5B846259325}" destId="{69B9D6F0-9763-4DB4-BFB2-5FE5EC414604}" srcOrd="4" destOrd="0" presId="urn:microsoft.com/office/officeart/2005/8/layout/lProcess3"/>
    <dgm:cxn modelId="{F2F2D0A2-5100-48D8-BA86-AF5BE4BD5E1F}" type="presParOf" srcId="{0FF502CD-9C33-4BEA-98CC-BE4C10A99FA0}" destId="{3D94534A-79D5-4A79-B906-FFBDF2F6D9BE}" srcOrd="1" destOrd="0" presId="urn:microsoft.com/office/officeart/2005/8/layout/lProcess3"/>
    <dgm:cxn modelId="{46864847-3CFB-4D58-BE6F-D1006CD97A04}" type="presParOf" srcId="{0FF502CD-9C33-4BEA-98CC-BE4C10A99FA0}" destId="{618BB208-C324-4AFE-A452-29A4826D2F15}" srcOrd="2" destOrd="0" presId="urn:microsoft.com/office/officeart/2005/8/layout/lProcess3"/>
    <dgm:cxn modelId="{093AA7A1-20A9-4928-B7B5-860B26ED7A9E}" type="presParOf" srcId="{618BB208-C324-4AFE-A452-29A4826D2F15}" destId="{FC965772-58FD-4BC0-AA07-A4B280223E68}" srcOrd="0" destOrd="0" presId="urn:microsoft.com/office/officeart/2005/8/layout/lProcess3"/>
    <dgm:cxn modelId="{C49CA0B7-62F0-47C6-898F-D4832B04E05C}" type="presParOf" srcId="{618BB208-C324-4AFE-A452-29A4826D2F15}" destId="{4AC72CD6-5946-4100-B221-05083A784DEB}" srcOrd="1" destOrd="0" presId="urn:microsoft.com/office/officeart/2005/8/layout/lProcess3"/>
    <dgm:cxn modelId="{3BA02ABA-62F6-4F24-8870-D0DE01AA5A80}" type="presParOf" srcId="{618BB208-C324-4AFE-A452-29A4826D2F15}" destId="{1933747F-8322-4905-8DBA-6E6F598ECEA2}" srcOrd="2" destOrd="0" presId="urn:microsoft.com/office/officeart/2005/8/layout/lProcess3"/>
    <dgm:cxn modelId="{CEFA2A1D-195F-438E-B556-45E305A1BCA2}" type="presParOf" srcId="{618BB208-C324-4AFE-A452-29A4826D2F15}" destId="{A40864F6-791F-4EE3-ABB4-409F6245D378}" srcOrd="3" destOrd="0" presId="urn:microsoft.com/office/officeart/2005/8/layout/lProcess3"/>
    <dgm:cxn modelId="{EDA2542C-7B66-4212-B324-F32EF5579762}" type="presParOf" srcId="{618BB208-C324-4AFE-A452-29A4826D2F15}" destId="{3825CDC0-C64A-4B4C-8193-DB8E6F445FE1}" srcOrd="4" destOrd="0" presId="urn:microsoft.com/office/officeart/2005/8/layout/lProcess3"/>
    <dgm:cxn modelId="{C30DF6A1-3E5D-437B-951F-6F5833EB7CB4}" type="presParOf" srcId="{0FF502CD-9C33-4BEA-98CC-BE4C10A99FA0}" destId="{6DB27B45-7291-49B7-9BBF-A85C5F29845F}" srcOrd="3" destOrd="0" presId="urn:microsoft.com/office/officeart/2005/8/layout/lProcess3"/>
    <dgm:cxn modelId="{00037072-DA8A-469D-9070-D4387385022A}" type="presParOf" srcId="{0FF502CD-9C33-4BEA-98CC-BE4C10A99FA0}" destId="{311C17EB-63ED-4E80-98E0-C0CB94E8109A}" srcOrd="4" destOrd="0" presId="urn:microsoft.com/office/officeart/2005/8/layout/lProcess3"/>
    <dgm:cxn modelId="{5473DE7E-F1DB-477E-A937-91B1763E9631}" type="presParOf" srcId="{311C17EB-63ED-4E80-98E0-C0CB94E8109A}" destId="{CFFC0322-EDD0-41A3-B96E-A1DFF18B49AE}" srcOrd="0" destOrd="0" presId="urn:microsoft.com/office/officeart/2005/8/layout/lProcess3"/>
    <dgm:cxn modelId="{9F6AC949-9834-4825-9020-B4EB893C6C59}" type="presParOf" srcId="{311C17EB-63ED-4E80-98E0-C0CB94E8109A}" destId="{A03B0EA5-F31E-4130-8DBB-D95B33166D26}" srcOrd="1" destOrd="0" presId="urn:microsoft.com/office/officeart/2005/8/layout/lProcess3"/>
    <dgm:cxn modelId="{4CDD9826-3DDC-4F62-A365-814A5BA20EF7}" type="presParOf" srcId="{311C17EB-63ED-4E80-98E0-C0CB94E8109A}" destId="{19A51175-F892-4BC2-AA87-B68A743BCC40}" srcOrd="2" destOrd="0" presId="urn:microsoft.com/office/officeart/2005/8/layout/lProcess3"/>
    <dgm:cxn modelId="{EDBC5888-5307-4DF5-89B0-D18B9D08698F}" type="presParOf" srcId="{311C17EB-63ED-4E80-98E0-C0CB94E8109A}" destId="{2F0BC088-3D74-4C98-8FC6-9FDA97740774}" srcOrd="3" destOrd="0" presId="urn:microsoft.com/office/officeart/2005/8/layout/lProcess3"/>
    <dgm:cxn modelId="{4442227F-6252-495A-ACA8-AD4C84D11B96}" type="presParOf" srcId="{311C17EB-63ED-4E80-98E0-C0CB94E8109A}" destId="{3477C214-E047-4D93-A96C-AA7DD6EDB0F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「自分達の代表者を決める」という選挙制度の趣旨と実際との間に差が生じてしまいます。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79FDBA-2467-4347-9B5D-B1F9F92F3F3B}" type="presOf" srcId="{81AD3274-7553-4B22-80C6-C1DDEFDFA976}" destId="{AC073904-E356-416E-84A2-A034B2E3CC9A}" srcOrd="0" destOrd="0" presId="urn:microsoft.com/office/officeart/2005/8/layout/vList5"/>
    <dgm:cxn modelId="{317A8852-2E0C-4799-B9CF-E7B09134B5E8}" type="presOf" srcId="{D2FF1B8B-DE7C-4932-A111-BCB34B234E11}" destId="{9FE57052-2B18-4DC4-B210-302DAA1BD522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B4132B1D-0488-483F-BC04-4D88B28EBC51}" type="presOf" srcId="{29198D05-D267-47AF-B1D4-83227D722F23}" destId="{A31F6E76-4AEE-4BA3-A6B0-FF4E936C1532}" srcOrd="0" destOrd="0" presId="urn:microsoft.com/office/officeart/2005/8/layout/vList5"/>
    <dgm:cxn modelId="{5C808B0A-9921-41F9-9FCE-CE754A82D0FD}" type="presParOf" srcId="{A31F6E76-4AEE-4BA3-A6B0-FF4E936C1532}" destId="{941CF521-DB4D-4F50-8BA6-DCDDBAA41D0B}" srcOrd="0" destOrd="0" presId="urn:microsoft.com/office/officeart/2005/8/layout/vList5"/>
    <dgm:cxn modelId="{25F52966-A2C8-4E38-84F7-61828B8A8EF9}" type="presParOf" srcId="{941CF521-DB4D-4F50-8BA6-DCDDBAA41D0B}" destId="{AC073904-E356-416E-84A2-A034B2E3CC9A}" srcOrd="0" destOrd="0" presId="urn:microsoft.com/office/officeart/2005/8/layout/vList5"/>
    <dgm:cxn modelId="{697314D4-D7B4-4C93-84C3-D04FA66E9716}" type="presParOf" srcId="{A31F6E76-4AEE-4BA3-A6B0-FF4E936C1532}" destId="{259842C1-87BC-4ED8-9BC1-9FB97144FF02}" srcOrd="1" destOrd="0" presId="urn:microsoft.com/office/officeart/2005/8/layout/vList5"/>
    <dgm:cxn modelId="{C0C63857-7FFC-49F3-AEF0-959066BBFF4F}" type="presParOf" srcId="{A31F6E76-4AEE-4BA3-A6B0-FF4E936C1532}" destId="{04EA5A46-AAB6-4F60-B24D-4F71B34408FB}" srcOrd="2" destOrd="0" presId="urn:microsoft.com/office/officeart/2005/8/layout/vList5"/>
    <dgm:cxn modelId="{B30D10C4-88B7-4F53-8F78-40494320DE60}" type="presParOf" srcId="{04EA5A46-AAB6-4F60-B24D-4F71B34408FB}" destId="{9FE57052-2B18-4DC4-B210-302DAA1BD52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X="-758" custLinFactNeighborY="1462"/>
      <dgm:spPr/>
      <dgm:t>
        <a:bodyPr/>
        <a:lstStyle/>
        <a:p>
          <a:endParaRPr kumimoji="1" lang="ja-JP" altLang="en-US"/>
        </a:p>
      </dgm:t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98117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33746" custLinFactNeighborX="62651" custLinFactNeighborY="-287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486288D8-9419-4D88-B889-4993049617A5}" type="pres">
      <dgm:prSet presAssocID="{F3AD5469-2C04-44FC-A0C1-D9DDB472A140}" presName="textBox4d" presStyleLbl="revTx" presStyleIdx="3" presStyleCnt="4" custScaleX="162792" custScaleY="33587" custLinFactNeighborX="5012" custLinFactNeighborY="-624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自分で考えて決める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投票先は秘密にできる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お金やものと引き換えに投票は</a:t>
          </a:r>
          <a:r>
            <a:rPr kumimoji="1" lang="en-US" altLang="ja-JP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</a:t>
          </a:r>
          <a:endParaRPr kumimoji="1" lang="en-US" altLang="ja-JP" sz="4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3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FCE5EAC-B073-4B1A-A5BF-29CF993E663F}" type="presOf" srcId="{FB00052A-8F1E-478D-8439-3CD2B16B7566}" destId="{BD64564C-A30D-4F7B-BC8C-3C65CC5CE5F8}" srcOrd="0" destOrd="0" presId="urn:microsoft.com/office/officeart/2005/8/layout/vList5"/>
    <dgm:cxn modelId="{9DF95187-727F-41CD-BB90-F781DC91352A}" type="presOf" srcId="{F4FC9B50-AC10-49FE-8EBB-6F8BFE09159E}" destId="{CC44770E-CCCA-4A4F-9D37-8FEA3F76C20E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D432BBD6-66F8-4973-9080-A5307430A72E}" type="presOf" srcId="{F62AC78F-FD2B-43FA-BD64-84E6CF676C0D}" destId="{D645CD3E-7625-49C6-8B9E-5FB62FB9F05E}" srcOrd="0" destOrd="0" presId="urn:microsoft.com/office/officeart/2005/8/layout/vList5"/>
    <dgm:cxn modelId="{8C7B6482-BA33-4F4F-AC5E-AF15FE3FCA5F}" type="presOf" srcId="{29198D05-D267-47AF-B1D4-83227D722F23}" destId="{A31F6E76-4AEE-4BA3-A6B0-FF4E936C1532}" srcOrd="0" destOrd="0" presId="urn:microsoft.com/office/officeart/2005/8/layout/vList5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F8E80F1C-ECFA-4153-A3BB-92D897139BEF}" type="presParOf" srcId="{A31F6E76-4AEE-4BA3-A6B0-FF4E936C1532}" destId="{887D91D5-F4C2-4A59-9F0F-9C271E43D6DD}" srcOrd="0" destOrd="0" presId="urn:microsoft.com/office/officeart/2005/8/layout/vList5"/>
    <dgm:cxn modelId="{44655630-6C69-4C18-A29A-04DC2839E90C}" type="presParOf" srcId="{887D91D5-F4C2-4A59-9F0F-9C271E43D6DD}" destId="{D645CD3E-7625-49C6-8B9E-5FB62FB9F05E}" srcOrd="0" destOrd="0" presId="urn:microsoft.com/office/officeart/2005/8/layout/vList5"/>
    <dgm:cxn modelId="{F52E4888-2484-43FE-8997-CDAD0F039310}" type="presParOf" srcId="{A31F6E76-4AEE-4BA3-A6B0-FF4E936C1532}" destId="{C27894ED-41FD-469D-BAEC-8EB195D2ED88}" srcOrd="1" destOrd="0" presId="urn:microsoft.com/office/officeart/2005/8/layout/vList5"/>
    <dgm:cxn modelId="{BAA94930-8BE8-44C7-85D9-7F1757AB622F}" type="presParOf" srcId="{A31F6E76-4AEE-4BA3-A6B0-FF4E936C1532}" destId="{7BE67A65-3291-4E92-A7F2-0BED1503198B}" srcOrd="2" destOrd="0" presId="urn:microsoft.com/office/officeart/2005/8/layout/vList5"/>
    <dgm:cxn modelId="{7BCB36D5-88C8-4CD7-9BB6-DABC822DA99D}" type="presParOf" srcId="{7BE67A65-3291-4E92-A7F2-0BED1503198B}" destId="{BD64564C-A30D-4F7B-BC8C-3C65CC5CE5F8}" srcOrd="0" destOrd="0" presId="urn:microsoft.com/office/officeart/2005/8/layout/vList5"/>
    <dgm:cxn modelId="{E02F5BB1-0175-46ED-89CB-92762739D331}" type="presParOf" srcId="{A31F6E76-4AEE-4BA3-A6B0-FF4E936C1532}" destId="{AEAE075A-3D51-41D0-9504-3C47D92CA1DB}" srcOrd="3" destOrd="0" presId="urn:microsoft.com/office/officeart/2005/8/layout/vList5"/>
    <dgm:cxn modelId="{9D6AEE57-986B-432B-86AD-1C3265AA704E}" type="presParOf" srcId="{A31F6E76-4AEE-4BA3-A6B0-FF4E936C1532}" destId="{FDBF27AC-CCE5-4E0C-B2CD-C8A4502CA11F}" srcOrd="4" destOrd="0" presId="urn:microsoft.com/office/officeart/2005/8/layout/vList5"/>
    <dgm:cxn modelId="{4FF3224D-FF59-4F08-B72C-E64ED25BB59C}" type="presParOf" srcId="{FDBF27AC-CCE5-4E0C-B2CD-C8A4502CA11F}" destId="{CC44770E-CCCA-4A4F-9D37-8FEA3F76C2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866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1" y="9440866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2" y="0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4" rIns="91413" bIns="457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90"/>
            <a:ext cx="5445760" cy="4472702"/>
          </a:xfrm>
          <a:prstGeom prst="rect">
            <a:avLst/>
          </a:prstGeom>
        </p:spPr>
        <p:txBody>
          <a:bodyPr vert="horz" lIns="91413" tIns="45704" rIns="91413" bIns="4570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46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2" y="9440646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637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865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775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56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637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22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2960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767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61868" algn="l"/>
                <a:tab pos="449161" algn="l"/>
              </a:tabLst>
            </a:pP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23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5816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12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7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5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7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2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5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0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2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2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8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2.bp.blogspot.com/-c4Zrw3j68x0/UPyI0_I3RXI/AAAAAAAAKxw/-Xbi8nmVTF8/s1600/seijika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46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8" y="620688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中村</a:t>
            </a:r>
            <a:r>
              <a:rPr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高等学校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877272"/>
            <a:ext cx="4968552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04"/>
    </mc:Choice>
    <mc:Fallback xmlns="">
      <p:transition spd="slow" advTm="1873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692696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月に行われた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0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570">
        <p14:prism isContent="1" isInverted="1"/>
      </p:transition>
    </mc:Choice>
    <mc:Fallback xmlns="">
      <p:transition spd="slow" advTm="265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日に衆議院が解散され、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が行われました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任期満了までは、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年以上の期間が残っていました。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2" y="3630503"/>
            <a:ext cx="384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endParaRPr kumimoji="1" lang="en-US" altLang="ja-JP" sz="8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267">
        <p14:prism isContent="1" isInverted="1"/>
      </p:transition>
    </mc:Choice>
    <mc:Fallback xmlns="">
      <p:transition spd="slow" advTm="202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260648"/>
            <a:ext cx="7431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その衆議院議員選挙での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歳の投票率はどれくらい？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8878">
        <p14:prism isContent="1" isInverted="1"/>
      </p:transition>
    </mc:Choice>
    <mc:Fallback xmlns="">
      <p:transition spd="slow" advTm="188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月に行われた衆議院議員選挙の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47.87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33.25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全体の投票率は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53.68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2082">
        <p14:prism isContent="1" isInverted="1"/>
      </p:transition>
    </mc:Choice>
    <mc:Fallback xmlns="">
      <p:transition spd="slow" advTm="120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en-US" altLang="ja-JP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0" y="1340768"/>
            <a:ext cx="8865266" cy="532859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直線コネクタ 7"/>
          <p:cNvCxnSpPr/>
          <p:nvPr/>
        </p:nvCxnSpPr>
        <p:spPr>
          <a:xfrm>
            <a:off x="5076056" y="1700808"/>
            <a:ext cx="0" cy="4392488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5752">
        <p14:prism isContent="1" isInverted="1"/>
      </p:transition>
    </mc:Choice>
    <mc:Fallback xmlns="">
      <p:transition spd="slow" advTm="35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選挙で選ばれる人の種類はいくつある？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３種類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６種類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5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294">
        <p14:prism isContent="1" isInverted="1"/>
      </p:transition>
    </mc:Choice>
    <mc:Fallback xmlns="">
      <p:transition spd="slow" advTm="262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選挙で選ばれる人（「公職」といいます）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都道府県知事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都道府県議会議員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市町村長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区市町村議会議員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8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8693">
        <p14:prism isContent="1" isInverted="1"/>
      </p:transition>
    </mc:Choice>
    <mc:Fallback xmlns="">
      <p:transition spd="slow" advTm="386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477">
        <p14:prism isContent="1" isInverted="1"/>
      </p:transition>
    </mc:Choice>
    <mc:Fallback xmlns="">
      <p:transition spd="slow" advTm="23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322">
        <p14:prism isContent="1" isInverted="1"/>
      </p:transition>
    </mc:Choice>
    <mc:Fallback xmlns="">
      <p:transition spd="slow" advTm="73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18174"/>
              </p:ext>
            </p:extLst>
          </p:nvPr>
        </p:nvGraphicFramePr>
        <p:xfrm>
          <a:off x="323529" y="1124745"/>
          <a:ext cx="8568950" cy="572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元年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8028384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5436096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4779023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4788024" y="5303011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6123438" y="378357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星 5 14"/>
          <p:cNvSpPr/>
          <p:nvPr/>
        </p:nvSpPr>
        <p:spPr>
          <a:xfrm>
            <a:off x="7776356" y="450912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6725779" y="3898912"/>
            <a:ext cx="320770" cy="28257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83478" y="3717032"/>
            <a:ext cx="125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TOKYO</a:t>
            </a:r>
          </a:p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5083">
        <p14:prism isContent="1" isInverted="1"/>
      </p:transition>
    </mc:Choice>
    <mc:Fallback xmlns="">
      <p:transition spd="slow" advTm="1350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2600">
        <p14:prism isContent="1" isInverted="1"/>
      </p:transition>
    </mc:Choice>
    <mc:Fallback xmlns="">
      <p:transition spd="slow" advTm="12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今後予定</a:t>
            </a:r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されている選挙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401434356"/>
              </p:ext>
            </p:extLst>
          </p:nvPr>
        </p:nvGraphicFramePr>
        <p:xfrm>
          <a:off x="899592" y="1268760"/>
          <a:ext cx="763284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41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2745">
        <p14:prism isContent="1" isInverted="1"/>
      </p:transition>
    </mc:Choice>
    <mc:Fallback xmlns="">
      <p:transition spd="slow" advTm="227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09186" y="5789580"/>
            <a:ext cx="2133600" cy="365125"/>
          </a:xfrm>
        </p:spPr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188640"/>
            <a:ext cx="914399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長と議員の関係</a:t>
            </a:r>
            <a:endParaRPr lang="ja-JP" alt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79215" y="1383431"/>
            <a:ext cx="2924633" cy="3632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　</a:t>
            </a:r>
            <a:r>
              <a:rPr kumimoji="1" lang="ja-JP" alt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</a:t>
            </a:r>
            <a:endParaRPr kumimoji="1" lang="en-US" altLang="ja-JP" sz="4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（知事・市長）</a:t>
            </a:r>
            <a:endParaRPr kumimoji="1" lang="en-US" altLang="ja-JP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940152" y="1383431"/>
            <a:ext cx="2880320" cy="36329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　会</a:t>
            </a:r>
            <a:endParaRPr kumimoji="1" lang="en-US" altLang="ja-JP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189048" y="1802668"/>
            <a:ext cx="4543192" cy="978260"/>
          </a:xfrm>
          <a:prstGeom prst="rightArrow">
            <a:avLst>
              <a:gd name="adj1" fmla="val 67106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9999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予算案・条例案</a:t>
            </a: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提出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左矢印 2"/>
          <p:cNvSpPr/>
          <p:nvPr/>
        </p:nvSpPr>
        <p:spPr>
          <a:xfrm>
            <a:off x="2627784" y="3615460"/>
            <a:ext cx="4261848" cy="908419"/>
          </a:xfrm>
          <a:prstGeom prst="leftArrow">
            <a:avLst>
              <a:gd name="adj1" fmla="val 65112"/>
              <a:gd name="adj2" fmla="val 48488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9999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</a:t>
            </a:r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・条例の議決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http://1.bp.blogspot.com/-DFNDahtEnCw/WCqd3R8mmrI/AAAAAAAA_o8/ROiUAK25XHoCIOJc3xJyhf_xhMKX9csQgCLcB/s800/kokkai_touben_shingi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72" y="3667596"/>
            <a:ext cx="2513592" cy="24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政治家のイラスト「記者会見・国会答弁」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2974"/>
            <a:ext cx="1368152" cy="21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436096" y="591037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江東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の場合：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区内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から選ばれた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44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47764" y="5169386"/>
            <a:ext cx="406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対等な緊張関係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8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9011">
        <p14:prism isContent="1" isInverted="1"/>
      </p:transition>
    </mc:Choice>
    <mc:Fallback xmlns="">
      <p:transition spd="slow" advTm="790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5" y="620689"/>
            <a:ext cx="6048671" cy="17281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候補者の政策を聞いて</a:t>
            </a:r>
            <a:endParaRPr kumimoji="1"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に投票するか考える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10.66.163.2\default\選挙課啓発係\啓発キャラクター\３　その他デザイン\いらすとや\senkyo_rikkou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6" y="1277766"/>
            <a:ext cx="2608454" cy="51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.66.163.2\default\選挙課啓発係\啓発キャラクター\３　その他デザイン\いらすとや\投票関係\投票風景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1" y="2728582"/>
            <a:ext cx="4537851" cy="37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2377">
        <p14:prism isContent="1" isInverted="1"/>
      </p:transition>
    </mc:Choice>
    <mc:Fallback xmlns="">
      <p:transition spd="slow" advTm="123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332656"/>
            <a:ext cx="4536501" cy="9361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選挙の争点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60399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・みなさんは、</a:t>
            </a: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みらい区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という架空の地域の住民です。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みらい</a:t>
            </a: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に利便性の高い広大な空き地ができまし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この空き地の活用について、３人の候補者が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それぞれ異なった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利用方法を提案しています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4" descr="C:\Users\T0521154\Desktop\1501umekitanow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24" y="3814177"/>
            <a:ext cx="6107753" cy="25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9512">
        <p14:prism isContent="1" isInverted="1"/>
      </p:transition>
    </mc:Choice>
    <mc:Fallback xmlns="">
      <p:transition spd="slow" advTm="495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候補者の主張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"/>
    </mc:Choice>
    <mc:Fallback xmlns="">
      <p:transition spd="slow" advTm="417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 bwMode="gray">
          <a:xfrm>
            <a:off x="2273935" y="5090677"/>
            <a:ext cx="45961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～パート</a:t>
            </a:r>
            <a:r>
              <a:rPr lang="en-US" altLang="ja-JP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40676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171">
        <p14:prism isContent="1" isInverted="1"/>
      </p:transition>
    </mc:Choice>
    <mc:Fallback xmlns="">
      <p:transition spd="slow" advTm="9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38570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自宅で、インターネットで投票は？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1" y="3265545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779912" y="32849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49671" y="475486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7" y="4988787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162">
        <p14:prism isContent="1" isInverted="1"/>
      </p:transition>
    </mc:Choice>
    <mc:Fallback xmlns="">
      <p:transition spd="slow" advTm="131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6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9545">
        <p14:prism isContent="1" isInverted="1"/>
      </p:transition>
    </mc:Choice>
    <mc:Fallback xmlns="">
      <p:transition spd="slow" advTm="895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700">
        <p14:prism isContent="1" isInverted="1"/>
      </p:transition>
    </mc:Choice>
    <mc:Fallback xmlns="">
      <p:transition spd="slow" advTm="11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48729" y="396092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252">
        <p14:prism isContent="1" isInverted="1"/>
      </p:transition>
    </mc:Choice>
    <mc:Fallback xmlns="">
      <p:transition spd="slow" advTm="112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投票できる年齢は何歳？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2187">
        <p14:prism isContent="1" isInverted="1"/>
      </p:transition>
    </mc:Choice>
    <mc:Fallback xmlns="">
      <p:transition spd="slow" advTm="321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5112">
        <p14:prism isContent="1" isInverted="1"/>
      </p:transition>
    </mc:Choice>
    <mc:Fallback xmlns="">
      <p:transition spd="slow" advTm="451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404664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投票日に、出かける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予定があるんだけど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投票する方法は？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不在者投票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227">
        <p14:prism isContent="1" isInverted="1"/>
      </p:transition>
    </mc:Choice>
    <mc:Fallback xmlns="">
      <p:transition spd="slow" advTm="202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29685" y="3709481"/>
            <a:ext cx="3338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endParaRPr kumimoji="1" lang="en-US" altLang="ja-JP" sz="6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8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4814">
        <p14:prism isContent="1" isInverted="1"/>
      </p:transition>
    </mc:Choice>
    <mc:Fallback xmlns="">
      <p:transition spd="slow" advTm="248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7091">
        <p14:prism isContent="1" isInverted="1"/>
      </p:transition>
    </mc:Choice>
    <mc:Fallback xmlns="">
      <p:transition spd="slow" advTm="470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9149">
        <p14:prism isContent="1" isInverted="1"/>
      </p:transition>
    </mc:Choice>
    <mc:Fallback xmlns="">
      <p:transition spd="slow" advTm="691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26">
        <p14:prism isContent="1" isInverted="1"/>
      </p:transition>
    </mc:Choice>
    <mc:Fallback xmlns="">
      <p:transition spd="slow" advTm="25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8853">
        <p14:prism isContent="1" isInverted="1"/>
      </p:transition>
    </mc:Choice>
    <mc:Fallback xmlns="">
      <p:transition spd="slow" advTm="38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もう一度考えてみよう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8"/>
    </mc:Choice>
    <mc:Fallback xmlns="">
      <p:transition spd="slow" advTm="2829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10.66.163.2\default\選挙課啓発係\O 模擬投票・出前授業\H28\20161219 足立東高等学校\1216 事前準備\選挙公報（実写版）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9" b="16564"/>
          <a:stretch/>
        </p:blipFill>
        <p:spPr bwMode="auto">
          <a:xfrm>
            <a:off x="1141473" y="40513"/>
            <a:ext cx="6861054" cy="68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5238">
        <p14:prism isContent="1" isInverted="1"/>
      </p:transition>
    </mc:Choice>
    <mc:Fallback xmlns="">
      <p:transition spd="slow" advTm="152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135551103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どのような疑問点が・・・</a:t>
            </a:r>
            <a:endParaRPr kumimoji="1"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9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50675">
        <p14:prism isContent="1" isInverted="1"/>
      </p:transition>
    </mc:Choice>
    <mc:Fallback xmlns="">
      <p:transition spd="slow" advTm="1506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719">
        <p14:prism isContent="1" isInverted="1"/>
      </p:transition>
    </mc:Choice>
    <mc:Fallback xmlns="">
      <p:transition spd="slow" advTm="177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45418"/>
              </p:ext>
            </p:extLst>
          </p:nvPr>
        </p:nvGraphicFramePr>
        <p:xfrm>
          <a:off x="467544" y="332656"/>
          <a:ext cx="8512697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文書" r:id="rId5" imgW="14339686" imgH="9704932" progId="Word.Document.12">
                  <p:embed/>
                </p:oleObj>
              </mc:Choice>
              <mc:Fallback>
                <p:oleObj name="文書" r:id="rId5" imgW="14339686" imgH="97049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332656"/>
                        <a:ext cx="8512697" cy="57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5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264">
        <p14:prism isContent="1" isInverted="1"/>
      </p:transition>
    </mc:Choice>
    <mc:Fallback xmlns="">
      <p:transition spd="slow" advTm="132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それでは、投票です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7"/>
    </mc:Choice>
    <mc:Fallback xmlns="">
      <p:transition spd="slow" advTm="5197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動画視聴</a:t>
            </a:r>
            <a:endParaRPr kumimoji="1" lang="en-US" altLang="ja-JP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（選挙のススメ）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7"/>
    </mc:Choice>
    <mc:Fallback xmlns="">
      <p:transition spd="slow" advTm="881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56482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5999">
        <p14:prism isContent="1" isInverted="1"/>
      </p:transition>
    </mc:Choice>
    <mc:Fallback xmlns="">
      <p:transition spd="slow" advTm="359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・・・</a:t>
            </a:r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66283"/>
              </p:ext>
            </p:extLst>
          </p:nvPr>
        </p:nvGraphicFramePr>
        <p:xfrm>
          <a:off x="2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9558">
        <p14:prism isContent="1" isInverted="1"/>
      </p:transition>
    </mc:Choice>
    <mc:Fallback xmlns="">
      <p:transition spd="slow" advTm="995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45</a:t>
            </a:fld>
            <a:endParaRPr lang="ja-JP" altLang="en-US"/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29159945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528" y="0"/>
            <a:ext cx="9217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年代別投票率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3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7019">
        <p14:prism isContent="1" isInverted="1"/>
      </p:transition>
    </mc:Choice>
    <mc:Fallback xmlns="">
      <p:transition spd="slow" advTm="1070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6" y="274638"/>
            <a:ext cx="8718139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投票先を決めるには？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6169"/>
              </p:ext>
            </p:extLst>
          </p:nvPr>
        </p:nvGraphicFramePr>
        <p:xfrm>
          <a:off x="26248" y="1268760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46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3203848" y="3795544"/>
            <a:ext cx="5665557" cy="3062456"/>
            <a:chOff x="3203848" y="3795544"/>
            <a:chExt cx="5665557" cy="3062456"/>
          </a:xfrm>
        </p:grpSpPr>
        <p:sp>
          <p:nvSpPr>
            <p:cNvPr id="5" name="図形 4"/>
            <p:cNvSpPr/>
            <p:nvPr/>
          </p:nvSpPr>
          <p:spPr>
            <a:xfrm rot="10800000">
              <a:off x="3203848" y="3795544"/>
              <a:ext cx="4968552" cy="30624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グループ化 7"/>
            <p:cNvGrpSpPr/>
            <p:nvPr/>
          </p:nvGrpSpPr>
          <p:grpSpPr>
            <a:xfrm>
              <a:off x="3995936" y="5326772"/>
              <a:ext cx="4873469" cy="1284934"/>
              <a:chOff x="3995936" y="5326772"/>
              <a:chExt cx="4873469" cy="1284934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653451" y="5326772"/>
                <a:ext cx="559496" cy="559496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995936" y="5903820"/>
                <a:ext cx="487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選挙の結果を見守る</a:t>
                </a:r>
                <a:endPara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1958">
        <p14:prism isContent="1" isInverted="1"/>
      </p:transition>
    </mc:Choice>
    <mc:Fallback xmlns="">
      <p:transition spd="slow" advTm="91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7413">
        <p14:prism isContent="1" isInverted="1"/>
      </p:transition>
    </mc:Choice>
    <mc:Fallback xmlns="">
      <p:transition spd="slow" advTm="474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48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720116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5126">
        <p14:prism isContent="1" isInverted="1"/>
      </p:transition>
    </mc:Choice>
    <mc:Fallback xmlns="">
      <p:transition spd="slow" advTm="85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452822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8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3829">
        <p14:prism isInverted="1"/>
      </p:transition>
    </mc:Choice>
    <mc:Fallback xmlns="">
      <p:transition spd="slow" advTm="338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１７歳でも投票できる？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117224" y="3308608"/>
            <a:ext cx="690955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126000" y="4786554"/>
            <a:ext cx="690955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843808" y="328498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できる場合がある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851920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12372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123728" y="4949703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7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8621">
        <p14:prism isContent="1" isInverted="1"/>
      </p:transition>
    </mc:Choice>
    <mc:Fallback xmlns="">
      <p:transition spd="slow" advTm="286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1140612" y="2420888"/>
            <a:ext cx="68627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</a:t>
            </a:r>
            <a:r>
              <a:rPr lang="ja-JP" altLang="en-US" sz="8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の結果！</a:t>
            </a:r>
            <a:endParaRPr lang="ja-JP" altLang="en-US" sz="8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6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09">
        <p14:prism isContent="1" isInverted="1"/>
      </p:transition>
    </mc:Choice>
    <mc:Fallback xmlns="">
      <p:transition spd="slow" advTm="13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みらい区長選挙</a:t>
            </a:r>
            <a:endParaRPr lang="en-US" altLang="ja-JP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</a:t>
            </a:r>
            <a:endParaRPr lang="ja-JP" alt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60733"/>
              </p:ext>
            </p:extLst>
          </p:nvPr>
        </p:nvGraphicFramePr>
        <p:xfrm>
          <a:off x="1043608" y="1989336"/>
          <a:ext cx="7056784" cy="4682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04456"/>
                <a:gridCol w="2952328"/>
              </a:tblGrid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候補者名</a:t>
                      </a:r>
                      <a:endParaRPr kumimoji="1" lang="ja-JP" altLang="en-US" sz="4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票数</a:t>
                      </a:r>
                      <a:endParaRPr kumimoji="1" lang="ja-JP" altLang="en-US" sz="4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石井　たかひろ</a:t>
                      </a:r>
                      <a:endParaRPr kumimoji="1" lang="en-US" altLang="ja-JP" sz="4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便　利　党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西田　マユミ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発　展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奥村　たろう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安　心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588724" y="311309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8724" y="4339590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8724" y="552035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353918" y="357276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353918" y="4725144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338837" y="5877272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6050">
        <p14:prism isContent="1" isInverted="1"/>
      </p:transition>
    </mc:Choice>
    <mc:Fallback xmlns="">
      <p:transition spd="slow" advTm="56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89724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7547">
        <p14:prism isContent="1" isInverted="1"/>
      </p:transition>
    </mc:Choice>
    <mc:Fallback xmlns="">
      <p:transition spd="slow" advTm="375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日の翌日が１８歳の誕生日の場合、投票できます。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「年齢計算ニ関スル法律」と「民法第１４３条」により、誕生日の前日に１８歳の「選挙権年齢要件」を満たします。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65633" y="3560813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6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できる場合がある</a:t>
            </a:r>
            <a:endParaRPr kumimoji="1" lang="ja-JP" altLang="en-US" sz="66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1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7304">
        <p14:prism isContent="1" isInverted="1"/>
      </p:transition>
    </mc:Choice>
    <mc:Fallback xmlns="">
      <p:transition spd="slow" advTm="1173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834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673">
        <p14:prism isContent="1" isInverted="1"/>
      </p:transition>
    </mc:Choice>
    <mc:Fallback xmlns="">
      <p:transition spd="slow" advTm="236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65633" y="396092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4998">
        <p14:prism isContent="1" isInverted="1"/>
      </p:transition>
    </mc:Choice>
    <mc:Fallback xmlns="">
      <p:transition spd="slow" advTm="149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 descr="\\10.66.163.2\default\選挙課啓発係\A  Let'sすたでぃ選挙\28 Let'sすたでぃ選挙\１　版下作成\5 納品物\抽出データ\選挙権の歴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74166"/>
            <a:ext cx="9069062" cy="52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9076">
        <p14:prism isContent="1" isInverted="1"/>
      </p:transition>
    </mc:Choice>
    <mc:Fallback xmlns="">
      <p:transition spd="slow" advTm="89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1.8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5392</TotalTime>
  <Words>1267</Words>
  <Application>Microsoft Office PowerPoint</Application>
  <PresentationFormat>画面に合わせる (4:3)</PresentationFormat>
  <Paragraphs>390</Paragraphs>
  <Slides>52</Slides>
  <Notes>52</Notes>
  <HiddenSlides>0</HiddenSlides>
  <MMClips>0</MMClips>
  <ScaleCrop>false</ScaleCrop>
  <HeadingPairs>
    <vt:vector size="6" baseType="variant"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7" baseType="lpstr">
      <vt:lpstr>Office ​​テーマ</vt:lpstr>
      <vt:lpstr>1_Office ​​テーマ</vt:lpstr>
      <vt:lpstr>2_Office ​​テーマ</vt:lpstr>
      <vt:lpstr>7_Office ​​テーマ</vt:lpstr>
      <vt:lpstr>文書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どのような疑問点が・・・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投票率が低いと・・・？</vt:lpstr>
      <vt:lpstr>PowerPoint プレゼンテーション</vt:lpstr>
      <vt:lpstr>投票先を決めるには？</vt:lpstr>
      <vt:lpstr>情報を集める方法は？</vt:lpstr>
      <vt:lpstr>投票先を選ぶ基準</vt:lpstr>
      <vt:lpstr>とても大切なこと</vt:lpstr>
      <vt:lpstr>PowerPoint プレゼンテーション</vt:lpstr>
      <vt:lpstr>PowerPoint プレゼンテーション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356</cp:revision>
  <cp:lastPrinted>2018-03-28T01:09:04Z</cp:lastPrinted>
  <dcterms:created xsi:type="dcterms:W3CDTF">2015-06-05T06:25:16Z</dcterms:created>
  <dcterms:modified xsi:type="dcterms:W3CDTF">2018-09-24T23:41:29Z</dcterms:modified>
</cp:coreProperties>
</file>