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7" r:id="rId3"/>
    <p:sldMasterId id="2147483749" r:id="rId4"/>
  </p:sldMasterIdLst>
  <p:notesMasterIdLst>
    <p:notesMasterId r:id="rId52"/>
  </p:notesMasterIdLst>
  <p:handoutMasterIdLst>
    <p:handoutMasterId r:id="rId53"/>
  </p:handoutMasterIdLst>
  <p:sldIdLst>
    <p:sldId id="271" r:id="rId5"/>
    <p:sldId id="404" r:id="rId6"/>
    <p:sldId id="437" r:id="rId7"/>
    <p:sldId id="438" r:id="rId8"/>
    <p:sldId id="497" r:id="rId9"/>
    <p:sldId id="494" r:id="rId10"/>
    <p:sldId id="439" r:id="rId11"/>
    <p:sldId id="440" r:id="rId12"/>
    <p:sldId id="410" r:id="rId13"/>
    <p:sldId id="442" r:id="rId14"/>
    <p:sldId id="449" r:id="rId15"/>
    <p:sldId id="448" r:id="rId16"/>
    <p:sldId id="443" r:id="rId17"/>
    <p:sldId id="452" r:id="rId18"/>
    <p:sldId id="453" r:id="rId19"/>
    <p:sldId id="485" r:id="rId20"/>
    <p:sldId id="486" r:id="rId21"/>
    <p:sldId id="487" r:id="rId22"/>
    <p:sldId id="488" r:id="rId23"/>
    <p:sldId id="489" r:id="rId24"/>
    <p:sldId id="490" r:id="rId25"/>
    <p:sldId id="491" r:id="rId26"/>
    <p:sldId id="492" r:id="rId27"/>
    <p:sldId id="495" r:id="rId28"/>
    <p:sldId id="496" r:id="rId29"/>
    <p:sldId id="474" r:id="rId30"/>
    <p:sldId id="475" r:id="rId31"/>
    <p:sldId id="476" r:id="rId32"/>
    <p:sldId id="477" r:id="rId33"/>
    <p:sldId id="478" r:id="rId34"/>
    <p:sldId id="479" r:id="rId35"/>
    <p:sldId id="480" r:id="rId36"/>
    <p:sldId id="481" r:id="rId37"/>
    <p:sldId id="482" r:id="rId38"/>
    <p:sldId id="483" r:id="rId39"/>
    <p:sldId id="484" r:id="rId40"/>
    <p:sldId id="469" r:id="rId41"/>
    <p:sldId id="470" r:id="rId42"/>
    <p:sldId id="471" r:id="rId43"/>
    <p:sldId id="472" r:id="rId44"/>
    <p:sldId id="473" r:id="rId45"/>
    <p:sldId id="498" r:id="rId46"/>
    <p:sldId id="427" r:id="rId47"/>
    <p:sldId id="263" r:id="rId48"/>
    <p:sldId id="374" r:id="rId49"/>
    <p:sldId id="291" r:id="rId50"/>
    <p:sldId id="373" r:id="rId51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57746" autoAdjust="0"/>
  </p:normalViewPr>
  <p:slideViewPr>
    <p:cSldViewPr>
      <p:cViewPr varScale="1">
        <p:scale>
          <a:sx n="41" d="100"/>
          <a:sy n="41" d="100"/>
        </p:scale>
        <p:origin x="-2214" y="-108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114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E055A-6D79-4451-85A3-8A4DDDC63F38}" type="doc">
      <dgm:prSet loTypeId="urn:microsoft.com/office/officeart/2005/8/layout/arrow2" loCatId="process" qsTypeId="urn:microsoft.com/office/officeart/2005/8/quickstyle/3d1" qsCatId="3D" csTypeId="urn:microsoft.com/office/officeart/2005/8/colors/colorful1" csCatId="colorful" phldr="1"/>
      <dgm:spPr/>
    </dgm:pt>
    <dgm:pt modelId="{DEE508B5-AC1D-4681-8A81-DC1AD42BA8FD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1335A98-ECD3-492E-A3A8-2556F01F48CF}" type="par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25BD3A4A-0482-4FA2-8AE7-436A7320874A}" type="sib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B77358EE-1EA0-4FDE-967C-0B574D69596F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8502F44-8DF5-4B99-B71A-9F17A9307198}" type="par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0297277B-88E2-40A5-ACDC-92D3E891E950}" type="sib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66C5274C-9E10-48AC-8941-B1349777A7CC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847C71C0-6F38-44F4-B558-5803DD46F8B9}" type="par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07170150-A74D-4B11-80FD-1D82220B6C2C}" type="sib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F3AD5469-2C04-44FC-A0C1-D9DDB472A140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D748BC8-4710-408A-96DD-ED904186D641}" type="par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0872D5B9-9FB4-46C2-AC11-FF6A95A1D9F9}" type="sib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4E95B93B-B1C9-4A44-830F-B4C82A52F246}" type="pres">
      <dgm:prSet presAssocID="{174E055A-6D79-4451-85A3-8A4DDDC63F38}" presName="arrowDiagram" presStyleCnt="0">
        <dgm:presLayoutVars>
          <dgm:chMax val="5"/>
          <dgm:dir/>
          <dgm:resizeHandles val="exact"/>
        </dgm:presLayoutVars>
      </dgm:prSet>
      <dgm:spPr/>
    </dgm:pt>
    <dgm:pt modelId="{C62B47DD-0FB3-4D24-BFAB-5DB870778247}" type="pres">
      <dgm:prSet presAssocID="{174E055A-6D79-4451-85A3-8A4DDDC63F38}" presName="arrow" presStyleLbl="bgShp" presStyleIdx="0" presStyleCnt="1" custLinFactNeighborX="-758" custLinFactNeighborY="1462"/>
      <dgm:spPr/>
      <dgm:t>
        <a:bodyPr/>
        <a:lstStyle/>
        <a:p>
          <a:endParaRPr kumimoji="1" lang="ja-JP" altLang="en-US"/>
        </a:p>
      </dgm:t>
    </dgm:pt>
    <dgm:pt modelId="{454A7F57-8063-4F47-8438-38D09FF6F294}" type="pres">
      <dgm:prSet presAssocID="{174E055A-6D79-4451-85A3-8A4DDDC63F38}" presName="arrowDiagram4" presStyleCnt="0"/>
      <dgm:spPr/>
    </dgm:pt>
    <dgm:pt modelId="{159BE8CF-FDE1-4229-A136-A541DB3B9C57}" type="pres">
      <dgm:prSet presAssocID="{DEE508B5-AC1D-4681-8A81-DC1AD42BA8FD}" presName="bullet4a" presStyleLbl="node1" presStyleIdx="0" presStyleCnt="4"/>
      <dgm:spPr/>
    </dgm:pt>
    <dgm:pt modelId="{95CD1AA6-1C1C-4065-99CD-1B1590255E76}" type="pres">
      <dgm:prSet presAssocID="{DEE508B5-AC1D-4681-8A81-DC1AD42BA8FD}" presName="textBox4a" presStyleLbl="revTx" presStyleIdx="0" presStyleCnt="4" custScaleX="298117" custLinFactNeighborX="5815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95660F-E15B-436F-8781-3481BE6BB663}" type="pres">
      <dgm:prSet presAssocID="{B77358EE-1EA0-4FDE-967C-0B574D69596F}" presName="bullet4b" presStyleLbl="node1" presStyleIdx="1" presStyleCnt="4"/>
      <dgm:spPr/>
    </dgm:pt>
    <dgm:pt modelId="{0E8F53C5-36B6-4329-AD9B-69576AE8380F}" type="pres">
      <dgm:prSet presAssocID="{B77358EE-1EA0-4FDE-967C-0B574D69596F}" presName="textBox4b" presStyleLbl="revTx" presStyleIdx="1" presStyleCnt="4" custScaleX="159304" custScaleY="75133" custLinFactNeighborX="16974" custLinFactNeighborY="-568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B9DC05-D311-492F-979F-07DA941A71E4}" type="pres">
      <dgm:prSet presAssocID="{66C5274C-9E10-48AC-8941-B1349777A7CC}" presName="bullet4c" presStyleLbl="node1" presStyleIdx="2" presStyleCnt="4"/>
      <dgm:spPr/>
    </dgm:pt>
    <dgm:pt modelId="{D15389BC-F20C-481D-B9E6-B13956DDC8A4}" type="pres">
      <dgm:prSet presAssocID="{66C5274C-9E10-48AC-8941-B1349777A7CC}" presName="textBox4c" presStyleLbl="revTx" presStyleIdx="2" presStyleCnt="4" custScaleX="253581" custScaleY="33746" custLinFactNeighborX="62651" custLinFactNeighborY="-2879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7A54844-97A9-4D62-93DE-45BD28B64FEB}" type="pres">
      <dgm:prSet presAssocID="{F3AD5469-2C04-44FC-A0C1-D9DDB472A140}" presName="bullet4d" presStyleLbl="node1" presStyleIdx="3" presStyleCnt="4"/>
      <dgm:spPr/>
      <dgm:t>
        <a:bodyPr/>
        <a:lstStyle/>
        <a:p>
          <a:endParaRPr kumimoji="1" lang="ja-JP" altLang="en-US"/>
        </a:p>
      </dgm:t>
    </dgm:pt>
    <dgm:pt modelId="{486288D8-9419-4D88-B889-4993049617A5}" type="pres">
      <dgm:prSet presAssocID="{F3AD5469-2C04-44FC-A0C1-D9DDB472A140}" presName="textBox4d" presStyleLbl="revTx" presStyleIdx="3" presStyleCnt="4" custScaleX="162792" custScaleY="33587" custLinFactNeighborX="5012" custLinFactNeighborY="-6248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0942524-60DC-4660-BA23-F2944609388F}" type="presOf" srcId="{B77358EE-1EA0-4FDE-967C-0B574D69596F}" destId="{0E8F53C5-36B6-4329-AD9B-69576AE8380F}" srcOrd="0" destOrd="0" presId="urn:microsoft.com/office/officeart/2005/8/layout/arrow2"/>
    <dgm:cxn modelId="{F99A507A-3138-4EA4-A2C7-3BC755E07934}" srcId="{174E055A-6D79-4451-85A3-8A4DDDC63F38}" destId="{66C5274C-9E10-48AC-8941-B1349777A7CC}" srcOrd="2" destOrd="0" parTransId="{847C71C0-6F38-44F4-B558-5803DD46F8B9}" sibTransId="{07170150-A74D-4B11-80FD-1D82220B6C2C}"/>
    <dgm:cxn modelId="{B3CB0578-F2B4-4DF1-A106-05A97EC17C15}" srcId="{174E055A-6D79-4451-85A3-8A4DDDC63F38}" destId="{DEE508B5-AC1D-4681-8A81-DC1AD42BA8FD}" srcOrd="0" destOrd="0" parTransId="{01335A98-ECD3-492E-A3A8-2556F01F48CF}" sibTransId="{25BD3A4A-0482-4FA2-8AE7-436A7320874A}"/>
    <dgm:cxn modelId="{58FCC83F-AD33-4264-AD05-7B2A20FF2771}" srcId="{174E055A-6D79-4451-85A3-8A4DDDC63F38}" destId="{F3AD5469-2C04-44FC-A0C1-D9DDB472A140}" srcOrd="3" destOrd="0" parTransId="{2D748BC8-4710-408A-96DD-ED904186D641}" sibTransId="{0872D5B9-9FB4-46C2-AC11-FF6A95A1D9F9}"/>
    <dgm:cxn modelId="{B1E30FA5-FF94-41EA-AF93-D9DDCF321DC8}" type="presOf" srcId="{DEE508B5-AC1D-4681-8A81-DC1AD42BA8FD}" destId="{95CD1AA6-1C1C-4065-99CD-1B1590255E76}" srcOrd="0" destOrd="0" presId="urn:microsoft.com/office/officeart/2005/8/layout/arrow2"/>
    <dgm:cxn modelId="{5800DD59-9EC7-4903-B070-7997F5002259}" srcId="{174E055A-6D79-4451-85A3-8A4DDDC63F38}" destId="{B77358EE-1EA0-4FDE-967C-0B574D69596F}" srcOrd="1" destOrd="0" parTransId="{D8502F44-8DF5-4B99-B71A-9F17A9307198}" sibTransId="{0297277B-88E2-40A5-ACDC-92D3E891E950}"/>
    <dgm:cxn modelId="{D012439A-9FDD-486B-A830-8507849DFB9F}" type="presOf" srcId="{F3AD5469-2C04-44FC-A0C1-D9DDB472A140}" destId="{486288D8-9419-4D88-B889-4993049617A5}" srcOrd="0" destOrd="0" presId="urn:microsoft.com/office/officeart/2005/8/layout/arrow2"/>
    <dgm:cxn modelId="{C82E69B7-16F8-4D59-93AF-83F6F42950C6}" type="presOf" srcId="{66C5274C-9E10-48AC-8941-B1349777A7CC}" destId="{D15389BC-F20C-481D-B9E6-B13956DDC8A4}" srcOrd="0" destOrd="0" presId="urn:microsoft.com/office/officeart/2005/8/layout/arrow2"/>
    <dgm:cxn modelId="{0890FF4D-7EC8-4C7B-A6CD-D6D0935FE28C}" type="presOf" srcId="{174E055A-6D79-4451-85A3-8A4DDDC63F38}" destId="{4E95B93B-B1C9-4A44-830F-B4C82A52F246}" srcOrd="0" destOrd="0" presId="urn:microsoft.com/office/officeart/2005/8/layout/arrow2"/>
    <dgm:cxn modelId="{CE134052-CADB-4B63-BB2C-BE2DD6320ADB}" type="presParOf" srcId="{4E95B93B-B1C9-4A44-830F-B4C82A52F246}" destId="{C62B47DD-0FB3-4D24-BFAB-5DB870778247}" srcOrd="0" destOrd="0" presId="urn:microsoft.com/office/officeart/2005/8/layout/arrow2"/>
    <dgm:cxn modelId="{D26D3493-0CC2-444E-9ACC-50C0E5D4ACB1}" type="presParOf" srcId="{4E95B93B-B1C9-4A44-830F-B4C82A52F246}" destId="{454A7F57-8063-4F47-8438-38D09FF6F294}" srcOrd="1" destOrd="0" presId="urn:microsoft.com/office/officeart/2005/8/layout/arrow2"/>
    <dgm:cxn modelId="{378090C8-EB7E-44C6-9526-27617BA3E8F9}" type="presParOf" srcId="{454A7F57-8063-4F47-8438-38D09FF6F294}" destId="{159BE8CF-FDE1-4229-A136-A541DB3B9C57}" srcOrd="0" destOrd="0" presId="urn:microsoft.com/office/officeart/2005/8/layout/arrow2"/>
    <dgm:cxn modelId="{B6E8DE2C-C562-479B-818C-AA8A9F2D62E8}" type="presParOf" srcId="{454A7F57-8063-4F47-8438-38D09FF6F294}" destId="{95CD1AA6-1C1C-4065-99CD-1B1590255E76}" srcOrd="1" destOrd="0" presId="urn:microsoft.com/office/officeart/2005/8/layout/arrow2"/>
    <dgm:cxn modelId="{54A7A75C-3240-4666-A57F-5D45A0459C41}" type="presParOf" srcId="{454A7F57-8063-4F47-8438-38D09FF6F294}" destId="{5195660F-E15B-436F-8781-3481BE6BB663}" srcOrd="2" destOrd="0" presId="urn:microsoft.com/office/officeart/2005/8/layout/arrow2"/>
    <dgm:cxn modelId="{A0622F22-4069-474A-A70C-8F30FD69B68B}" type="presParOf" srcId="{454A7F57-8063-4F47-8438-38D09FF6F294}" destId="{0E8F53C5-36B6-4329-AD9B-69576AE8380F}" srcOrd="3" destOrd="0" presId="urn:microsoft.com/office/officeart/2005/8/layout/arrow2"/>
    <dgm:cxn modelId="{BB88659E-FF6C-4DF8-91B1-1357A0A0329E}" type="presParOf" srcId="{454A7F57-8063-4F47-8438-38D09FF6F294}" destId="{A6B9DC05-D311-492F-979F-07DA941A71E4}" srcOrd="4" destOrd="0" presId="urn:microsoft.com/office/officeart/2005/8/layout/arrow2"/>
    <dgm:cxn modelId="{5E0C3E90-A666-4D16-95E6-3BAC9047D35A}" type="presParOf" srcId="{454A7F57-8063-4F47-8438-38D09FF6F294}" destId="{D15389BC-F20C-481D-B9E6-B13956DDC8A4}" srcOrd="5" destOrd="0" presId="urn:microsoft.com/office/officeart/2005/8/layout/arrow2"/>
    <dgm:cxn modelId="{91269B98-B57C-4F01-8D8C-6EFA8AC4338F}" type="presParOf" srcId="{454A7F57-8063-4F47-8438-38D09FF6F294}" destId="{87A54844-97A9-4D62-93DE-45BD28B64FEB}" srcOrd="6" destOrd="0" presId="urn:microsoft.com/office/officeart/2005/8/layout/arrow2"/>
    <dgm:cxn modelId="{9F04BF6B-5433-411E-A23A-FEF14C344342}" type="presParOf" srcId="{454A7F57-8063-4F47-8438-38D09FF6F294}" destId="{486288D8-9419-4D88-B889-4993049617A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F62AC78F-FD2B-43FA-BD64-84E6CF676C0D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社会の様々なことに目を向けよう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01C083C-7002-4763-A44C-5F684C1D3E81}" type="par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45B56A6B-1307-46E4-BF54-C34ED579F67C}" type="sib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FB00052A-8F1E-478D-8439-3CD2B16B7566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基準は今のあなたの中にある</a:t>
          </a:r>
          <a:endParaRPr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1D9437F-9964-46B6-A2A4-1AF48CD2084E}" type="par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601361FF-5CD1-4FAB-A895-1A3AABD52855}" type="sib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F4FC9B50-AC10-49FE-8EBB-6F8BFE09159E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66725EF-D10B-414A-9C51-94404AE211B0}" type="par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14F7A247-CC1C-4B4E-9276-37BC4FD180E2}" type="sib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399CAB32-E54F-40F6-8FD5-09CA5365F1A4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1D2B467-525C-4325-A018-9286F5618F77}" type="par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2B02C1F1-4E3C-4ADD-89BA-0BE9C9CA1985}" type="sib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87D91D5-F4C2-4A59-9F0F-9C271E43D6DD}" type="pres">
      <dgm:prSet presAssocID="{F62AC78F-FD2B-43FA-BD64-84E6CF676C0D}" presName="linNode" presStyleCnt="0"/>
      <dgm:spPr/>
      <dgm:t>
        <a:bodyPr/>
        <a:lstStyle/>
        <a:p>
          <a:endParaRPr kumimoji="1" lang="ja-JP" altLang="en-US"/>
        </a:p>
      </dgm:t>
    </dgm:pt>
    <dgm:pt modelId="{D645CD3E-7625-49C6-8B9E-5FB62FB9F05E}" type="pres">
      <dgm:prSet presAssocID="{F62AC78F-FD2B-43FA-BD64-84E6CF676C0D}" presName="parentText" presStyleLbl="node1" presStyleIdx="0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7894ED-41FD-469D-BAEC-8EB195D2ED88}" type="pres">
      <dgm:prSet presAssocID="{45B56A6B-1307-46E4-BF54-C34ED579F67C}" presName="sp" presStyleCnt="0"/>
      <dgm:spPr/>
      <dgm:t>
        <a:bodyPr/>
        <a:lstStyle/>
        <a:p>
          <a:endParaRPr kumimoji="1" lang="ja-JP" altLang="en-US"/>
        </a:p>
      </dgm:t>
    </dgm:pt>
    <dgm:pt modelId="{7BE67A65-3291-4E92-A7F2-0BED1503198B}" type="pres">
      <dgm:prSet presAssocID="{FB00052A-8F1E-478D-8439-3CD2B16B7566}" presName="linNode" presStyleCnt="0"/>
      <dgm:spPr/>
      <dgm:t>
        <a:bodyPr/>
        <a:lstStyle/>
        <a:p>
          <a:endParaRPr kumimoji="1" lang="ja-JP" altLang="en-US"/>
        </a:p>
      </dgm:t>
    </dgm:pt>
    <dgm:pt modelId="{BD64564C-A30D-4F7B-BC8C-3C65CC5CE5F8}" type="pres">
      <dgm:prSet presAssocID="{FB00052A-8F1E-478D-8439-3CD2B16B7566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EAE075A-3D51-41D0-9504-3C47D92CA1DB}" type="pres">
      <dgm:prSet presAssocID="{601361FF-5CD1-4FAB-A895-1A3AABD52855}" presName="sp" presStyleCnt="0"/>
      <dgm:spPr/>
      <dgm:t>
        <a:bodyPr/>
        <a:lstStyle/>
        <a:p>
          <a:endParaRPr kumimoji="1" lang="ja-JP" altLang="en-US"/>
        </a:p>
      </dgm:t>
    </dgm:pt>
    <dgm:pt modelId="{FDBF27AC-CCE5-4E0C-B2CD-C8A4502CA11F}" type="pres">
      <dgm:prSet presAssocID="{F4FC9B50-AC10-49FE-8EBB-6F8BFE09159E}" presName="linNode" presStyleCnt="0"/>
      <dgm:spPr/>
      <dgm:t>
        <a:bodyPr/>
        <a:lstStyle/>
        <a:p>
          <a:endParaRPr kumimoji="1" lang="ja-JP" altLang="en-US"/>
        </a:p>
      </dgm:t>
    </dgm:pt>
    <dgm:pt modelId="{CC44770E-CCCA-4A4F-9D37-8FEA3F76C20E}" type="pres">
      <dgm:prSet presAssocID="{F4FC9B50-AC10-49FE-8EBB-6F8BFE09159E}" presName="parentText" presStyleLbl="node1" presStyleIdx="2" presStyleCnt="4" custScaleX="277778" custLinFactNeighborX="136" custLinFactNeighborY="228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3293CE-682D-40BD-A013-8CB324193559}" type="pres">
      <dgm:prSet presAssocID="{14F7A247-CC1C-4B4E-9276-37BC4FD180E2}" presName="sp" presStyleCnt="0"/>
      <dgm:spPr/>
      <dgm:t>
        <a:bodyPr/>
        <a:lstStyle/>
        <a:p>
          <a:endParaRPr kumimoji="1" lang="ja-JP" altLang="en-US"/>
        </a:p>
      </dgm:t>
    </dgm:pt>
    <dgm:pt modelId="{C91D9CA8-46D8-49DA-A4F4-F90B1933392E}" type="pres">
      <dgm:prSet presAssocID="{399CAB32-E54F-40F6-8FD5-09CA5365F1A4}" presName="linNode" presStyleCnt="0"/>
      <dgm:spPr/>
      <dgm:t>
        <a:bodyPr/>
        <a:lstStyle/>
        <a:p>
          <a:endParaRPr kumimoji="1" lang="ja-JP" altLang="en-US"/>
        </a:p>
      </dgm:t>
    </dgm:pt>
    <dgm:pt modelId="{3C079D7F-15C6-477E-8F49-48435DB0EC11}" type="pres">
      <dgm:prSet presAssocID="{399CAB32-E54F-40F6-8FD5-09CA5365F1A4}" presName="parentText" presStyleLbl="node1" presStyleIdx="3" presStyleCnt="4" custScaleX="277778" custLinFactNeighborY="3031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01FA3A1-7DF9-4495-9A35-25EF34D37DA5}" type="presOf" srcId="{FB00052A-8F1E-478D-8439-3CD2B16B7566}" destId="{BD64564C-A30D-4F7B-BC8C-3C65CC5CE5F8}" srcOrd="0" destOrd="0" presId="urn:microsoft.com/office/officeart/2005/8/layout/vList5"/>
    <dgm:cxn modelId="{8C4F88D2-2DD2-4AAD-A9A0-7E7F7851D024}" type="presOf" srcId="{399CAB32-E54F-40F6-8FD5-09CA5365F1A4}" destId="{3C079D7F-15C6-477E-8F49-48435DB0EC11}" srcOrd="0" destOrd="0" presId="urn:microsoft.com/office/officeart/2005/8/layout/vList5"/>
    <dgm:cxn modelId="{C9027C66-8BD8-4BDD-87B8-46429370C418}" srcId="{29198D05-D267-47AF-B1D4-83227D722F23}" destId="{F4FC9B50-AC10-49FE-8EBB-6F8BFE09159E}" srcOrd="2" destOrd="0" parTransId="{166725EF-D10B-414A-9C51-94404AE211B0}" sibTransId="{14F7A247-CC1C-4B4E-9276-37BC4FD180E2}"/>
    <dgm:cxn modelId="{EA0A586B-B7AF-4493-B50B-03A94ED23A6A}" srcId="{29198D05-D267-47AF-B1D4-83227D722F23}" destId="{F62AC78F-FD2B-43FA-BD64-84E6CF676C0D}" srcOrd="0" destOrd="0" parTransId="{E01C083C-7002-4763-A44C-5F684C1D3E81}" sibTransId="{45B56A6B-1307-46E4-BF54-C34ED579F67C}"/>
    <dgm:cxn modelId="{8E03B8E5-8043-4A12-9959-FD23974BDAD3}" type="presOf" srcId="{F62AC78F-FD2B-43FA-BD64-84E6CF676C0D}" destId="{D645CD3E-7625-49C6-8B9E-5FB62FB9F05E}" srcOrd="0" destOrd="0" presId="urn:microsoft.com/office/officeart/2005/8/layout/vList5"/>
    <dgm:cxn modelId="{79559587-BCE7-4A31-BEEE-05C9BFBA9930}" type="presOf" srcId="{F4FC9B50-AC10-49FE-8EBB-6F8BFE09159E}" destId="{CC44770E-CCCA-4A4F-9D37-8FEA3F76C20E}" srcOrd="0" destOrd="0" presId="urn:microsoft.com/office/officeart/2005/8/layout/vList5"/>
    <dgm:cxn modelId="{9CDFCA16-ABF3-420D-9C9C-941CE1D98689}" srcId="{29198D05-D267-47AF-B1D4-83227D722F23}" destId="{399CAB32-E54F-40F6-8FD5-09CA5365F1A4}" srcOrd="3" destOrd="0" parTransId="{51D2B467-525C-4325-A018-9286F5618F77}" sibTransId="{2B02C1F1-4E3C-4ADD-89BA-0BE9C9CA1985}"/>
    <dgm:cxn modelId="{9F11881B-90C9-449E-A9D2-D9FFAF3C0943}" type="presOf" srcId="{29198D05-D267-47AF-B1D4-83227D722F23}" destId="{A31F6E76-4AEE-4BA3-A6B0-FF4E936C1532}" srcOrd="0" destOrd="0" presId="urn:microsoft.com/office/officeart/2005/8/layout/vList5"/>
    <dgm:cxn modelId="{1115E54A-0C31-40B9-84F2-95D60518B04A}" srcId="{29198D05-D267-47AF-B1D4-83227D722F23}" destId="{FB00052A-8F1E-478D-8439-3CD2B16B7566}" srcOrd="1" destOrd="0" parTransId="{A1D9437F-9964-46B6-A2A4-1AF48CD2084E}" sibTransId="{601361FF-5CD1-4FAB-A895-1A3AABD52855}"/>
    <dgm:cxn modelId="{B6BABBE4-AB5F-4142-BEFA-A75C7C81262F}" type="presParOf" srcId="{A31F6E76-4AEE-4BA3-A6B0-FF4E936C1532}" destId="{887D91D5-F4C2-4A59-9F0F-9C271E43D6DD}" srcOrd="0" destOrd="0" presId="urn:microsoft.com/office/officeart/2005/8/layout/vList5"/>
    <dgm:cxn modelId="{47EF0926-1058-4687-8331-999FB236A0E5}" type="presParOf" srcId="{887D91D5-F4C2-4A59-9F0F-9C271E43D6DD}" destId="{D645CD3E-7625-49C6-8B9E-5FB62FB9F05E}" srcOrd="0" destOrd="0" presId="urn:microsoft.com/office/officeart/2005/8/layout/vList5"/>
    <dgm:cxn modelId="{4A2B3768-C6F2-4BC6-A06C-85293536F38E}" type="presParOf" srcId="{A31F6E76-4AEE-4BA3-A6B0-FF4E936C1532}" destId="{C27894ED-41FD-469D-BAEC-8EB195D2ED88}" srcOrd="1" destOrd="0" presId="urn:microsoft.com/office/officeart/2005/8/layout/vList5"/>
    <dgm:cxn modelId="{46F5D5F0-EA2C-4B62-AFDF-8362AACC46D0}" type="presParOf" srcId="{A31F6E76-4AEE-4BA3-A6B0-FF4E936C1532}" destId="{7BE67A65-3291-4E92-A7F2-0BED1503198B}" srcOrd="2" destOrd="0" presId="urn:microsoft.com/office/officeart/2005/8/layout/vList5"/>
    <dgm:cxn modelId="{4C101491-F348-4240-AA59-60C63B4B0C0E}" type="presParOf" srcId="{7BE67A65-3291-4E92-A7F2-0BED1503198B}" destId="{BD64564C-A30D-4F7B-BC8C-3C65CC5CE5F8}" srcOrd="0" destOrd="0" presId="urn:microsoft.com/office/officeart/2005/8/layout/vList5"/>
    <dgm:cxn modelId="{990633F7-F570-4970-AAAA-F48014F96FB0}" type="presParOf" srcId="{A31F6E76-4AEE-4BA3-A6B0-FF4E936C1532}" destId="{AEAE075A-3D51-41D0-9504-3C47D92CA1DB}" srcOrd="3" destOrd="0" presId="urn:microsoft.com/office/officeart/2005/8/layout/vList5"/>
    <dgm:cxn modelId="{74645119-2E1F-4A9C-A3D2-9C9C19EB6D50}" type="presParOf" srcId="{A31F6E76-4AEE-4BA3-A6B0-FF4E936C1532}" destId="{FDBF27AC-CCE5-4E0C-B2CD-C8A4502CA11F}" srcOrd="4" destOrd="0" presId="urn:microsoft.com/office/officeart/2005/8/layout/vList5"/>
    <dgm:cxn modelId="{6CB05995-81EB-4A5D-830A-51055F5E29D5}" type="presParOf" srcId="{FDBF27AC-CCE5-4E0C-B2CD-C8A4502CA11F}" destId="{CC44770E-CCCA-4A4F-9D37-8FEA3F76C20E}" srcOrd="0" destOrd="0" presId="urn:microsoft.com/office/officeart/2005/8/layout/vList5"/>
    <dgm:cxn modelId="{7F00D61E-17A4-4191-98DC-6F081C4A6A8F}" type="presParOf" srcId="{A31F6E76-4AEE-4BA3-A6B0-FF4E936C1532}" destId="{5C3293CE-682D-40BD-A013-8CB324193559}" srcOrd="5" destOrd="0" presId="urn:microsoft.com/office/officeart/2005/8/layout/vList5"/>
    <dgm:cxn modelId="{D4E01FC3-39E2-42A5-91AD-690646E2D7C4}" type="presParOf" srcId="{A31F6E76-4AEE-4BA3-A6B0-FF4E936C1532}" destId="{C91D9CA8-46D8-49DA-A4F4-F90B1933392E}" srcOrd="6" destOrd="0" presId="urn:microsoft.com/office/officeart/2005/8/layout/vList5"/>
    <dgm:cxn modelId="{70016CEA-0641-41B8-BCAE-B46CF0F76B27}" type="presParOf" srcId="{C91D9CA8-46D8-49DA-A4F4-F90B1933392E}" destId="{3C079D7F-15C6-477E-8F49-48435DB0EC1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1AD3274-7553-4B22-80C6-C1DDEFDFA976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「投票」という行為を通じて、社会と対等に向き合ってください。</a:t>
          </a:r>
          <a:endParaRPr kumimoji="1" lang="ja-JP" alt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5A405A5-E428-4812-86C2-DB4943D2442B}" type="par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1326720F-AB2E-4401-92CB-2FC5188F9DF6}" type="sib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D2FF1B8B-DE7C-4932-A111-BCB34B234E11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あなたが一生懸命考えて出した答えに間違いはありません。　　　　　　　　　　素直な思いを伝えてください。</a:t>
          </a:r>
          <a:endParaRPr kumimoji="1" lang="ja-JP" alt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F2E402C-9D8F-4868-B9E2-7F5AF9AD5758}" type="par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F5A00ABC-E9EC-447A-BF86-51ABD83051FD}" type="sib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41CF521-DB4D-4F50-8BA6-DCDDBAA41D0B}" type="pres">
      <dgm:prSet presAssocID="{81AD3274-7553-4B22-80C6-C1DDEFDFA976}" presName="linNode" presStyleCnt="0"/>
      <dgm:spPr/>
      <dgm:t>
        <a:bodyPr/>
        <a:lstStyle/>
        <a:p>
          <a:endParaRPr kumimoji="1" lang="ja-JP" altLang="en-US"/>
        </a:p>
      </dgm:t>
    </dgm:pt>
    <dgm:pt modelId="{AC073904-E356-416E-84A2-A034B2E3CC9A}" type="pres">
      <dgm:prSet presAssocID="{81AD3274-7553-4B22-80C6-C1DDEFDFA976}" presName="parentText" presStyleLbl="node1" presStyleIdx="0" presStyleCnt="2" custScaleX="252774" custLinFactNeighborY="-234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9842C1-87BC-4ED8-9BC1-9FB97144FF02}" type="pres">
      <dgm:prSet presAssocID="{1326720F-AB2E-4401-92CB-2FC5188F9DF6}" presName="sp" presStyleCnt="0"/>
      <dgm:spPr/>
      <dgm:t>
        <a:bodyPr/>
        <a:lstStyle/>
        <a:p>
          <a:endParaRPr kumimoji="1" lang="ja-JP" altLang="en-US"/>
        </a:p>
      </dgm:t>
    </dgm:pt>
    <dgm:pt modelId="{04EA5A46-AAB6-4F60-B24D-4F71B34408FB}" type="pres">
      <dgm:prSet presAssocID="{D2FF1B8B-DE7C-4932-A111-BCB34B234E11}" presName="linNode" presStyleCnt="0"/>
      <dgm:spPr/>
      <dgm:t>
        <a:bodyPr/>
        <a:lstStyle/>
        <a:p>
          <a:endParaRPr kumimoji="1" lang="ja-JP" altLang="en-US"/>
        </a:p>
      </dgm:t>
    </dgm:pt>
    <dgm:pt modelId="{9FE57052-2B18-4DC4-B210-302DAA1BD522}" type="pres">
      <dgm:prSet presAssocID="{D2FF1B8B-DE7C-4932-A111-BCB34B234E11}" presName="parentText" presStyleLbl="node1" presStyleIdx="1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048ACFE-95D2-4FCA-B3F7-F3BEC562B6D1}" type="presOf" srcId="{29198D05-D267-47AF-B1D4-83227D722F23}" destId="{A31F6E76-4AEE-4BA3-A6B0-FF4E936C1532}" srcOrd="0" destOrd="0" presId="urn:microsoft.com/office/officeart/2005/8/layout/vList5"/>
    <dgm:cxn modelId="{07E5D12F-0946-422E-94CC-8D60F5961760}" type="presOf" srcId="{D2FF1B8B-DE7C-4932-A111-BCB34B234E11}" destId="{9FE57052-2B18-4DC4-B210-302DAA1BD522}" srcOrd="0" destOrd="0" presId="urn:microsoft.com/office/officeart/2005/8/layout/vList5"/>
    <dgm:cxn modelId="{105A3A6D-9385-4ACE-A644-034F817BDE77}" srcId="{29198D05-D267-47AF-B1D4-83227D722F23}" destId="{81AD3274-7553-4B22-80C6-C1DDEFDFA976}" srcOrd="0" destOrd="0" parTransId="{25A405A5-E428-4812-86C2-DB4943D2442B}" sibTransId="{1326720F-AB2E-4401-92CB-2FC5188F9DF6}"/>
    <dgm:cxn modelId="{DCD904BD-4D53-4E79-A8FB-7717254AD7D8}" type="presOf" srcId="{81AD3274-7553-4B22-80C6-C1DDEFDFA976}" destId="{AC073904-E356-416E-84A2-A034B2E3CC9A}" srcOrd="0" destOrd="0" presId="urn:microsoft.com/office/officeart/2005/8/layout/vList5"/>
    <dgm:cxn modelId="{72DF5619-7D12-4AA5-AB57-4BF3A1D09C18}" srcId="{29198D05-D267-47AF-B1D4-83227D722F23}" destId="{D2FF1B8B-DE7C-4932-A111-BCB34B234E11}" srcOrd="1" destOrd="0" parTransId="{0F2E402C-9D8F-4868-B9E2-7F5AF9AD5758}" sibTransId="{F5A00ABC-E9EC-447A-BF86-51ABD83051FD}"/>
    <dgm:cxn modelId="{FB004D99-5A36-41B8-9366-E086221ED101}" type="presParOf" srcId="{A31F6E76-4AEE-4BA3-A6B0-FF4E936C1532}" destId="{941CF521-DB4D-4F50-8BA6-DCDDBAA41D0B}" srcOrd="0" destOrd="0" presId="urn:microsoft.com/office/officeart/2005/8/layout/vList5"/>
    <dgm:cxn modelId="{7FFAD494-7EE9-4037-BC95-877C9CA7C20B}" type="presParOf" srcId="{941CF521-DB4D-4F50-8BA6-DCDDBAA41D0B}" destId="{AC073904-E356-416E-84A2-A034B2E3CC9A}" srcOrd="0" destOrd="0" presId="urn:microsoft.com/office/officeart/2005/8/layout/vList5"/>
    <dgm:cxn modelId="{39B1CCB3-023B-4818-963B-EF56356B7A3A}" type="presParOf" srcId="{A31F6E76-4AEE-4BA3-A6B0-FF4E936C1532}" destId="{259842C1-87BC-4ED8-9BC1-9FB97144FF02}" srcOrd="1" destOrd="0" presId="urn:microsoft.com/office/officeart/2005/8/layout/vList5"/>
    <dgm:cxn modelId="{B83BEF34-B7A1-4F4A-B7FB-931266250779}" type="presParOf" srcId="{A31F6E76-4AEE-4BA3-A6B0-FF4E936C1532}" destId="{04EA5A46-AAB6-4F60-B24D-4F71B34408FB}" srcOrd="2" destOrd="0" presId="urn:microsoft.com/office/officeart/2005/8/layout/vList5"/>
    <dgm:cxn modelId="{F8FD7252-0AE0-4750-B117-E4BC062307F8}" type="presParOf" srcId="{04EA5A46-AAB6-4F60-B24D-4F71B34408FB}" destId="{9FE57052-2B18-4DC4-B210-302DAA1BD52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B47DD-0FB3-4D24-BFAB-5DB870778247}">
      <dsp:nvSpPr>
        <dsp:cNvPr id="0" name=""/>
        <dsp:cNvSpPr/>
      </dsp:nvSpPr>
      <dsp:spPr>
        <a:xfrm>
          <a:off x="531265" y="0"/>
          <a:ext cx="7880230" cy="4925144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59BE8CF-FDE1-4229-A136-A541DB3B9C57}">
      <dsp:nvSpPr>
        <dsp:cNvPr id="0" name=""/>
        <dsp:cNvSpPr/>
      </dsp:nvSpPr>
      <dsp:spPr>
        <a:xfrm>
          <a:off x="1367199" y="3662337"/>
          <a:ext cx="181245" cy="1812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CD1AA6-1C1C-4065-99CD-1B1590255E76}">
      <dsp:nvSpPr>
        <dsp:cNvPr id="0" name=""/>
        <dsp:cNvSpPr/>
      </dsp:nvSpPr>
      <dsp:spPr>
        <a:xfrm>
          <a:off x="906586" y="3752959"/>
          <a:ext cx="4017184" cy="117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38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906586" y="3752959"/>
        <a:ext cx="4017184" cy="1172184"/>
      </dsp:txXfrm>
    </dsp:sp>
    <dsp:sp modelId="{5195660F-E15B-436F-8781-3481BE6BB663}">
      <dsp:nvSpPr>
        <dsp:cNvPr id="0" name=""/>
        <dsp:cNvSpPr/>
      </dsp:nvSpPr>
      <dsp:spPr>
        <a:xfrm>
          <a:off x="2647737" y="2516748"/>
          <a:ext cx="315209" cy="31520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8F53C5-36B6-4329-AD9B-69576AE8380F}">
      <dsp:nvSpPr>
        <dsp:cNvPr id="0" name=""/>
        <dsp:cNvSpPr/>
      </dsp:nvSpPr>
      <dsp:spPr>
        <a:xfrm>
          <a:off x="2595540" y="2826270"/>
          <a:ext cx="2636239" cy="1691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023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595540" y="2826270"/>
        <a:ext cx="2636239" cy="1691086"/>
      </dsp:txXfrm>
    </dsp:sp>
    <dsp:sp modelId="{A6B9DC05-D311-492F-979F-07DA941A71E4}">
      <dsp:nvSpPr>
        <dsp:cNvPr id="0" name=""/>
        <dsp:cNvSpPr/>
      </dsp:nvSpPr>
      <dsp:spPr>
        <a:xfrm>
          <a:off x="4282885" y="1672578"/>
          <a:ext cx="417652" cy="4176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5389BC-F20C-481D-B9E6-B13956DDC8A4}">
      <dsp:nvSpPr>
        <dsp:cNvPr id="0" name=""/>
        <dsp:cNvSpPr/>
      </dsp:nvSpPr>
      <dsp:spPr>
        <a:xfrm>
          <a:off x="4257723" y="2013229"/>
          <a:ext cx="4196381" cy="1027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305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257723" y="2013229"/>
        <a:ext cx="4196381" cy="1027140"/>
      </dsp:txXfrm>
    </dsp:sp>
    <dsp:sp modelId="{87A54844-97A9-4D62-93DE-45BD28B64FEB}">
      <dsp:nvSpPr>
        <dsp:cNvPr id="0" name=""/>
        <dsp:cNvSpPr/>
      </dsp:nvSpPr>
      <dsp:spPr>
        <a:xfrm>
          <a:off x="6063817" y="1114067"/>
          <a:ext cx="559496" cy="55949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6288D8-9419-4D88-B889-4993049617A5}">
      <dsp:nvSpPr>
        <dsp:cNvPr id="0" name=""/>
        <dsp:cNvSpPr/>
      </dsp:nvSpPr>
      <dsp:spPr>
        <a:xfrm>
          <a:off x="5906950" y="360037"/>
          <a:ext cx="2693960" cy="1186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466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906950" y="360037"/>
        <a:ext cx="2693960" cy="11860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5CD3E-7625-49C6-8B9E-5FB62FB9F05E}">
      <dsp:nvSpPr>
        <dsp:cNvPr id="0" name=""/>
        <dsp:cNvSpPr/>
      </dsp:nvSpPr>
      <dsp:spPr>
        <a:xfrm>
          <a:off x="4015" y="2265"/>
          <a:ext cx="8221569" cy="10895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社会の様々なことに目を向けよう</a:t>
          </a:r>
          <a:endParaRPr kumimoji="1"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55450"/>
        <a:ext cx="8115199" cy="983131"/>
      </dsp:txXfrm>
    </dsp:sp>
    <dsp:sp modelId="{BD64564C-A30D-4F7B-BC8C-3C65CC5CE5F8}">
      <dsp:nvSpPr>
        <dsp:cNvPr id="0" name=""/>
        <dsp:cNvSpPr/>
      </dsp:nvSpPr>
      <dsp:spPr>
        <a:xfrm>
          <a:off x="4015" y="1146242"/>
          <a:ext cx="8221569" cy="10895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基準は今のあなたの中にある</a:t>
          </a:r>
          <a:endParaRPr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1199427"/>
        <a:ext cx="8115199" cy="983131"/>
      </dsp:txXfrm>
    </dsp:sp>
    <dsp:sp modelId="{CC44770E-CCCA-4A4F-9D37-8FEA3F76C20E}">
      <dsp:nvSpPr>
        <dsp:cNvPr id="0" name=""/>
        <dsp:cNvSpPr/>
      </dsp:nvSpPr>
      <dsp:spPr>
        <a:xfrm>
          <a:off x="8030" y="2315092"/>
          <a:ext cx="8221569" cy="10895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1215" y="2368277"/>
        <a:ext cx="8115199" cy="983131"/>
      </dsp:txXfrm>
    </dsp:sp>
    <dsp:sp modelId="{3C079D7F-15C6-477E-8F49-48435DB0EC11}">
      <dsp:nvSpPr>
        <dsp:cNvPr id="0" name=""/>
        <dsp:cNvSpPr/>
      </dsp:nvSpPr>
      <dsp:spPr>
        <a:xfrm>
          <a:off x="4015" y="3436461"/>
          <a:ext cx="8221569" cy="10895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3489646"/>
        <a:ext cx="8115199" cy="983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73904-E356-416E-84A2-A034B2E3CC9A}">
      <dsp:nvSpPr>
        <dsp:cNvPr id="0" name=""/>
        <dsp:cNvSpPr/>
      </dsp:nvSpPr>
      <dsp:spPr>
        <a:xfrm>
          <a:off x="411542" y="0"/>
          <a:ext cx="8320915" cy="256412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「投票」という行為を通じて、社会と対等に向き合ってください。</a:t>
          </a:r>
          <a:endParaRPr kumimoji="1" lang="ja-JP" alt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6712" y="125170"/>
        <a:ext cx="8070575" cy="2313784"/>
      </dsp:txXfrm>
    </dsp:sp>
    <dsp:sp modelId="{9FE57052-2B18-4DC4-B210-302DAA1BD522}">
      <dsp:nvSpPr>
        <dsp:cNvPr id="0" name=""/>
        <dsp:cNvSpPr/>
      </dsp:nvSpPr>
      <dsp:spPr>
        <a:xfrm>
          <a:off x="411542" y="2692395"/>
          <a:ext cx="8320915" cy="2564124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あなたが一生懸命考えて出した答えに間違いはありません。　　　　　　　　　　素直な思いを伝えてください。</a:t>
          </a:r>
          <a:endParaRPr kumimoji="1" lang="ja-JP" alt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6712" y="2817565"/>
        <a:ext cx="8070575" cy="2313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2949575" cy="496888"/>
          </a:xfrm>
          <a:prstGeom prst="rect">
            <a:avLst/>
          </a:prstGeom>
        </p:spPr>
        <p:txBody>
          <a:bodyPr vert="horz" lIns="91389" tIns="45693" rIns="91389" bIns="4569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44" y="2"/>
            <a:ext cx="2949575" cy="496888"/>
          </a:xfrm>
          <a:prstGeom prst="rect">
            <a:avLst/>
          </a:prstGeom>
        </p:spPr>
        <p:txBody>
          <a:bodyPr vert="horz" lIns="91389" tIns="45693" rIns="91389" bIns="45693" rtlCol="0"/>
          <a:lstStyle>
            <a:lvl1pPr algn="r">
              <a:defRPr sz="1200"/>
            </a:lvl1pPr>
          </a:lstStyle>
          <a:p>
            <a:fld id="{D796E18B-A541-459C-8B54-D89AC7050811}" type="datetimeFigureOut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7" y="9440868"/>
            <a:ext cx="2949575" cy="496887"/>
          </a:xfrm>
          <a:prstGeom prst="rect">
            <a:avLst/>
          </a:prstGeom>
        </p:spPr>
        <p:txBody>
          <a:bodyPr vert="horz" lIns="91389" tIns="45693" rIns="91389" bIns="4569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44" y="9440868"/>
            <a:ext cx="2949575" cy="496887"/>
          </a:xfrm>
          <a:prstGeom prst="rect">
            <a:avLst/>
          </a:prstGeom>
        </p:spPr>
        <p:txBody>
          <a:bodyPr vert="horz" lIns="91389" tIns="45693" rIns="91389" bIns="45693" rtlCol="0" anchor="b"/>
          <a:lstStyle>
            <a:lvl1pPr algn="r">
              <a:defRPr sz="1200"/>
            </a:lvl1pPr>
          </a:lstStyle>
          <a:p>
            <a:fld id="{0D4AD1B6-FD13-471E-AB69-275A07F81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53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2949787" cy="496967"/>
          </a:xfrm>
          <a:prstGeom prst="rect">
            <a:avLst/>
          </a:prstGeom>
        </p:spPr>
        <p:txBody>
          <a:bodyPr vert="horz" lIns="91382" tIns="45688" rIns="91382" bIns="4568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5" y="2"/>
            <a:ext cx="2949787" cy="496967"/>
          </a:xfrm>
          <a:prstGeom prst="rect">
            <a:avLst/>
          </a:prstGeom>
        </p:spPr>
        <p:txBody>
          <a:bodyPr vert="horz" lIns="91382" tIns="45688" rIns="91382" bIns="45688" rtlCol="0"/>
          <a:lstStyle>
            <a:lvl1pPr algn="r">
              <a:defRPr sz="1200"/>
            </a:lvl1pPr>
          </a:lstStyle>
          <a:p>
            <a:fld id="{8D45320C-145F-47EF-A8FC-D7874FD29E34}" type="datetimeFigureOut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2" tIns="45688" rIns="91382" bIns="4568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91"/>
            <a:ext cx="5445760" cy="4472702"/>
          </a:xfrm>
          <a:prstGeom prst="rect">
            <a:avLst/>
          </a:prstGeom>
        </p:spPr>
        <p:txBody>
          <a:bodyPr vert="horz" lIns="91382" tIns="45688" rIns="91382" bIns="4568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7" y="9440648"/>
            <a:ext cx="2949787" cy="496967"/>
          </a:xfrm>
          <a:prstGeom prst="rect">
            <a:avLst/>
          </a:prstGeom>
        </p:spPr>
        <p:txBody>
          <a:bodyPr vert="horz" lIns="91382" tIns="45688" rIns="91382" bIns="4568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5" y="9440648"/>
            <a:ext cx="2949787" cy="496967"/>
          </a:xfrm>
          <a:prstGeom prst="rect">
            <a:avLst/>
          </a:prstGeom>
        </p:spPr>
        <p:txBody>
          <a:bodyPr vert="horz" lIns="91382" tIns="45688" rIns="91382" bIns="45688" rtlCol="0" anchor="b"/>
          <a:lstStyle>
            <a:lvl1pPr algn="r">
              <a:defRPr sz="1200"/>
            </a:lvl1pPr>
          </a:lstStyle>
          <a:p>
            <a:fld id="{40C01550-6BF9-471B-8152-6FE406A7B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65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880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570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84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5709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7870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476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45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487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5342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47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4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570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570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962F-E362-41E1-8DA2-E3C006FCD61B}" type="datetime1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4ED1-BBFC-484E-AE1A-37C592DC587B}" type="datetime1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83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83ED-3931-4B8B-A7E5-19099DA2938B}" type="datetime1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0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2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6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D6E6-2FF7-4501-9B4B-F3FB85173AB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0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407A-A261-461C-8A6D-AC2C069BA18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7B56-AB04-444F-A727-EB0A44CA5E6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0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3C49-79BD-48B7-8CB7-944FA8980DD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4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3401-6332-4A56-A206-9DB01A3FA2A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8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5FDD-5C0D-4E06-A743-B35868CB0E2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4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71D-4910-4270-A9A9-2508410BA6C1}" type="datetime1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8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0086-1A0E-478E-9BC4-1679446DCF6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E2AA-C755-407C-88DB-59E3664BAC2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2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3CE2-A826-433E-82FA-A9F61DC8EDA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4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6ED3-67D0-44D0-A650-0CF05AE5DF3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9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BC4A-12F3-4E0F-A35E-25D408571CB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7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3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4684-F59A-4593-8BA1-F12F65AA8CF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5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A70-4C5C-407A-8247-5D72AF6AE23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3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C20E-CCDC-40CB-8321-406E2BCF472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6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94A7-4745-4BD1-868D-3AD756766EAE}" type="datetime1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7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FE53-A836-4DD8-A08E-1F2146F0ADA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766E-0FA8-46D7-A806-C63D0EAC43C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0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7B6A-414F-4955-AAF3-93EF4D95F8A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16A3C-3ACD-4D12-BB04-7BFC9863E0F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4AEC-B11E-48A6-8C81-BF46092C3A7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7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0E11-C3BD-4070-BF4E-A73ACE77D00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7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6F37-7A0D-48B4-B88F-149686C1820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7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D984-82FE-47EE-9114-DA9417C0080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9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F4C6-5F59-43D1-A96E-2168AA237065}" type="datetime1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8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89AD-45E6-4015-B721-5209AD7EC08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7CC6-6C3C-40BF-A245-3B51BD743D4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2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FD29-CA83-4624-866D-712FA47B826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3BA7-3A8B-4D8E-9005-E0050F20080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4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8318-F6AC-4AC8-AD21-9BD3D3D4DCD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9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69ED-FCC5-4EFA-8DF9-4B1BE4ED3FE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0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8D05-BEAA-49F2-8DDE-375A33CFEBC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3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70C3-D472-4E69-BA8C-80F17E8A924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8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C0E8-FCF4-44BD-897B-B0B371E7248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5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82E8-7735-4FB2-A2D7-7CC938FF6F9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E58A-A204-48E6-B23E-CFAE7BD7F324}" type="datetime1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82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CFC7-31EC-4EFF-B854-DD195FC4B7A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3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9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モデル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gray"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 bwMode="gray">
          <a:xfrm>
            <a:off x="162000" y="171000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0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A6F6-627A-4C7C-87CA-3B72FD077346}" type="datetime1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59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BE35-3EB0-4400-B687-948DD7F445F8}" type="datetime1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83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FBE5-16E7-4165-949D-B8582EC72B17}" type="datetime1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19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B3FB-89B5-4DE2-B8F7-16BB81BA642E}" type="datetime1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79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63756-AF27-492D-AE77-7F95F1F26654}" type="datetime1">
              <a:rPr kumimoji="1" lang="ja-JP" altLang="en-US" smtClean="0"/>
              <a:t>2019/11/28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22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7A1A6-9BCF-4820-8417-9103B406CF3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5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334A5-0CC7-42D2-A41D-6F4B2F82365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374AA-225C-4F20-83D0-D1C59EBED8B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2019/11/28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2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</p:sldLayoutIdLst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8660" y="2130426"/>
            <a:ext cx="8206680" cy="1470025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選挙のはなしをしよう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 descr="\\10.66.163.2\default\選挙課啓発係\啓発キャラクター\３　その他デザイン\いらすとや\投票関係\senkyo_touhyo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63133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51518" y="620688"/>
            <a:ext cx="85689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○○高等学校</a:t>
            </a:r>
            <a:endParaRPr kumimoji="1" lang="ja-JP" altLang="en-US" sz="4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4067944" y="5877272"/>
            <a:ext cx="4968552" cy="756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◎東京都選挙管理委員会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4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6134"/>
    </mc:Choice>
    <mc:Fallback xmlns="">
      <p:transition advTm="26613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6648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ja-JP" altLang="ja-JP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投票率が低いとどうなる？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79517" y="1201703"/>
            <a:ext cx="8784966" cy="2437575"/>
            <a:chOff x="163518" y="61"/>
            <a:chExt cx="8784966" cy="2437575"/>
          </a:xfrm>
        </p:grpSpPr>
        <p:sp>
          <p:nvSpPr>
            <p:cNvPr id="7" name="角丸四角形 6"/>
            <p:cNvSpPr/>
            <p:nvPr/>
          </p:nvSpPr>
          <p:spPr>
            <a:xfrm>
              <a:off x="163518" y="61"/>
              <a:ext cx="8784966" cy="24375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角丸四角形 4"/>
            <p:cNvSpPr/>
            <p:nvPr/>
          </p:nvSpPr>
          <p:spPr>
            <a:xfrm>
              <a:off x="282511" y="119054"/>
              <a:ext cx="8546980" cy="2199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4400" b="1" kern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「自分達の代表者を選挙で決める」という</a:t>
              </a:r>
              <a:r>
                <a:rPr lang="ja-JP" altLang="en-US" sz="4400" b="1" kern="12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選挙制度の趣旨</a:t>
              </a:r>
              <a:r>
                <a:rPr lang="ja-JP" altLang="en-US" sz="4400" b="1" kern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と実際の状況に差が生じてしまいます。</a:t>
              </a:r>
              <a:endParaRPr kumimoji="1" lang="ja-JP" altLang="en-US" sz="4400" b="1" kern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163518" y="3789039"/>
            <a:ext cx="8816963" cy="2437575"/>
            <a:chOff x="163518" y="2559515"/>
            <a:chExt cx="8816963" cy="2437575"/>
          </a:xfrm>
        </p:grpSpPr>
        <p:sp>
          <p:nvSpPr>
            <p:cNvPr id="10" name="角丸四角形 9"/>
            <p:cNvSpPr/>
            <p:nvPr/>
          </p:nvSpPr>
          <p:spPr>
            <a:xfrm>
              <a:off x="163518" y="2559515"/>
              <a:ext cx="8816963" cy="24375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角丸四角形 4"/>
            <p:cNvSpPr/>
            <p:nvPr/>
          </p:nvSpPr>
          <p:spPr>
            <a:xfrm>
              <a:off x="282511" y="2678508"/>
              <a:ext cx="8578977" cy="2199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4400" b="1" kern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必ず投票する人達の要望がとおりやすくなり、政治がコントロールされる可能性が高くなります。</a:t>
              </a:r>
              <a:endParaRPr kumimoji="1" lang="ja-JP" altLang="en-US" sz="4400" b="1" kern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039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0298"/>
    </mc:Choice>
    <mc:Fallback xmlns="">
      <p:transition advTm="11029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67147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選挙権年齢の改正は</a:t>
            </a:r>
            <a:endParaRPr lang="en-US" altLang="ja-JP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何年ぶり？</a:t>
            </a: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７０年ぶり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９０年ぶり</a:t>
            </a: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75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12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595" y="5938311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7" y="76139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396044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644008" y="1484784"/>
            <a:ext cx="4104456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終戦後、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歳以上の男女と定められてから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en-US" altLang="ja-JP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</a:t>
            </a:r>
            <a:endParaRPr lang="en-US" altLang="ja-JP" sz="40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の大改正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ちなみ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90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年前は、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歳以上の男性のみに選挙権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が付与さられました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1037076" y="4114810"/>
            <a:ext cx="2742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７０年</a:t>
            </a:r>
          </a:p>
        </p:txBody>
      </p:sp>
    </p:spTree>
    <p:extLst>
      <p:ext uri="{BB962C8B-B14F-4D97-AF65-F5344CB8AC3E}">
        <p14:creationId xmlns:p14="http://schemas.microsoft.com/office/powerpoint/2010/main" val="76752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sz="6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ja-JP" sz="59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の歴史をみてみよう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" y="1252632"/>
            <a:ext cx="9141048" cy="522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40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0298"/>
    </mc:Choice>
    <mc:Fallback xmlns="">
      <p:transition advTm="11029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6881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自宅のインターネットやスマホで投票はできる？</a:t>
            </a: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6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48" y="3285635"/>
            <a:ext cx="279876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15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600" y="5962160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92540" y="76090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4032448" cy="1054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514009"/>
            <a:ext cx="4032448" cy="261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現行法ではできません。</a:t>
            </a: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投票は、原則、投票所で行うことになります。</a:t>
            </a: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必ず、自分で投票に行ってください。</a:t>
            </a: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634440" y="4116065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lang="en-US" altLang="ja-JP" sz="6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870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16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7133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投票は何時までできる？</a:t>
            </a: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１８時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</a:t>
            </a: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8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48" y="3285635"/>
            <a:ext cx="279876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17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600" y="5962160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92540" y="76090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4032448" cy="1054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514009"/>
            <a:ext cx="4032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ほとんどの投票所が</a:t>
            </a:r>
          </a:p>
          <a:p>
            <a:pPr>
              <a:lnSpc>
                <a:spcPct val="120000"/>
              </a:lnSpc>
            </a:pPr>
            <a:r>
              <a:rPr lang="ja-JP" altLang="en-US" sz="4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</a:t>
            </a:r>
            <a:endParaRPr lang="en-US" altLang="ja-JP" sz="4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まで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開いています</a:t>
            </a:r>
          </a:p>
          <a:p>
            <a:pPr>
              <a:lnSpc>
                <a:spcPct val="120000"/>
              </a:lnSpc>
            </a:pPr>
            <a:endParaRPr lang="ja-JP" altLang="en-US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２０時までに投票所に入場すれば、投票箱への投票は２０時を過ぎても有効です。</a:t>
            </a:r>
            <a:endParaRPr lang="ja-JP" altLang="en-US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593629" y="4116065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</a:t>
            </a:r>
            <a:endParaRPr lang="en-US" altLang="ja-JP" sz="6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464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18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7133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日は用事で投票所に行くことができません。</a:t>
            </a:r>
            <a:endParaRPr lang="en-US" altLang="ja-JP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したらいい？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あきらめる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投票する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71056" y="692696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277471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641705" y="1509171"/>
            <a:ext cx="4033983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投票日当日に予定がある場合は、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</a:t>
            </a:r>
            <a:endParaRPr lang="en-US" altLang="ja-JP" sz="40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ができるので、投票をあきらめることはありません。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区役所などで、当日の投票所と同様、２０時まで投票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可能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899593" y="3709481"/>
            <a:ext cx="3168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期日前投票する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19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9150"/>
    </mc:Choice>
    <mc:Fallback xmlns="">
      <p:transition advTm="3915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3131843" y="2060849"/>
            <a:ext cx="3024336" cy="3024336"/>
          </a:xfrm>
          <a:prstGeom prst="rect">
            <a:avLst/>
          </a:prstGeom>
        </p:spPr>
      </p:pic>
      <p:pic>
        <p:nvPicPr>
          <p:cNvPr id="2050" name="Picture 2" descr="\\10.66.163.2\default\選挙課啓発係\啓発キャラクター\３　その他デザイン\いらすとや\quiz_man_bat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8640"/>
            <a:ext cx="3303599" cy="4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66.163.2\default\選挙課啓発係\啓発キャラクター\３　その他デザイン\いらすとや\quiz_woman_ma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27" y="3068960"/>
            <a:ext cx="29672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 bwMode="gray">
          <a:xfrm>
            <a:off x="2212663" y="2420888"/>
            <a:ext cx="52758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選挙クイズ</a:t>
            </a:r>
          </a:p>
        </p:txBody>
      </p:sp>
    </p:spTree>
    <p:extLst>
      <p:ext uri="{BB962C8B-B14F-4D97-AF65-F5344CB8AC3E}">
        <p14:creationId xmlns:p14="http://schemas.microsoft.com/office/powerpoint/2010/main" val="191898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402"/>
    </mc:Choice>
    <mc:Fallback xmlns="">
      <p:transition advTm="940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6881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</a:t>
            </a:r>
            <a:r>
              <a:rPr lang="en-US" altLang="ja-JP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パーセントを切った場合、選挙の結果はどうなる？</a:t>
            </a: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選挙のやり直し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選挙結果は確定</a:t>
            </a: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9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48" y="3285635"/>
            <a:ext cx="279876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21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600" y="5962160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92540" y="76090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4032448" cy="1054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514009"/>
            <a:ext cx="4032448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投票率が低く、国民の意思を反映していないと考えられたとしても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やり直しはしません</a:t>
            </a:r>
            <a:endParaRPr lang="ja-JP" altLang="en-US" sz="4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にかかわらず、結果は確定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します。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「自分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達の代表者を選挙で決める」という選挙制度の趣旨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と違ってしまいます。</a:t>
            </a:r>
            <a:endParaRPr lang="ja-JP" altLang="en-US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576726" y="4116065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結果確定</a:t>
            </a:r>
            <a:endParaRPr lang="en-US" altLang="ja-JP" sz="6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923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22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6881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開票結果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</a:t>
            </a:r>
            <a:endParaRPr lang="en-US" altLang="ja-JP" sz="5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同点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だったら？</a:t>
            </a: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決選投票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くじびき</a:t>
            </a: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2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48" y="3285635"/>
            <a:ext cx="279876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23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600" y="5962160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92540" y="76090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4032448" cy="1054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514009"/>
            <a:ext cx="4032448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同数の得票で、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当選と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落選が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分かれた場合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当選人は法律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により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くじびき</a:t>
            </a:r>
            <a:endParaRPr lang="en-US" altLang="ja-JP" sz="40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で決めることになります。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ja-JP" altLang="en-US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ただし、くじの方法は法律でも決まって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いません</a:t>
            </a: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576726" y="4116065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くじびき</a:t>
            </a:r>
            <a:endParaRPr lang="en-US" altLang="ja-JP" sz="6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765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T0511019\Desktop\kujib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6696744" cy="669674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0511019\Desktop\kujibou_black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27384"/>
            <a:ext cx="2896735" cy="289673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0511019\Desktop\kujibou_clear305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52936"/>
            <a:ext cx="2896735" cy="289673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-36512" y="5616624"/>
            <a:ext cx="9180512" cy="12687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よく使われている「くじ棒」</a:t>
            </a:r>
            <a:endParaRPr kumimoji="1" lang="ja-JP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171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0511019\Desktop\chuse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4"/>
            <a:ext cx="9180512" cy="608974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0" y="5589240"/>
            <a:ext cx="9144001" cy="12687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このような「くじ」もあります。</a:t>
            </a:r>
            <a:endParaRPr kumimoji="1" lang="ja-JP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081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投票までのながれ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１．</a:t>
            </a:r>
            <a:r>
              <a:rPr kumimoji="1"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入場整理券を受け取る</a:t>
            </a:r>
            <a:endParaRPr kumimoji="1"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２．</a:t>
            </a: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投票所へ行く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３．投票用紙をもらう</a:t>
            </a:r>
            <a:endParaRPr kumimoji="1"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４．投票用紙に候補者の名前を書く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５．投票箱に入れ</a:t>
            </a: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る</a:t>
            </a:r>
            <a:endParaRPr kumimoji="1"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994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</a:t>
            </a:r>
            <a:r>
              <a:rPr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整理券を受け取る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お住まいに、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入場整理券が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送られてきます。</a:t>
            </a:r>
            <a:endParaRPr lang="ja-JP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5" y="1484784"/>
            <a:ext cx="421749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21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入場整理券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7500">
            <a:off x="804817" y="1665427"/>
            <a:ext cx="7750548" cy="431308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6931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投票所へ行きます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</a:t>
            </a: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整理券に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書かれている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投票所へ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行きます。</a:t>
            </a:r>
            <a:endParaRPr lang="ja-JP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32047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55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67147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21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日に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実施予定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の選挙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？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議院議員選挙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議院議員選挙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受付をします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入場整理券を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受付に出します。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54234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65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投票できるかの確認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投票できる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本人かどうかの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確認をします。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9625"/>
            <a:ext cx="4176464" cy="512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43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投票用紙の交付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投票用紙を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もらいます。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81" y="1412776"/>
            <a:ext cx="423831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80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記載台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投票用紙に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候補者等の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名前を書きます。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3406"/>
            <a:ext cx="4176464" cy="50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91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投票箱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投票用紙を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投票箱に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入れます。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06767"/>
            <a:ext cx="4248472" cy="473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98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見守る人がいます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投票管理者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投票立会人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08" y="3609280"/>
            <a:ext cx="1960163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84784"/>
            <a:ext cx="4320481" cy="472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08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36019"/>
            <a:ext cx="9036496" cy="496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投票のながれ</a:t>
            </a:r>
            <a:r>
              <a:rPr lang="ja-JP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（まとめ）</a:t>
            </a:r>
            <a:endParaRPr lang="ja-JP" alt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467544" y="2159882"/>
            <a:ext cx="8219256" cy="25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これはどの選挙の</a:t>
            </a:r>
            <a:endParaRPr kumimoji="1" lang="en-US" altLang="ja-JP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投票でも同じです</a:t>
            </a:r>
            <a:endParaRPr kumimoji="1" lang="ja-JP" alt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5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</a:t>
            </a:r>
            <a:r>
              <a:rPr lang="ja-JP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では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467544" y="2159882"/>
            <a:ext cx="3960000" cy="2520000"/>
          </a:xfrm>
          <a:prstGeom prst="roundRect">
            <a:avLst/>
          </a:prstGeom>
          <a:solidFill>
            <a:srgbClr val="FFFF00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選挙区　選挙</a:t>
            </a:r>
            <a:endParaRPr kumimoji="1" lang="ja-JP" alt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4788464" y="2132856"/>
            <a:ext cx="3960000" cy="252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比例代表選挙</a:t>
            </a:r>
            <a:endParaRPr kumimoji="1" lang="ja-JP" alt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21262" y="5240228"/>
            <a:ext cx="6701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それぞれに投票用紙があります</a:t>
            </a:r>
            <a:endParaRPr kumimoji="1"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619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="" xmlns:a16="http://schemas.microsoft.com/office/drawing/2014/main" id="{B3982952-5081-4133-B6DD-CB4384B3073D}"/>
              </a:ext>
            </a:extLst>
          </p:cNvPr>
          <p:cNvGrpSpPr/>
          <p:nvPr/>
        </p:nvGrpSpPr>
        <p:grpSpPr>
          <a:xfrm>
            <a:off x="2254851" y="1466904"/>
            <a:ext cx="4621405" cy="5202456"/>
            <a:chOff x="5226189" y="4511553"/>
            <a:chExt cx="1003303" cy="112944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" name="Freeform 125">
              <a:extLst>
                <a:ext uri="{FF2B5EF4-FFF2-40B4-BE49-F238E27FC236}">
                  <a16:creationId xmlns="" xmlns:a16="http://schemas.microsoft.com/office/drawing/2014/main" id="{CB4921F8-BE74-4AE6-8A79-B294413C4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2289" y="4511553"/>
              <a:ext cx="451320" cy="452443"/>
            </a:xfrm>
            <a:custGeom>
              <a:avLst/>
              <a:gdLst>
                <a:gd name="T0" fmla="*/ 68 w 408"/>
                <a:gd name="T1" fmla="*/ 91 h 409"/>
                <a:gd name="T2" fmla="*/ 136 w 408"/>
                <a:gd name="T3" fmla="*/ 46 h 409"/>
                <a:gd name="T4" fmla="*/ 159 w 408"/>
                <a:gd name="T5" fmla="*/ 68 h 409"/>
                <a:gd name="T6" fmla="*/ 204 w 408"/>
                <a:gd name="T7" fmla="*/ 68 h 409"/>
                <a:gd name="T8" fmla="*/ 250 w 408"/>
                <a:gd name="T9" fmla="*/ 0 h 409"/>
                <a:gd name="T10" fmla="*/ 318 w 408"/>
                <a:gd name="T11" fmla="*/ 23 h 409"/>
                <a:gd name="T12" fmla="*/ 408 w 408"/>
                <a:gd name="T13" fmla="*/ 136 h 409"/>
                <a:gd name="T14" fmla="*/ 363 w 408"/>
                <a:gd name="T15" fmla="*/ 182 h 409"/>
                <a:gd name="T16" fmla="*/ 386 w 408"/>
                <a:gd name="T17" fmla="*/ 227 h 409"/>
                <a:gd name="T18" fmla="*/ 340 w 408"/>
                <a:gd name="T19" fmla="*/ 250 h 409"/>
                <a:gd name="T20" fmla="*/ 340 w 408"/>
                <a:gd name="T21" fmla="*/ 340 h 409"/>
                <a:gd name="T22" fmla="*/ 295 w 408"/>
                <a:gd name="T23" fmla="*/ 363 h 409"/>
                <a:gd name="T24" fmla="*/ 204 w 408"/>
                <a:gd name="T25" fmla="*/ 363 h 409"/>
                <a:gd name="T26" fmla="*/ 136 w 408"/>
                <a:gd name="T27" fmla="*/ 409 h 409"/>
                <a:gd name="T28" fmla="*/ 91 w 408"/>
                <a:gd name="T29" fmla="*/ 409 h 409"/>
                <a:gd name="T30" fmla="*/ 68 w 408"/>
                <a:gd name="T31" fmla="*/ 363 h 409"/>
                <a:gd name="T32" fmla="*/ 0 w 408"/>
                <a:gd name="T33" fmla="*/ 340 h 409"/>
                <a:gd name="T34" fmla="*/ 0 w 408"/>
                <a:gd name="T35" fmla="*/ 318 h 409"/>
                <a:gd name="T36" fmla="*/ 68 w 408"/>
                <a:gd name="T37" fmla="*/ 227 h 409"/>
                <a:gd name="T38" fmla="*/ 23 w 408"/>
                <a:gd name="T39" fmla="*/ 182 h 409"/>
                <a:gd name="T40" fmla="*/ 23 w 408"/>
                <a:gd name="T41" fmla="*/ 159 h 409"/>
                <a:gd name="T42" fmla="*/ 68 w 408"/>
                <a:gd name="T43" fmla="*/ 136 h 409"/>
                <a:gd name="T44" fmla="*/ 68 w 408"/>
                <a:gd name="T45" fmla="*/ 91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8" h="409">
                  <a:moveTo>
                    <a:pt x="68" y="91"/>
                  </a:moveTo>
                  <a:lnTo>
                    <a:pt x="136" y="46"/>
                  </a:lnTo>
                  <a:lnTo>
                    <a:pt x="159" y="68"/>
                  </a:lnTo>
                  <a:lnTo>
                    <a:pt x="204" y="68"/>
                  </a:lnTo>
                  <a:lnTo>
                    <a:pt x="250" y="0"/>
                  </a:lnTo>
                  <a:lnTo>
                    <a:pt x="318" y="23"/>
                  </a:lnTo>
                  <a:lnTo>
                    <a:pt x="408" y="136"/>
                  </a:lnTo>
                  <a:lnTo>
                    <a:pt x="363" y="182"/>
                  </a:lnTo>
                  <a:lnTo>
                    <a:pt x="386" y="227"/>
                  </a:lnTo>
                  <a:lnTo>
                    <a:pt x="340" y="250"/>
                  </a:lnTo>
                  <a:lnTo>
                    <a:pt x="340" y="340"/>
                  </a:lnTo>
                  <a:lnTo>
                    <a:pt x="295" y="363"/>
                  </a:lnTo>
                  <a:lnTo>
                    <a:pt x="204" y="363"/>
                  </a:lnTo>
                  <a:lnTo>
                    <a:pt x="136" y="409"/>
                  </a:lnTo>
                  <a:lnTo>
                    <a:pt x="91" y="409"/>
                  </a:lnTo>
                  <a:lnTo>
                    <a:pt x="68" y="363"/>
                  </a:lnTo>
                  <a:lnTo>
                    <a:pt x="0" y="340"/>
                  </a:lnTo>
                  <a:lnTo>
                    <a:pt x="0" y="318"/>
                  </a:lnTo>
                  <a:lnTo>
                    <a:pt x="68" y="227"/>
                  </a:lnTo>
                  <a:lnTo>
                    <a:pt x="23" y="182"/>
                  </a:lnTo>
                  <a:lnTo>
                    <a:pt x="23" y="159"/>
                  </a:lnTo>
                  <a:lnTo>
                    <a:pt x="68" y="136"/>
                  </a:lnTo>
                  <a:lnTo>
                    <a:pt x="68" y="91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" name="Freeform 126">
              <a:extLst>
                <a:ext uri="{FF2B5EF4-FFF2-40B4-BE49-F238E27FC236}">
                  <a16:creationId xmlns="" xmlns:a16="http://schemas.microsoft.com/office/drawing/2014/main" id="{D44836D1-22F6-45C3-94AC-BDA48F1FD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951" y="4661998"/>
              <a:ext cx="526541" cy="678112"/>
            </a:xfrm>
            <a:custGeom>
              <a:avLst/>
              <a:gdLst>
                <a:gd name="T0" fmla="*/ 317 w 476"/>
                <a:gd name="T1" fmla="*/ 0 h 613"/>
                <a:gd name="T2" fmla="*/ 317 w 476"/>
                <a:gd name="T3" fmla="*/ 46 h 613"/>
                <a:gd name="T4" fmla="*/ 385 w 476"/>
                <a:gd name="T5" fmla="*/ 91 h 613"/>
                <a:gd name="T6" fmla="*/ 385 w 476"/>
                <a:gd name="T7" fmla="*/ 46 h 613"/>
                <a:gd name="T8" fmla="*/ 408 w 476"/>
                <a:gd name="T9" fmla="*/ 23 h 613"/>
                <a:gd name="T10" fmla="*/ 431 w 476"/>
                <a:gd name="T11" fmla="*/ 68 h 613"/>
                <a:gd name="T12" fmla="*/ 453 w 476"/>
                <a:gd name="T13" fmla="*/ 91 h 613"/>
                <a:gd name="T14" fmla="*/ 476 w 476"/>
                <a:gd name="T15" fmla="*/ 91 h 613"/>
                <a:gd name="T16" fmla="*/ 385 w 476"/>
                <a:gd name="T17" fmla="*/ 227 h 613"/>
                <a:gd name="T18" fmla="*/ 363 w 476"/>
                <a:gd name="T19" fmla="*/ 295 h 613"/>
                <a:gd name="T20" fmla="*/ 340 w 476"/>
                <a:gd name="T21" fmla="*/ 318 h 613"/>
                <a:gd name="T22" fmla="*/ 317 w 476"/>
                <a:gd name="T23" fmla="*/ 386 h 613"/>
                <a:gd name="T24" fmla="*/ 340 w 476"/>
                <a:gd name="T25" fmla="*/ 499 h 613"/>
                <a:gd name="T26" fmla="*/ 385 w 476"/>
                <a:gd name="T27" fmla="*/ 613 h 613"/>
                <a:gd name="T28" fmla="*/ 340 w 476"/>
                <a:gd name="T29" fmla="*/ 567 h 613"/>
                <a:gd name="T30" fmla="*/ 295 w 476"/>
                <a:gd name="T31" fmla="*/ 477 h 613"/>
                <a:gd name="T32" fmla="*/ 181 w 476"/>
                <a:gd name="T33" fmla="*/ 477 h 613"/>
                <a:gd name="T34" fmla="*/ 136 w 476"/>
                <a:gd name="T35" fmla="*/ 477 h 613"/>
                <a:gd name="T36" fmla="*/ 91 w 476"/>
                <a:gd name="T37" fmla="*/ 431 h 613"/>
                <a:gd name="T38" fmla="*/ 0 w 476"/>
                <a:gd name="T39" fmla="*/ 318 h 613"/>
                <a:gd name="T40" fmla="*/ 0 w 476"/>
                <a:gd name="T41" fmla="*/ 273 h 613"/>
                <a:gd name="T42" fmla="*/ 45 w 476"/>
                <a:gd name="T43" fmla="*/ 273 h 613"/>
                <a:gd name="T44" fmla="*/ 113 w 476"/>
                <a:gd name="T45" fmla="*/ 227 h 613"/>
                <a:gd name="T46" fmla="*/ 204 w 476"/>
                <a:gd name="T47" fmla="*/ 227 h 613"/>
                <a:gd name="T48" fmla="*/ 249 w 476"/>
                <a:gd name="T49" fmla="*/ 204 h 613"/>
                <a:gd name="T50" fmla="*/ 249 w 476"/>
                <a:gd name="T51" fmla="*/ 114 h 613"/>
                <a:gd name="T52" fmla="*/ 295 w 476"/>
                <a:gd name="T53" fmla="*/ 91 h 613"/>
                <a:gd name="T54" fmla="*/ 272 w 476"/>
                <a:gd name="T55" fmla="*/ 46 h 613"/>
                <a:gd name="T56" fmla="*/ 317 w 476"/>
                <a:gd name="T57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6" h="613">
                  <a:moveTo>
                    <a:pt x="317" y="0"/>
                  </a:moveTo>
                  <a:lnTo>
                    <a:pt x="317" y="46"/>
                  </a:lnTo>
                  <a:lnTo>
                    <a:pt x="385" y="91"/>
                  </a:lnTo>
                  <a:lnTo>
                    <a:pt x="385" y="46"/>
                  </a:lnTo>
                  <a:lnTo>
                    <a:pt x="408" y="23"/>
                  </a:lnTo>
                  <a:lnTo>
                    <a:pt x="431" y="68"/>
                  </a:lnTo>
                  <a:lnTo>
                    <a:pt x="453" y="91"/>
                  </a:lnTo>
                  <a:lnTo>
                    <a:pt x="476" y="91"/>
                  </a:lnTo>
                  <a:lnTo>
                    <a:pt x="385" y="227"/>
                  </a:lnTo>
                  <a:lnTo>
                    <a:pt x="363" y="295"/>
                  </a:lnTo>
                  <a:lnTo>
                    <a:pt x="340" y="318"/>
                  </a:lnTo>
                  <a:lnTo>
                    <a:pt x="317" y="386"/>
                  </a:lnTo>
                  <a:lnTo>
                    <a:pt x="340" y="499"/>
                  </a:lnTo>
                  <a:lnTo>
                    <a:pt x="385" y="613"/>
                  </a:lnTo>
                  <a:lnTo>
                    <a:pt x="340" y="567"/>
                  </a:lnTo>
                  <a:lnTo>
                    <a:pt x="295" y="477"/>
                  </a:lnTo>
                  <a:lnTo>
                    <a:pt x="181" y="477"/>
                  </a:lnTo>
                  <a:lnTo>
                    <a:pt x="136" y="477"/>
                  </a:lnTo>
                  <a:lnTo>
                    <a:pt x="91" y="431"/>
                  </a:lnTo>
                  <a:lnTo>
                    <a:pt x="0" y="318"/>
                  </a:lnTo>
                  <a:lnTo>
                    <a:pt x="0" y="273"/>
                  </a:lnTo>
                  <a:lnTo>
                    <a:pt x="45" y="273"/>
                  </a:lnTo>
                  <a:lnTo>
                    <a:pt x="113" y="227"/>
                  </a:lnTo>
                  <a:lnTo>
                    <a:pt x="204" y="227"/>
                  </a:lnTo>
                  <a:lnTo>
                    <a:pt x="249" y="204"/>
                  </a:lnTo>
                  <a:lnTo>
                    <a:pt x="249" y="114"/>
                  </a:lnTo>
                  <a:lnTo>
                    <a:pt x="295" y="91"/>
                  </a:lnTo>
                  <a:lnTo>
                    <a:pt x="272" y="46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" name="Freeform 149">
              <a:extLst>
                <a:ext uri="{FF2B5EF4-FFF2-40B4-BE49-F238E27FC236}">
                  <a16:creationId xmlns="" xmlns:a16="http://schemas.microsoft.com/office/drawing/2014/main" id="{B5366866-6FE3-491F-862B-A7C01DC32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189" y="4511553"/>
              <a:ext cx="476763" cy="476780"/>
            </a:xfrm>
            <a:custGeom>
              <a:avLst/>
              <a:gdLst>
                <a:gd name="T0" fmla="*/ 431 w 431"/>
                <a:gd name="T1" fmla="*/ 409 h 431"/>
                <a:gd name="T2" fmla="*/ 408 w 431"/>
                <a:gd name="T3" fmla="*/ 363 h 431"/>
                <a:gd name="T4" fmla="*/ 340 w 431"/>
                <a:gd name="T5" fmla="*/ 340 h 431"/>
                <a:gd name="T6" fmla="*/ 340 w 431"/>
                <a:gd name="T7" fmla="*/ 318 h 431"/>
                <a:gd name="T8" fmla="*/ 408 w 431"/>
                <a:gd name="T9" fmla="*/ 227 h 431"/>
                <a:gd name="T10" fmla="*/ 363 w 431"/>
                <a:gd name="T11" fmla="*/ 182 h 431"/>
                <a:gd name="T12" fmla="*/ 363 w 431"/>
                <a:gd name="T13" fmla="*/ 159 h 431"/>
                <a:gd name="T14" fmla="*/ 408 w 431"/>
                <a:gd name="T15" fmla="*/ 136 h 431"/>
                <a:gd name="T16" fmla="*/ 408 w 431"/>
                <a:gd name="T17" fmla="*/ 91 h 431"/>
                <a:gd name="T18" fmla="*/ 385 w 431"/>
                <a:gd name="T19" fmla="*/ 68 h 431"/>
                <a:gd name="T20" fmla="*/ 340 w 431"/>
                <a:gd name="T21" fmla="*/ 68 h 431"/>
                <a:gd name="T22" fmla="*/ 317 w 431"/>
                <a:gd name="T23" fmla="*/ 0 h 431"/>
                <a:gd name="T24" fmla="*/ 272 w 431"/>
                <a:gd name="T25" fmla="*/ 0 h 431"/>
                <a:gd name="T26" fmla="*/ 272 w 431"/>
                <a:gd name="T27" fmla="*/ 46 h 431"/>
                <a:gd name="T28" fmla="*/ 159 w 431"/>
                <a:gd name="T29" fmla="*/ 91 h 431"/>
                <a:gd name="T30" fmla="*/ 68 w 431"/>
                <a:gd name="T31" fmla="*/ 91 h 431"/>
                <a:gd name="T32" fmla="*/ 0 w 431"/>
                <a:gd name="T33" fmla="*/ 159 h 431"/>
                <a:gd name="T34" fmla="*/ 0 w 431"/>
                <a:gd name="T35" fmla="*/ 182 h 431"/>
                <a:gd name="T36" fmla="*/ 45 w 431"/>
                <a:gd name="T37" fmla="*/ 227 h 431"/>
                <a:gd name="T38" fmla="*/ 91 w 431"/>
                <a:gd name="T39" fmla="*/ 227 h 431"/>
                <a:gd name="T40" fmla="*/ 91 w 431"/>
                <a:gd name="T41" fmla="*/ 272 h 431"/>
                <a:gd name="T42" fmla="*/ 45 w 431"/>
                <a:gd name="T43" fmla="*/ 295 h 431"/>
                <a:gd name="T44" fmla="*/ 68 w 431"/>
                <a:gd name="T45" fmla="*/ 318 h 431"/>
                <a:gd name="T46" fmla="*/ 45 w 431"/>
                <a:gd name="T47" fmla="*/ 363 h 431"/>
                <a:gd name="T48" fmla="*/ 68 w 431"/>
                <a:gd name="T49" fmla="*/ 409 h 431"/>
                <a:gd name="T50" fmla="*/ 68 w 431"/>
                <a:gd name="T51" fmla="*/ 431 h 431"/>
                <a:gd name="T52" fmla="*/ 113 w 431"/>
                <a:gd name="T53" fmla="*/ 409 h 431"/>
                <a:gd name="T54" fmla="*/ 204 w 431"/>
                <a:gd name="T55" fmla="*/ 386 h 431"/>
                <a:gd name="T56" fmla="*/ 249 w 431"/>
                <a:gd name="T57" fmla="*/ 340 h 431"/>
                <a:gd name="T58" fmla="*/ 363 w 431"/>
                <a:gd name="T59" fmla="*/ 409 h 431"/>
                <a:gd name="T60" fmla="*/ 431 w 431"/>
                <a:gd name="T61" fmla="*/ 409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1" h="431">
                  <a:moveTo>
                    <a:pt x="431" y="409"/>
                  </a:moveTo>
                  <a:lnTo>
                    <a:pt x="408" y="363"/>
                  </a:lnTo>
                  <a:lnTo>
                    <a:pt x="340" y="340"/>
                  </a:lnTo>
                  <a:lnTo>
                    <a:pt x="340" y="318"/>
                  </a:lnTo>
                  <a:lnTo>
                    <a:pt x="408" y="227"/>
                  </a:lnTo>
                  <a:lnTo>
                    <a:pt x="363" y="182"/>
                  </a:lnTo>
                  <a:lnTo>
                    <a:pt x="363" y="159"/>
                  </a:lnTo>
                  <a:lnTo>
                    <a:pt x="408" y="136"/>
                  </a:lnTo>
                  <a:lnTo>
                    <a:pt x="408" y="91"/>
                  </a:lnTo>
                  <a:lnTo>
                    <a:pt x="385" y="68"/>
                  </a:lnTo>
                  <a:lnTo>
                    <a:pt x="340" y="68"/>
                  </a:lnTo>
                  <a:lnTo>
                    <a:pt x="317" y="0"/>
                  </a:lnTo>
                  <a:lnTo>
                    <a:pt x="272" y="0"/>
                  </a:lnTo>
                  <a:lnTo>
                    <a:pt x="272" y="46"/>
                  </a:lnTo>
                  <a:lnTo>
                    <a:pt x="159" y="91"/>
                  </a:lnTo>
                  <a:lnTo>
                    <a:pt x="68" y="91"/>
                  </a:lnTo>
                  <a:lnTo>
                    <a:pt x="0" y="159"/>
                  </a:lnTo>
                  <a:lnTo>
                    <a:pt x="0" y="182"/>
                  </a:lnTo>
                  <a:lnTo>
                    <a:pt x="45" y="227"/>
                  </a:lnTo>
                  <a:lnTo>
                    <a:pt x="91" y="227"/>
                  </a:lnTo>
                  <a:lnTo>
                    <a:pt x="91" y="272"/>
                  </a:lnTo>
                  <a:lnTo>
                    <a:pt x="45" y="295"/>
                  </a:lnTo>
                  <a:lnTo>
                    <a:pt x="68" y="318"/>
                  </a:lnTo>
                  <a:lnTo>
                    <a:pt x="45" y="363"/>
                  </a:lnTo>
                  <a:lnTo>
                    <a:pt x="68" y="409"/>
                  </a:lnTo>
                  <a:lnTo>
                    <a:pt x="68" y="431"/>
                  </a:lnTo>
                  <a:lnTo>
                    <a:pt x="113" y="409"/>
                  </a:lnTo>
                  <a:lnTo>
                    <a:pt x="204" y="386"/>
                  </a:lnTo>
                  <a:lnTo>
                    <a:pt x="249" y="340"/>
                  </a:lnTo>
                  <a:lnTo>
                    <a:pt x="363" y="409"/>
                  </a:lnTo>
                  <a:lnTo>
                    <a:pt x="431" y="409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" name="Freeform 150">
              <a:extLst>
                <a:ext uri="{FF2B5EF4-FFF2-40B4-BE49-F238E27FC236}">
                  <a16:creationId xmlns="" xmlns:a16="http://schemas.microsoft.com/office/drawing/2014/main" id="{F7F4EF01-B088-40AE-B8A1-98232A117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2289" y="5013776"/>
              <a:ext cx="526541" cy="627226"/>
            </a:xfrm>
            <a:custGeom>
              <a:avLst/>
              <a:gdLst>
                <a:gd name="T0" fmla="*/ 91 w 476"/>
                <a:gd name="T1" fmla="*/ 0 h 567"/>
                <a:gd name="T2" fmla="*/ 227 w 476"/>
                <a:gd name="T3" fmla="*/ 159 h 567"/>
                <a:gd name="T4" fmla="*/ 386 w 476"/>
                <a:gd name="T5" fmla="*/ 159 h 567"/>
                <a:gd name="T6" fmla="*/ 431 w 476"/>
                <a:gd name="T7" fmla="*/ 249 h 567"/>
                <a:gd name="T8" fmla="*/ 476 w 476"/>
                <a:gd name="T9" fmla="*/ 295 h 567"/>
                <a:gd name="T10" fmla="*/ 408 w 476"/>
                <a:gd name="T11" fmla="*/ 295 h 567"/>
                <a:gd name="T12" fmla="*/ 386 w 476"/>
                <a:gd name="T13" fmla="*/ 272 h 567"/>
                <a:gd name="T14" fmla="*/ 295 w 476"/>
                <a:gd name="T15" fmla="*/ 317 h 567"/>
                <a:gd name="T16" fmla="*/ 250 w 476"/>
                <a:gd name="T17" fmla="*/ 385 h 567"/>
                <a:gd name="T18" fmla="*/ 250 w 476"/>
                <a:gd name="T19" fmla="*/ 431 h 567"/>
                <a:gd name="T20" fmla="*/ 227 w 476"/>
                <a:gd name="T21" fmla="*/ 476 h 567"/>
                <a:gd name="T22" fmla="*/ 159 w 476"/>
                <a:gd name="T23" fmla="*/ 499 h 567"/>
                <a:gd name="T24" fmla="*/ 136 w 476"/>
                <a:gd name="T25" fmla="*/ 476 h 567"/>
                <a:gd name="T26" fmla="*/ 91 w 476"/>
                <a:gd name="T27" fmla="*/ 499 h 567"/>
                <a:gd name="T28" fmla="*/ 68 w 476"/>
                <a:gd name="T29" fmla="*/ 521 h 567"/>
                <a:gd name="T30" fmla="*/ 23 w 476"/>
                <a:gd name="T31" fmla="*/ 567 h 567"/>
                <a:gd name="T32" fmla="*/ 0 w 476"/>
                <a:gd name="T33" fmla="*/ 521 h 567"/>
                <a:gd name="T34" fmla="*/ 23 w 476"/>
                <a:gd name="T35" fmla="*/ 521 h 567"/>
                <a:gd name="T36" fmla="*/ 23 w 476"/>
                <a:gd name="T37" fmla="*/ 499 h 567"/>
                <a:gd name="T38" fmla="*/ 45 w 476"/>
                <a:gd name="T39" fmla="*/ 453 h 567"/>
                <a:gd name="T40" fmla="*/ 45 w 476"/>
                <a:gd name="T41" fmla="*/ 431 h 567"/>
                <a:gd name="T42" fmla="*/ 68 w 476"/>
                <a:gd name="T43" fmla="*/ 408 h 567"/>
                <a:gd name="T44" fmla="*/ 68 w 476"/>
                <a:gd name="T45" fmla="*/ 385 h 567"/>
                <a:gd name="T46" fmla="*/ 45 w 476"/>
                <a:gd name="T47" fmla="*/ 385 h 567"/>
                <a:gd name="T48" fmla="*/ 68 w 476"/>
                <a:gd name="T49" fmla="*/ 363 h 567"/>
                <a:gd name="T50" fmla="*/ 91 w 476"/>
                <a:gd name="T51" fmla="*/ 363 h 567"/>
                <a:gd name="T52" fmla="*/ 91 w 476"/>
                <a:gd name="T53" fmla="*/ 340 h 567"/>
                <a:gd name="T54" fmla="*/ 136 w 476"/>
                <a:gd name="T55" fmla="*/ 317 h 567"/>
                <a:gd name="T56" fmla="*/ 182 w 476"/>
                <a:gd name="T57" fmla="*/ 295 h 567"/>
                <a:gd name="T58" fmla="*/ 182 w 476"/>
                <a:gd name="T59" fmla="*/ 272 h 567"/>
                <a:gd name="T60" fmla="*/ 182 w 476"/>
                <a:gd name="T61" fmla="*/ 249 h 567"/>
                <a:gd name="T62" fmla="*/ 136 w 476"/>
                <a:gd name="T63" fmla="*/ 204 h 567"/>
                <a:gd name="T64" fmla="*/ 114 w 476"/>
                <a:gd name="T65" fmla="*/ 227 h 567"/>
                <a:gd name="T66" fmla="*/ 91 w 476"/>
                <a:gd name="T67" fmla="*/ 227 h 567"/>
                <a:gd name="T68" fmla="*/ 136 w 476"/>
                <a:gd name="T69" fmla="*/ 181 h 567"/>
                <a:gd name="T70" fmla="*/ 136 w 476"/>
                <a:gd name="T71" fmla="*/ 136 h 567"/>
                <a:gd name="T72" fmla="*/ 114 w 476"/>
                <a:gd name="T73" fmla="*/ 68 h 567"/>
                <a:gd name="T74" fmla="*/ 91 w 476"/>
                <a:gd name="T7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6" h="567">
                  <a:moveTo>
                    <a:pt x="91" y="0"/>
                  </a:moveTo>
                  <a:lnTo>
                    <a:pt x="227" y="159"/>
                  </a:lnTo>
                  <a:lnTo>
                    <a:pt x="386" y="159"/>
                  </a:lnTo>
                  <a:lnTo>
                    <a:pt x="431" y="249"/>
                  </a:lnTo>
                  <a:lnTo>
                    <a:pt x="476" y="295"/>
                  </a:lnTo>
                  <a:lnTo>
                    <a:pt x="408" y="295"/>
                  </a:lnTo>
                  <a:lnTo>
                    <a:pt x="386" y="272"/>
                  </a:lnTo>
                  <a:lnTo>
                    <a:pt x="295" y="317"/>
                  </a:lnTo>
                  <a:lnTo>
                    <a:pt x="250" y="385"/>
                  </a:lnTo>
                  <a:lnTo>
                    <a:pt x="250" y="431"/>
                  </a:lnTo>
                  <a:lnTo>
                    <a:pt x="227" y="476"/>
                  </a:lnTo>
                  <a:lnTo>
                    <a:pt x="159" y="499"/>
                  </a:lnTo>
                  <a:lnTo>
                    <a:pt x="136" y="476"/>
                  </a:lnTo>
                  <a:lnTo>
                    <a:pt x="91" y="499"/>
                  </a:lnTo>
                  <a:lnTo>
                    <a:pt x="68" y="521"/>
                  </a:lnTo>
                  <a:lnTo>
                    <a:pt x="23" y="567"/>
                  </a:lnTo>
                  <a:lnTo>
                    <a:pt x="0" y="521"/>
                  </a:lnTo>
                  <a:lnTo>
                    <a:pt x="23" y="521"/>
                  </a:lnTo>
                  <a:lnTo>
                    <a:pt x="23" y="499"/>
                  </a:lnTo>
                  <a:lnTo>
                    <a:pt x="45" y="453"/>
                  </a:lnTo>
                  <a:lnTo>
                    <a:pt x="45" y="431"/>
                  </a:lnTo>
                  <a:lnTo>
                    <a:pt x="68" y="408"/>
                  </a:lnTo>
                  <a:lnTo>
                    <a:pt x="68" y="385"/>
                  </a:lnTo>
                  <a:lnTo>
                    <a:pt x="45" y="385"/>
                  </a:lnTo>
                  <a:lnTo>
                    <a:pt x="68" y="363"/>
                  </a:lnTo>
                  <a:lnTo>
                    <a:pt x="91" y="363"/>
                  </a:lnTo>
                  <a:lnTo>
                    <a:pt x="91" y="340"/>
                  </a:lnTo>
                  <a:lnTo>
                    <a:pt x="136" y="317"/>
                  </a:lnTo>
                  <a:lnTo>
                    <a:pt x="182" y="295"/>
                  </a:lnTo>
                  <a:lnTo>
                    <a:pt x="182" y="272"/>
                  </a:lnTo>
                  <a:lnTo>
                    <a:pt x="182" y="249"/>
                  </a:lnTo>
                  <a:lnTo>
                    <a:pt x="136" y="204"/>
                  </a:lnTo>
                  <a:lnTo>
                    <a:pt x="114" y="227"/>
                  </a:lnTo>
                  <a:lnTo>
                    <a:pt x="91" y="227"/>
                  </a:lnTo>
                  <a:lnTo>
                    <a:pt x="136" y="181"/>
                  </a:lnTo>
                  <a:lnTo>
                    <a:pt x="136" y="136"/>
                  </a:lnTo>
                  <a:lnTo>
                    <a:pt x="114" y="68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151">
              <a:extLst>
                <a:ext uri="{FF2B5EF4-FFF2-40B4-BE49-F238E27FC236}">
                  <a16:creationId xmlns="" xmlns:a16="http://schemas.microsoft.com/office/drawing/2014/main" id="{23F62DBF-EA56-4361-8169-9713BF50C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1409" y="4887667"/>
              <a:ext cx="451320" cy="326334"/>
            </a:xfrm>
            <a:custGeom>
              <a:avLst/>
              <a:gdLst>
                <a:gd name="T0" fmla="*/ 0 w 408"/>
                <a:gd name="T1" fmla="*/ 91 h 295"/>
                <a:gd name="T2" fmla="*/ 0 w 408"/>
                <a:gd name="T3" fmla="*/ 137 h 295"/>
                <a:gd name="T4" fmla="*/ 68 w 408"/>
                <a:gd name="T5" fmla="*/ 182 h 295"/>
                <a:gd name="T6" fmla="*/ 91 w 408"/>
                <a:gd name="T7" fmla="*/ 159 h 295"/>
                <a:gd name="T8" fmla="*/ 159 w 408"/>
                <a:gd name="T9" fmla="*/ 205 h 295"/>
                <a:gd name="T10" fmla="*/ 227 w 408"/>
                <a:gd name="T11" fmla="*/ 205 h 295"/>
                <a:gd name="T12" fmla="*/ 295 w 408"/>
                <a:gd name="T13" fmla="*/ 250 h 295"/>
                <a:gd name="T14" fmla="*/ 363 w 408"/>
                <a:gd name="T15" fmla="*/ 250 h 295"/>
                <a:gd name="T16" fmla="*/ 386 w 408"/>
                <a:gd name="T17" fmla="*/ 273 h 295"/>
                <a:gd name="T18" fmla="*/ 408 w 408"/>
                <a:gd name="T19" fmla="*/ 295 h 295"/>
                <a:gd name="T20" fmla="*/ 408 w 408"/>
                <a:gd name="T21" fmla="*/ 250 h 295"/>
                <a:gd name="T22" fmla="*/ 363 w 408"/>
                <a:gd name="T23" fmla="*/ 114 h 295"/>
                <a:gd name="T24" fmla="*/ 363 w 408"/>
                <a:gd name="T25" fmla="*/ 69 h 295"/>
                <a:gd name="T26" fmla="*/ 295 w 408"/>
                <a:gd name="T27" fmla="*/ 69 h 295"/>
                <a:gd name="T28" fmla="*/ 181 w 408"/>
                <a:gd name="T29" fmla="*/ 0 h 295"/>
                <a:gd name="T30" fmla="*/ 136 w 408"/>
                <a:gd name="T31" fmla="*/ 46 h 295"/>
                <a:gd name="T32" fmla="*/ 45 w 408"/>
                <a:gd name="T33" fmla="*/ 69 h 295"/>
                <a:gd name="T34" fmla="*/ 0 w 408"/>
                <a:gd name="T35" fmla="*/ 91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8" h="295">
                  <a:moveTo>
                    <a:pt x="0" y="91"/>
                  </a:moveTo>
                  <a:lnTo>
                    <a:pt x="0" y="137"/>
                  </a:lnTo>
                  <a:lnTo>
                    <a:pt x="68" y="182"/>
                  </a:lnTo>
                  <a:lnTo>
                    <a:pt x="91" y="159"/>
                  </a:lnTo>
                  <a:lnTo>
                    <a:pt x="159" y="205"/>
                  </a:lnTo>
                  <a:lnTo>
                    <a:pt x="227" y="205"/>
                  </a:lnTo>
                  <a:lnTo>
                    <a:pt x="295" y="250"/>
                  </a:lnTo>
                  <a:lnTo>
                    <a:pt x="363" y="250"/>
                  </a:lnTo>
                  <a:lnTo>
                    <a:pt x="386" y="273"/>
                  </a:lnTo>
                  <a:lnTo>
                    <a:pt x="408" y="295"/>
                  </a:lnTo>
                  <a:lnTo>
                    <a:pt x="408" y="250"/>
                  </a:lnTo>
                  <a:lnTo>
                    <a:pt x="363" y="114"/>
                  </a:lnTo>
                  <a:lnTo>
                    <a:pt x="363" y="69"/>
                  </a:lnTo>
                  <a:lnTo>
                    <a:pt x="295" y="69"/>
                  </a:lnTo>
                  <a:lnTo>
                    <a:pt x="181" y="0"/>
                  </a:lnTo>
                  <a:lnTo>
                    <a:pt x="136" y="46"/>
                  </a:lnTo>
                  <a:lnTo>
                    <a:pt x="45" y="69"/>
                  </a:lnTo>
                  <a:lnTo>
                    <a:pt x="0" y="91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" name="Freeform 152">
              <a:extLst>
                <a:ext uri="{FF2B5EF4-FFF2-40B4-BE49-F238E27FC236}">
                  <a16:creationId xmlns="" xmlns:a16="http://schemas.microsoft.com/office/drawing/2014/main" id="{6FA4E19D-E6D5-49FA-BE54-73AAA3104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629" y="5063556"/>
              <a:ext cx="376100" cy="251111"/>
            </a:xfrm>
            <a:custGeom>
              <a:avLst/>
              <a:gdLst>
                <a:gd name="T0" fmla="*/ 295 w 340"/>
                <a:gd name="T1" fmla="*/ 182 h 227"/>
                <a:gd name="T2" fmla="*/ 340 w 340"/>
                <a:gd name="T3" fmla="*/ 136 h 227"/>
                <a:gd name="T4" fmla="*/ 295 w 340"/>
                <a:gd name="T5" fmla="*/ 91 h 227"/>
                <a:gd name="T6" fmla="*/ 227 w 340"/>
                <a:gd name="T7" fmla="*/ 91 h 227"/>
                <a:gd name="T8" fmla="*/ 159 w 340"/>
                <a:gd name="T9" fmla="*/ 46 h 227"/>
                <a:gd name="T10" fmla="*/ 91 w 340"/>
                <a:gd name="T11" fmla="*/ 46 h 227"/>
                <a:gd name="T12" fmla="*/ 23 w 340"/>
                <a:gd name="T13" fmla="*/ 0 h 227"/>
                <a:gd name="T14" fmla="*/ 0 w 340"/>
                <a:gd name="T15" fmla="*/ 23 h 227"/>
                <a:gd name="T16" fmla="*/ 23 w 340"/>
                <a:gd name="T17" fmla="*/ 46 h 227"/>
                <a:gd name="T18" fmla="*/ 23 w 340"/>
                <a:gd name="T19" fmla="*/ 91 h 227"/>
                <a:gd name="T20" fmla="*/ 45 w 340"/>
                <a:gd name="T21" fmla="*/ 114 h 227"/>
                <a:gd name="T22" fmla="*/ 113 w 340"/>
                <a:gd name="T23" fmla="*/ 159 h 227"/>
                <a:gd name="T24" fmla="*/ 136 w 340"/>
                <a:gd name="T25" fmla="*/ 204 h 227"/>
                <a:gd name="T26" fmla="*/ 159 w 340"/>
                <a:gd name="T27" fmla="*/ 159 h 227"/>
                <a:gd name="T28" fmla="*/ 204 w 340"/>
                <a:gd name="T29" fmla="*/ 159 h 227"/>
                <a:gd name="T30" fmla="*/ 227 w 340"/>
                <a:gd name="T31" fmla="*/ 204 h 227"/>
                <a:gd name="T32" fmla="*/ 272 w 340"/>
                <a:gd name="T33" fmla="*/ 227 h 227"/>
                <a:gd name="T34" fmla="*/ 249 w 340"/>
                <a:gd name="T35" fmla="*/ 204 h 227"/>
                <a:gd name="T36" fmla="*/ 272 w 340"/>
                <a:gd name="T37" fmla="*/ 159 h 227"/>
                <a:gd name="T38" fmla="*/ 295 w 340"/>
                <a:gd name="T39" fmla="*/ 18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0" h="227">
                  <a:moveTo>
                    <a:pt x="295" y="182"/>
                  </a:moveTo>
                  <a:lnTo>
                    <a:pt x="340" y="136"/>
                  </a:lnTo>
                  <a:lnTo>
                    <a:pt x="295" y="91"/>
                  </a:lnTo>
                  <a:lnTo>
                    <a:pt x="227" y="91"/>
                  </a:lnTo>
                  <a:lnTo>
                    <a:pt x="159" y="46"/>
                  </a:lnTo>
                  <a:lnTo>
                    <a:pt x="91" y="46"/>
                  </a:lnTo>
                  <a:lnTo>
                    <a:pt x="23" y="0"/>
                  </a:lnTo>
                  <a:lnTo>
                    <a:pt x="0" y="23"/>
                  </a:lnTo>
                  <a:lnTo>
                    <a:pt x="23" y="46"/>
                  </a:lnTo>
                  <a:lnTo>
                    <a:pt x="23" y="91"/>
                  </a:lnTo>
                  <a:lnTo>
                    <a:pt x="45" y="114"/>
                  </a:lnTo>
                  <a:lnTo>
                    <a:pt x="113" y="159"/>
                  </a:lnTo>
                  <a:lnTo>
                    <a:pt x="136" y="204"/>
                  </a:lnTo>
                  <a:lnTo>
                    <a:pt x="159" y="159"/>
                  </a:lnTo>
                  <a:lnTo>
                    <a:pt x="204" y="159"/>
                  </a:lnTo>
                  <a:lnTo>
                    <a:pt x="227" y="204"/>
                  </a:lnTo>
                  <a:lnTo>
                    <a:pt x="272" y="227"/>
                  </a:lnTo>
                  <a:lnTo>
                    <a:pt x="249" y="204"/>
                  </a:lnTo>
                  <a:lnTo>
                    <a:pt x="272" y="159"/>
                  </a:lnTo>
                  <a:lnTo>
                    <a:pt x="295" y="182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Freeform 153">
              <a:extLst>
                <a:ext uri="{FF2B5EF4-FFF2-40B4-BE49-F238E27FC236}">
                  <a16:creationId xmlns="" xmlns:a16="http://schemas.microsoft.com/office/drawing/2014/main" id="{9D9904AF-AE93-4D5C-A586-2E082AB3F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1409" y="5189664"/>
              <a:ext cx="376100" cy="300891"/>
            </a:xfrm>
            <a:custGeom>
              <a:avLst/>
              <a:gdLst>
                <a:gd name="T0" fmla="*/ 340 w 340"/>
                <a:gd name="T1" fmla="*/ 113 h 272"/>
                <a:gd name="T2" fmla="*/ 295 w 340"/>
                <a:gd name="T3" fmla="*/ 90 h 272"/>
                <a:gd name="T4" fmla="*/ 272 w 340"/>
                <a:gd name="T5" fmla="*/ 45 h 272"/>
                <a:gd name="T6" fmla="*/ 227 w 340"/>
                <a:gd name="T7" fmla="*/ 45 h 272"/>
                <a:gd name="T8" fmla="*/ 204 w 340"/>
                <a:gd name="T9" fmla="*/ 90 h 272"/>
                <a:gd name="T10" fmla="*/ 181 w 340"/>
                <a:gd name="T11" fmla="*/ 45 h 272"/>
                <a:gd name="T12" fmla="*/ 113 w 340"/>
                <a:gd name="T13" fmla="*/ 0 h 272"/>
                <a:gd name="T14" fmla="*/ 113 w 340"/>
                <a:gd name="T15" fmla="*/ 68 h 272"/>
                <a:gd name="T16" fmla="*/ 0 w 340"/>
                <a:gd name="T17" fmla="*/ 68 h 272"/>
                <a:gd name="T18" fmla="*/ 0 w 340"/>
                <a:gd name="T19" fmla="*/ 90 h 272"/>
                <a:gd name="T20" fmla="*/ 23 w 340"/>
                <a:gd name="T21" fmla="*/ 113 h 272"/>
                <a:gd name="T22" fmla="*/ 0 w 340"/>
                <a:gd name="T23" fmla="*/ 181 h 272"/>
                <a:gd name="T24" fmla="*/ 45 w 340"/>
                <a:gd name="T25" fmla="*/ 226 h 272"/>
                <a:gd name="T26" fmla="*/ 68 w 340"/>
                <a:gd name="T27" fmla="*/ 181 h 272"/>
                <a:gd name="T28" fmla="*/ 136 w 340"/>
                <a:gd name="T29" fmla="*/ 158 h 272"/>
                <a:gd name="T30" fmla="*/ 204 w 340"/>
                <a:gd name="T31" fmla="*/ 181 h 272"/>
                <a:gd name="T32" fmla="*/ 227 w 340"/>
                <a:gd name="T33" fmla="*/ 204 h 272"/>
                <a:gd name="T34" fmla="*/ 227 w 340"/>
                <a:gd name="T35" fmla="*/ 249 h 272"/>
                <a:gd name="T36" fmla="*/ 249 w 340"/>
                <a:gd name="T37" fmla="*/ 272 h 272"/>
                <a:gd name="T38" fmla="*/ 249 w 340"/>
                <a:gd name="T39" fmla="*/ 249 h 272"/>
                <a:gd name="T40" fmla="*/ 272 w 340"/>
                <a:gd name="T41" fmla="*/ 249 h 272"/>
                <a:gd name="T42" fmla="*/ 295 w 340"/>
                <a:gd name="T43" fmla="*/ 249 h 272"/>
                <a:gd name="T44" fmla="*/ 249 w 340"/>
                <a:gd name="T45" fmla="*/ 204 h 272"/>
                <a:gd name="T46" fmla="*/ 249 w 340"/>
                <a:gd name="T47" fmla="*/ 136 h 272"/>
                <a:gd name="T48" fmla="*/ 272 w 340"/>
                <a:gd name="T49" fmla="*/ 136 h 272"/>
                <a:gd name="T50" fmla="*/ 340 w 340"/>
                <a:gd name="T51" fmla="*/ 11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0" h="272">
                  <a:moveTo>
                    <a:pt x="340" y="113"/>
                  </a:moveTo>
                  <a:lnTo>
                    <a:pt x="295" y="90"/>
                  </a:lnTo>
                  <a:lnTo>
                    <a:pt x="272" y="45"/>
                  </a:lnTo>
                  <a:lnTo>
                    <a:pt x="227" y="45"/>
                  </a:lnTo>
                  <a:lnTo>
                    <a:pt x="204" y="90"/>
                  </a:lnTo>
                  <a:lnTo>
                    <a:pt x="181" y="45"/>
                  </a:lnTo>
                  <a:lnTo>
                    <a:pt x="113" y="0"/>
                  </a:lnTo>
                  <a:lnTo>
                    <a:pt x="113" y="68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23" y="113"/>
                  </a:lnTo>
                  <a:lnTo>
                    <a:pt x="0" y="181"/>
                  </a:lnTo>
                  <a:lnTo>
                    <a:pt x="45" y="226"/>
                  </a:lnTo>
                  <a:lnTo>
                    <a:pt x="68" y="181"/>
                  </a:lnTo>
                  <a:lnTo>
                    <a:pt x="136" y="158"/>
                  </a:lnTo>
                  <a:lnTo>
                    <a:pt x="204" y="181"/>
                  </a:lnTo>
                  <a:lnTo>
                    <a:pt x="227" y="204"/>
                  </a:lnTo>
                  <a:lnTo>
                    <a:pt x="227" y="249"/>
                  </a:lnTo>
                  <a:lnTo>
                    <a:pt x="249" y="272"/>
                  </a:lnTo>
                  <a:lnTo>
                    <a:pt x="249" y="249"/>
                  </a:lnTo>
                  <a:lnTo>
                    <a:pt x="272" y="249"/>
                  </a:lnTo>
                  <a:lnTo>
                    <a:pt x="295" y="249"/>
                  </a:lnTo>
                  <a:lnTo>
                    <a:pt x="249" y="204"/>
                  </a:lnTo>
                  <a:lnTo>
                    <a:pt x="249" y="136"/>
                  </a:lnTo>
                  <a:lnTo>
                    <a:pt x="272" y="136"/>
                  </a:lnTo>
                  <a:lnTo>
                    <a:pt x="340" y="113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9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選挙区選出</a:t>
            </a:r>
            <a:endParaRPr lang="ja-JP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611560" y="2159882"/>
            <a:ext cx="7920000" cy="25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東京都選挙区からは</a:t>
            </a:r>
            <a:endParaRPr kumimoji="1" lang="en-US" altLang="ja-JP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en-US" altLang="ja-JP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kumimoji="1"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名が選ばれます</a:t>
            </a:r>
            <a:endParaRPr kumimoji="1" lang="ja-JP" alt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768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選挙区選出</a:t>
            </a:r>
            <a:endParaRPr lang="ja-JP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1" name="Picture 2" descr="\\10.66.163.2\default\選挙課啓発係\B  うんきょう\26部会\5 出前授業・模擬投票　ホームページフォーム\08 校正・納品物\モデル\0319 追加作成依頼\送付画像\投票所入場整理券・投票用紙\参院選投票用紙（東京都選出）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3125920" cy="504000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角丸四角形 11"/>
          <p:cNvSpPr/>
          <p:nvPr/>
        </p:nvSpPr>
        <p:spPr>
          <a:xfrm>
            <a:off x="678396" y="2159882"/>
            <a:ext cx="7920000" cy="25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候補者の名前を</a:t>
            </a:r>
            <a:endParaRPr kumimoji="1" lang="en-US" altLang="ja-JP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書きます</a:t>
            </a:r>
            <a:endParaRPr kumimoji="1" lang="ja-JP" alt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911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>
          <a:xfrm>
            <a:off x="990833" y="3300168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595" y="5938311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7" y="76139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396044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484784"/>
            <a:ext cx="4104456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21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日に</a:t>
            </a:r>
            <a:endParaRPr lang="en-US" altLang="ja-JP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</a:t>
            </a: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議院</a:t>
            </a: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議員</a:t>
            </a: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endParaRPr lang="en-US" altLang="ja-JP" sz="40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が予定されています。</a:t>
            </a:r>
            <a:endParaRPr lang="en-US" altLang="ja-JP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また、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ここ○○区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では、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４月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21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日に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ct val="120000"/>
              </a:lnSpc>
            </a:pPr>
            <a:r>
              <a:rPr lang="ja-JP" altLang="en-US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統一地方選挙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があり、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区議会議員が選ばれました。</a:t>
            </a:r>
            <a:endParaRPr lang="en-US" altLang="ja-JP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 bwMode="gray">
          <a:xfrm>
            <a:off x="434803" y="3503421"/>
            <a:ext cx="38464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8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</a:t>
            </a:r>
            <a:r>
              <a:rPr lang="ja-JP" altLang="en-US" sz="80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議院</a:t>
            </a:r>
            <a:endParaRPr lang="en-US" altLang="ja-JP" sz="8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dist"/>
            <a:r>
              <a:rPr lang="ja-JP" altLang="en-US" sz="60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議員</a:t>
            </a:r>
            <a:r>
              <a:rPr lang="ja-JP" altLang="en-US" sz="6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</a:p>
        </p:txBody>
      </p:sp>
    </p:spTree>
    <p:extLst>
      <p:ext uri="{BB962C8B-B14F-4D97-AF65-F5344CB8AC3E}">
        <p14:creationId xmlns:p14="http://schemas.microsoft.com/office/powerpoint/2010/main" val="167639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グループ化 155"/>
          <p:cNvGrpSpPr>
            <a:grpSpLocks noChangeAspect="1"/>
          </p:cNvGrpSpPr>
          <p:nvPr/>
        </p:nvGrpSpPr>
        <p:grpSpPr>
          <a:xfrm>
            <a:off x="748665" y="1269360"/>
            <a:ext cx="7264800" cy="5400000"/>
            <a:chOff x="200405" y="476672"/>
            <a:chExt cx="8404043" cy="6246811"/>
          </a:xfrm>
        </p:grpSpPr>
        <p:sp>
          <p:nvSpPr>
            <p:cNvPr id="129" name="フリーフォーム: 図形 479">
              <a:extLst>
                <a:ext uri="{FF2B5EF4-FFF2-40B4-BE49-F238E27FC236}">
                  <a16:creationId xmlns="" xmlns:a16="http://schemas.microsoft.com/office/drawing/2014/main" id="{E17BC244-AB6B-4A1E-AE88-BC01FF011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6097" y="5469033"/>
              <a:ext cx="978968" cy="652669"/>
            </a:xfrm>
            <a:custGeom>
              <a:avLst/>
              <a:gdLst>
                <a:gd name="connsiteX0" fmla="*/ 727865 w 978968"/>
                <a:gd name="connsiteY0" fmla="*/ 0 h 652669"/>
                <a:gd name="connsiteX1" fmla="*/ 777643 w 978968"/>
                <a:gd name="connsiteY1" fmla="*/ 25443 h 652669"/>
                <a:gd name="connsiteX2" fmla="*/ 803085 w 978968"/>
                <a:gd name="connsiteY2" fmla="*/ 0 h 652669"/>
                <a:gd name="connsiteX3" fmla="*/ 828527 w 978968"/>
                <a:gd name="connsiteY3" fmla="*/ 50886 h 652669"/>
                <a:gd name="connsiteX4" fmla="*/ 878305 w 978968"/>
                <a:gd name="connsiteY4" fmla="*/ 100666 h 652669"/>
                <a:gd name="connsiteX5" fmla="*/ 928083 w 978968"/>
                <a:gd name="connsiteY5" fmla="*/ 126109 h 652669"/>
                <a:gd name="connsiteX6" fmla="*/ 903747 w 978968"/>
                <a:gd name="connsiteY6" fmla="*/ 150446 h 652669"/>
                <a:gd name="connsiteX7" fmla="*/ 903748 w 978968"/>
                <a:gd name="connsiteY7" fmla="*/ 150446 h 652669"/>
                <a:gd name="connsiteX8" fmla="*/ 928084 w 978968"/>
                <a:gd name="connsiteY8" fmla="*/ 126109 h 652669"/>
                <a:gd name="connsiteX9" fmla="*/ 953526 w 978968"/>
                <a:gd name="connsiteY9" fmla="*/ 126109 h 652669"/>
                <a:gd name="connsiteX10" fmla="*/ 978968 w 978968"/>
                <a:gd name="connsiteY10" fmla="*/ 150446 h 652669"/>
                <a:gd name="connsiteX11" fmla="*/ 953526 w 978968"/>
                <a:gd name="connsiteY11" fmla="*/ 175889 h 652669"/>
                <a:gd name="connsiteX12" fmla="*/ 928084 w 978968"/>
                <a:gd name="connsiteY12" fmla="*/ 225669 h 652669"/>
                <a:gd name="connsiteX13" fmla="*/ 978968 w 978968"/>
                <a:gd name="connsiteY13" fmla="*/ 276555 h 652669"/>
                <a:gd name="connsiteX14" fmla="*/ 953526 w 978968"/>
                <a:gd name="connsiteY14" fmla="*/ 300892 h 652669"/>
                <a:gd name="connsiteX15" fmla="*/ 953526 w 978968"/>
                <a:gd name="connsiteY15" fmla="*/ 326334 h 652669"/>
                <a:gd name="connsiteX16" fmla="*/ 928084 w 978968"/>
                <a:gd name="connsiteY16" fmla="*/ 326334 h 652669"/>
                <a:gd name="connsiteX17" fmla="*/ 878306 w 978968"/>
                <a:gd name="connsiteY17" fmla="*/ 377220 h 652669"/>
                <a:gd name="connsiteX18" fmla="*/ 828528 w 978968"/>
                <a:gd name="connsiteY18" fmla="*/ 377220 h 652669"/>
                <a:gd name="connsiteX19" fmla="*/ 803086 w 978968"/>
                <a:gd name="connsiteY19" fmla="*/ 401557 h 652669"/>
                <a:gd name="connsiteX20" fmla="*/ 777644 w 978968"/>
                <a:gd name="connsiteY20" fmla="*/ 427000 h 652669"/>
                <a:gd name="connsiteX21" fmla="*/ 727866 w 978968"/>
                <a:gd name="connsiteY21" fmla="*/ 401558 h 652669"/>
                <a:gd name="connsiteX22" fmla="*/ 777644 w 978968"/>
                <a:gd name="connsiteY22" fmla="*/ 427001 h 652669"/>
                <a:gd name="connsiteX23" fmla="*/ 753308 w 978968"/>
                <a:gd name="connsiteY23" fmla="*/ 452444 h 652669"/>
                <a:gd name="connsiteX24" fmla="*/ 689150 w 978968"/>
                <a:gd name="connsiteY24" fmla="*/ 548685 h 652669"/>
                <a:gd name="connsiteX25" fmla="*/ 652646 w 978968"/>
                <a:gd name="connsiteY25" fmla="*/ 452444 h 652669"/>
                <a:gd name="connsiteX26" fmla="*/ 631629 w 978968"/>
                <a:gd name="connsiteY26" fmla="*/ 409301 h 652669"/>
                <a:gd name="connsiteX27" fmla="*/ 576320 w 978968"/>
                <a:gd name="connsiteY27" fmla="*/ 387177 h 652669"/>
                <a:gd name="connsiteX28" fmla="*/ 551984 w 978968"/>
                <a:gd name="connsiteY28" fmla="*/ 351778 h 652669"/>
                <a:gd name="connsiteX29" fmla="*/ 451322 w 978968"/>
                <a:gd name="connsiteY29" fmla="*/ 377221 h 652669"/>
                <a:gd name="connsiteX30" fmla="*/ 426986 w 978968"/>
                <a:gd name="connsiteY30" fmla="*/ 401558 h 652669"/>
                <a:gd name="connsiteX31" fmla="*/ 351766 w 978968"/>
                <a:gd name="connsiteY31" fmla="*/ 401558 h 652669"/>
                <a:gd name="connsiteX32" fmla="*/ 326324 w 978968"/>
                <a:gd name="connsiteY32" fmla="*/ 427001 h 652669"/>
                <a:gd name="connsiteX33" fmla="*/ 326324 w 978968"/>
                <a:gd name="connsiteY33" fmla="*/ 452444 h 652669"/>
                <a:gd name="connsiteX34" fmla="*/ 225661 w 978968"/>
                <a:gd name="connsiteY34" fmla="*/ 552003 h 652669"/>
                <a:gd name="connsiteX35" fmla="*/ 201325 w 978968"/>
                <a:gd name="connsiteY35" fmla="*/ 527667 h 652669"/>
                <a:gd name="connsiteX36" fmla="*/ 175883 w 978968"/>
                <a:gd name="connsiteY36" fmla="*/ 552003 h 652669"/>
                <a:gd name="connsiteX37" fmla="*/ 175883 w 978968"/>
                <a:gd name="connsiteY37" fmla="*/ 602889 h 652669"/>
                <a:gd name="connsiteX38" fmla="*/ 150441 w 978968"/>
                <a:gd name="connsiteY38" fmla="*/ 602889 h 652669"/>
                <a:gd name="connsiteX39" fmla="*/ 150441 w 978968"/>
                <a:gd name="connsiteY39" fmla="*/ 652669 h 652669"/>
                <a:gd name="connsiteX40" fmla="*/ 100663 w 978968"/>
                <a:gd name="connsiteY40" fmla="*/ 627226 h 652669"/>
                <a:gd name="connsiteX41" fmla="*/ 75221 w 978968"/>
                <a:gd name="connsiteY41" fmla="*/ 627226 h 652669"/>
                <a:gd name="connsiteX42" fmla="*/ 25443 w 978968"/>
                <a:gd name="connsiteY42" fmla="*/ 602889 h 652669"/>
                <a:gd name="connsiteX43" fmla="*/ 75221 w 978968"/>
                <a:gd name="connsiteY43" fmla="*/ 577446 h 652669"/>
                <a:gd name="connsiteX44" fmla="*/ 50885 w 978968"/>
                <a:gd name="connsiteY44" fmla="*/ 552003 h 652669"/>
                <a:gd name="connsiteX45" fmla="*/ 75221 w 978968"/>
                <a:gd name="connsiteY45" fmla="*/ 476781 h 652669"/>
                <a:gd name="connsiteX46" fmla="*/ 75255 w 978968"/>
                <a:gd name="connsiteY46" fmla="*/ 476747 h 652669"/>
                <a:gd name="connsiteX47" fmla="*/ 75220 w 978968"/>
                <a:gd name="connsiteY47" fmla="*/ 476780 h 652669"/>
                <a:gd name="connsiteX48" fmla="*/ 50884 w 978968"/>
                <a:gd name="connsiteY48" fmla="*/ 552003 h 652669"/>
                <a:gd name="connsiteX49" fmla="*/ 25442 w 978968"/>
                <a:gd name="connsiteY49" fmla="*/ 552003 h 652669"/>
                <a:gd name="connsiteX50" fmla="*/ 0 w 978968"/>
                <a:gd name="connsiteY50" fmla="*/ 476780 h 652669"/>
                <a:gd name="connsiteX51" fmla="*/ 0 w 978968"/>
                <a:gd name="connsiteY51" fmla="*/ 427001 h 652669"/>
                <a:gd name="connsiteX52" fmla="*/ 50884 w 978968"/>
                <a:gd name="connsiteY52" fmla="*/ 377221 h 652669"/>
                <a:gd name="connsiteX53" fmla="*/ 50884 w 978968"/>
                <a:gd name="connsiteY53" fmla="*/ 351778 h 652669"/>
                <a:gd name="connsiteX54" fmla="*/ 0 w 978968"/>
                <a:gd name="connsiteY54" fmla="*/ 326335 h 652669"/>
                <a:gd name="connsiteX55" fmla="*/ 25442 w 978968"/>
                <a:gd name="connsiteY55" fmla="*/ 276555 h 652669"/>
                <a:gd name="connsiteX56" fmla="*/ 0 w 978968"/>
                <a:gd name="connsiteY56" fmla="*/ 251112 h 652669"/>
                <a:gd name="connsiteX57" fmla="*/ 50884 w 978968"/>
                <a:gd name="connsiteY57" fmla="*/ 225669 h 652669"/>
                <a:gd name="connsiteX58" fmla="*/ 126104 w 978968"/>
                <a:gd name="connsiteY58" fmla="*/ 201332 h 652669"/>
                <a:gd name="connsiteX59" fmla="*/ 175882 w 978968"/>
                <a:gd name="connsiteY59" fmla="*/ 175889 h 652669"/>
                <a:gd name="connsiteX60" fmla="*/ 175882 w 978968"/>
                <a:gd name="connsiteY60" fmla="*/ 126109 h 652669"/>
                <a:gd name="connsiteX61" fmla="*/ 225661 w 978968"/>
                <a:gd name="connsiteY61" fmla="*/ 100666 h 652669"/>
                <a:gd name="connsiteX62" fmla="*/ 225661 w 978968"/>
                <a:gd name="connsiteY62" fmla="*/ 50886 h 652669"/>
                <a:gd name="connsiteX63" fmla="*/ 326323 w 978968"/>
                <a:gd name="connsiteY63" fmla="*/ 25443 h 652669"/>
                <a:gd name="connsiteX64" fmla="*/ 326323 w 978968"/>
                <a:gd name="connsiteY64" fmla="*/ 75223 h 652669"/>
                <a:gd name="connsiteX65" fmla="*/ 351765 w 978968"/>
                <a:gd name="connsiteY65" fmla="*/ 126109 h 652669"/>
                <a:gd name="connsiteX66" fmla="*/ 451321 w 978968"/>
                <a:gd name="connsiteY66" fmla="*/ 126109 h 652669"/>
                <a:gd name="connsiteX67" fmla="*/ 502205 w 978968"/>
                <a:gd name="connsiteY67" fmla="*/ 150446 h 652669"/>
                <a:gd name="connsiteX68" fmla="*/ 577425 w 978968"/>
                <a:gd name="connsiteY68" fmla="*/ 100666 h 652669"/>
                <a:gd name="connsiteX69" fmla="*/ 599549 w 978968"/>
                <a:gd name="connsiteY69" fmla="*/ 55311 h 652669"/>
                <a:gd name="connsiteX70" fmla="*/ 589593 w 978968"/>
                <a:gd name="connsiteY70" fmla="*/ 18806 h 652669"/>
                <a:gd name="connsiteX71" fmla="*/ 630522 w 978968"/>
                <a:gd name="connsiteY71" fmla="*/ 39824 h 652669"/>
                <a:gd name="connsiteX72" fmla="*/ 650433 w 978968"/>
                <a:gd name="connsiteY72" fmla="*/ 19912 h 652669"/>
                <a:gd name="connsiteX0" fmla="*/ 727865 w 978968"/>
                <a:gd name="connsiteY0" fmla="*/ 0 h 652669"/>
                <a:gd name="connsiteX1" fmla="*/ 777643 w 978968"/>
                <a:gd name="connsiteY1" fmla="*/ 25443 h 652669"/>
                <a:gd name="connsiteX2" fmla="*/ 803085 w 978968"/>
                <a:gd name="connsiteY2" fmla="*/ 0 h 652669"/>
                <a:gd name="connsiteX3" fmla="*/ 828527 w 978968"/>
                <a:gd name="connsiteY3" fmla="*/ 50886 h 652669"/>
                <a:gd name="connsiteX4" fmla="*/ 878305 w 978968"/>
                <a:gd name="connsiteY4" fmla="*/ 100666 h 652669"/>
                <a:gd name="connsiteX5" fmla="*/ 928083 w 978968"/>
                <a:gd name="connsiteY5" fmla="*/ 126109 h 652669"/>
                <a:gd name="connsiteX6" fmla="*/ 903747 w 978968"/>
                <a:gd name="connsiteY6" fmla="*/ 150446 h 652669"/>
                <a:gd name="connsiteX7" fmla="*/ 903748 w 978968"/>
                <a:gd name="connsiteY7" fmla="*/ 150446 h 652669"/>
                <a:gd name="connsiteX8" fmla="*/ 928084 w 978968"/>
                <a:gd name="connsiteY8" fmla="*/ 126109 h 652669"/>
                <a:gd name="connsiteX9" fmla="*/ 953526 w 978968"/>
                <a:gd name="connsiteY9" fmla="*/ 126109 h 652669"/>
                <a:gd name="connsiteX10" fmla="*/ 978968 w 978968"/>
                <a:gd name="connsiteY10" fmla="*/ 150446 h 652669"/>
                <a:gd name="connsiteX11" fmla="*/ 953526 w 978968"/>
                <a:gd name="connsiteY11" fmla="*/ 175889 h 652669"/>
                <a:gd name="connsiteX12" fmla="*/ 928084 w 978968"/>
                <a:gd name="connsiteY12" fmla="*/ 225669 h 652669"/>
                <a:gd name="connsiteX13" fmla="*/ 978968 w 978968"/>
                <a:gd name="connsiteY13" fmla="*/ 276555 h 652669"/>
                <a:gd name="connsiteX14" fmla="*/ 953526 w 978968"/>
                <a:gd name="connsiteY14" fmla="*/ 300892 h 652669"/>
                <a:gd name="connsiteX15" fmla="*/ 953526 w 978968"/>
                <a:gd name="connsiteY15" fmla="*/ 326334 h 652669"/>
                <a:gd name="connsiteX16" fmla="*/ 928084 w 978968"/>
                <a:gd name="connsiteY16" fmla="*/ 326334 h 652669"/>
                <a:gd name="connsiteX17" fmla="*/ 878306 w 978968"/>
                <a:gd name="connsiteY17" fmla="*/ 377220 h 652669"/>
                <a:gd name="connsiteX18" fmla="*/ 828528 w 978968"/>
                <a:gd name="connsiteY18" fmla="*/ 377220 h 652669"/>
                <a:gd name="connsiteX19" fmla="*/ 803086 w 978968"/>
                <a:gd name="connsiteY19" fmla="*/ 401557 h 652669"/>
                <a:gd name="connsiteX20" fmla="*/ 777644 w 978968"/>
                <a:gd name="connsiteY20" fmla="*/ 427000 h 652669"/>
                <a:gd name="connsiteX21" fmla="*/ 777644 w 978968"/>
                <a:gd name="connsiteY21" fmla="*/ 427001 h 652669"/>
                <a:gd name="connsiteX22" fmla="*/ 753308 w 978968"/>
                <a:gd name="connsiteY22" fmla="*/ 452444 h 652669"/>
                <a:gd name="connsiteX23" fmla="*/ 689150 w 978968"/>
                <a:gd name="connsiteY23" fmla="*/ 548685 h 652669"/>
                <a:gd name="connsiteX24" fmla="*/ 652646 w 978968"/>
                <a:gd name="connsiteY24" fmla="*/ 452444 h 652669"/>
                <a:gd name="connsiteX25" fmla="*/ 631629 w 978968"/>
                <a:gd name="connsiteY25" fmla="*/ 409301 h 652669"/>
                <a:gd name="connsiteX26" fmla="*/ 576320 w 978968"/>
                <a:gd name="connsiteY26" fmla="*/ 387177 h 652669"/>
                <a:gd name="connsiteX27" fmla="*/ 551984 w 978968"/>
                <a:gd name="connsiteY27" fmla="*/ 351778 h 652669"/>
                <a:gd name="connsiteX28" fmla="*/ 451322 w 978968"/>
                <a:gd name="connsiteY28" fmla="*/ 377221 h 652669"/>
                <a:gd name="connsiteX29" fmla="*/ 426986 w 978968"/>
                <a:gd name="connsiteY29" fmla="*/ 401558 h 652669"/>
                <a:gd name="connsiteX30" fmla="*/ 351766 w 978968"/>
                <a:gd name="connsiteY30" fmla="*/ 401558 h 652669"/>
                <a:gd name="connsiteX31" fmla="*/ 326324 w 978968"/>
                <a:gd name="connsiteY31" fmla="*/ 427001 h 652669"/>
                <a:gd name="connsiteX32" fmla="*/ 326324 w 978968"/>
                <a:gd name="connsiteY32" fmla="*/ 452444 h 652669"/>
                <a:gd name="connsiteX33" fmla="*/ 225661 w 978968"/>
                <a:gd name="connsiteY33" fmla="*/ 552003 h 652669"/>
                <a:gd name="connsiteX34" fmla="*/ 201325 w 978968"/>
                <a:gd name="connsiteY34" fmla="*/ 527667 h 652669"/>
                <a:gd name="connsiteX35" fmla="*/ 175883 w 978968"/>
                <a:gd name="connsiteY35" fmla="*/ 552003 h 652669"/>
                <a:gd name="connsiteX36" fmla="*/ 175883 w 978968"/>
                <a:gd name="connsiteY36" fmla="*/ 602889 h 652669"/>
                <a:gd name="connsiteX37" fmla="*/ 150441 w 978968"/>
                <a:gd name="connsiteY37" fmla="*/ 602889 h 652669"/>
                <a:gd name="connsiteX38" fmla="*/ 150441 w 978968"/>
                <a:gd name="connsiteY38" fmla="*/ 652669 h 652669"/>
                <a:gd name="connsiteX39" fmla="*/ 100663 w 978968"/>
                <a:gd name="connsiteY39" fmla="*/ 627226 h 652669"/>
                <a:gd name="connsiteX40" fmla="*/ 75221 w 978968"/>
                <a:gd name="connsiteY40" fmla="*/ 627226 h 652669"/>
                <a:gd name="connsiteX41" fmla="*/ 25443 w 978968"/>
                <a:gd name="connsiteY41" fmla="*/ 602889 h 652669"/>
                <a:gd name="connsiteX42" fmla="*/ 75221 w 978968"/>
                <a:gd name="connsiteY42" fmla="*/ 577446 h 652669"/>
                <a:gd name="connsiteX43" fmla="*/ 50885 w 978968"/>
                <a:gd name="connsiteY43" fmla="*/ 552003 h 652669"/>
                <a:gd name="connsiteX44" fmla="*/ 75221 w 978968"/>
                <a:gd name="connsiteY44" fmla="*/ 476781 h 652669"/>
                <a:gd name="connsiteX45" fmla="*/ 75255 w 978968"/>
                <a:gd name="connsiteY45" fmla="*/ 476747 h 652669"/>
                <a:gd name="connsiteX46" fmla="*/ 75220 w 978968"/>
                <a:gd name="connsiteY46" fmla="*/ 476780 h 652669"/>
                <a:gd name="connsiteX47" fmla="*/ 50884 w 978968"/>
                <a:gd name="connsiteY47" fmla="*/ 552003 h 652669"/>
                <a:gd name="connsiteX48" fmla="*/ 25442 w 978968"/>
                <a:gd name="connsiteY48" fmla="*/ 552003 h 652669"/>
                <a:gd name="connsiteX49" fmla="*/ 0 w 978968"/>
                <a:gd name="connsiteY49" fmla="*/ 476780 h 652669"/>
                <a:gd name="connsiteX50" fmla="*/ 0 w 978968"/>
                <a:gd name="connsiteY50" fmla="*/ 427001 h 652669"/>
                <a:gd name="connsiteX51" fmla="*/ 50884 w 978968"/>
                <a:gd name="connsiteY51" fmla="*/ 377221 h 652669"/>
                <a:gd name="connsiteX52" fmla="*/ 50884 w 978968"/>
                <a:gd name="connsiteY52" fmla="*/ 351778 h 652669"/>
                <a:gd name="connsiteX53" fmla="*/ 0 w 978968"/>
                <a:gd name="connsiteY53" fmla="*/ 326335 h 652669"/>
                <a:gd name="connsiteX54" fmla="*/ 25442 w 978968"/>
                <a:gd name="connsiteY54" fmla="*/ 276555 h 652669"/>
                <a:gd name="connsiteX55" fmla="*/ 0 w 978968"/>
                <a:gd name="connsiteY55" fmla="*/ 251112 h 652669"/>
                <a:gd name="connsiteX56" fmla="*/ 50884 w 978968"/>
                <a:gd name="connsiteY56" fmla="*/ 225669 h 652669"/>
                <a:gd name="connsiteX57" fmla="*/ 126104 w 978968"/>
                <a:gd name="connsiteY57" fmla="*/ 201332 h 652669"/>
                <a:gd name="connsiteX58" fmla="*/ 175882 w 978968"/>
                <a:gd name="connsiteY58" fmla="*/ 175889 h 652669"/>
                <a:gd name="connsiteX59" fmla="*/ 175882 w 978968"/>
                <a:gd name="connsiteY59" fmla="*/ 126109 h 652669"/>
                <a:gd name="connsiteX60" fmla="*/ 225661 w 978968"/>
                <a:gd name="connsiteY60" fmla="*/ 100666 h 652669"/>
                <a:gd name="connsiteX61" fmla="*/ 225661 w 978968"/>
                <a:gd name="connsiteY61" fmla="*/ 50886 h 652669"/>
                <a:gd name="connsiteX62" fmla="*/ 326323 w 978968"/>
                <a:gd name="connsiteY62" fmla="*/ 25443 h 652669"/>
                <a:gd name="connsiteX63" fmla="*/ 326323 w 978968"/>
                <a:gd name="connsiteY63" fmla="*/ 75223 h 652669"/>
                <a:gd name="connsiteX64" fmla="*/ 351765 w 978968"/>
                <a:gd name="connsiteY64" fmla="*/ 126109 h 652669"/>
                <a:gd name="connsiteX65" fmla="*/ 451321 w 978968"/>
                <a:gd name="connsiteY65" fmla="*/ 126109 h 652669"/>
                <a:gd name="connsiteX66" fmla="*/ 502205 w 978968"/>
                <a:gd name="connsiteY66" fmla="*/ 150446 h 652669"/>
                <a:gd name="connsiteX67" fmla="*/ 577425 w 978968"/>
                <a:gd name="connsiteY67" fmla="*/ 100666 h 652669"/>
                <a:gd name="connsiteX68" fmla="*/ 599549 w 978968"/>
                <a:gd name="connsiteY68" fmla="*/ 55311 h 652669"/>
                <a:gd name="connsiteX69" fmla="*/ 589593 w 978968"/>
                <a:gd name="connsiteY69" fmla="*/ 18806 h 652669"/>
                <a:gd name="connsiteX70" fmla="*/ 630522 w 978968"/>
                <a:gd name="connsiteY70" fmla="*/ 39824 h 652669"/>
                <a:gd name="connsiteX71" fmla="*/ 650433 w 978968"/>
                <a:gd name="connsiteY71" fmla="*/ 19912 h 652669"/>
                <a:gd name="connsiteX72" fmla="*/ 727865 w 978968"/>
                <a:gd name="connsiteY72" fmla="*/ 0 h 652669"/>
                <a:gd name="connsiteX0" fmla="*/ 727865 w 978968"/>
                <a:gd name="connsiteY0" fmla="*/ 0 h 652669"/>
                <a:gd name="connsiteX1" fmla="*/ 777643 w 978968"/>
                <a:gd name="connsiteY1" fmla="*/ 25443 h 652669"/>
                <a:gd name="connsiteX2" fmla="*/ 803085 w 978968"/>
                <a:gd name="connsiteY2" fmla="*/ 0 h 652669"/>
                <a:gd name="connsiteX3" fmla="*/ 828527 w 978968"/>
                <a:gd name="connsiteY3" fmla="*/ 50886 h 652669"/>
                <a:gd name="connsiteX4" fmla="*/ 878305 w 978968"/>
                <a:gd name="connsiteY4" fmla="*/ 100666 h 652669"/>
                <a:gd name="connsiteX5" fmla="*/ 928083 w 978968"/>
                <a:gd name="connsiteY5" fmla="*/ 126109 h 652669"/>
                <a:gd name="connsiteX6" fmla="*/ 903747 w 978968"/>
                <a:gd name="connsiteY6" fmla="*/ 150446 h 652669"/>
                <a:gd name="connsiteX7" fmla="*/ 903748 w 978968"/>
                <a:gd name="connsiteY7" fmla="*/ 150446 h 652669"/>
                <a:gd name="connsiteX8" fmla="*/ 928084 w 978968"/>
                <a:gd name="connsiteY8" fmla="*/ 126109 h 652669"/>
                <a:gd name="connsiteX9" fmla="*/ 953526 w 978968"/>
                <a:gd name="connsiteY9" fmla="*/ 126109 h 652669"/>
                <a:gd name="connsiteX10" fmla="*/ 978968 w 978968"/>
                <a:gd name="connsiteY10" fmla="*/ 150446 h 652669"/>
                <a:gd name="connsiteX11" fmla="*/ 953526 w 978968"/>
                <a:gd name="connsiteY11" fmla="*/ 175889 h 652669"/>
                <a:gd name="connsiteX12" fmla="*/ 928084 w 978968"/>
                <a:gd name="connsiteY12" fmla="*/ 225669 h 652669"/>
                <a:gd name="connsiteX13" fmla="*/ 978968 w 978968"/>
                <a:gd name="connsiteY13" fmla="*/ 276555 h 652669"/>
                <a:gd name="connsiteX14" fmla="*/ 953526 w 978968"/>
                <a:gd name="connsiteY14" fmla="*/ 300892 h 652669"/>
                <a:gd name="connsiteX15" fmla="*/ 953526 w 978968"/>
                <a:gd name="connsiteY15" fmla="*/ 326334 h 652669"/>
                <a:gd name="connsiteX16" fmla="*/ 928084 w 978968"/>
                <a:gd name="connsiteY16" fmla="*/ 326334 h 652669"/>
                <a:gd name="connsiteX17" fmla="*/ 878306 w 978968"/>
                <a:gd name="connsiteY17" fmla="*/ 377220 h 652669"/>
                <a:gd name="connsiteX18" fmla="*/ 828528 w 978968"/>
                <a:gd name="connsiteY18" fmla="*/ 377220 h 652669"/>
                <a:gd name="connsiteX19" fmla="*/ 803086 w 978968"/>
                <a:gd name="connsiteY19" fmla="*/ 401557 h 652669"/>
                <a:gd name="connsiteX20" fmla="*/ 777644 w 978968"/>
                <a:gd name="connsiteY20" fmla="*/ 427000 h 652669"/>
                <a:gd name="connsiteX21" fmla="*/ 777644 w 978968"/>
                <a:gd name="connsiteY21" fmla="*/ 427001 h 652669"/>
                <a:gd name="connsiteX22" fmla="*/ 753308 w 978968"/>
                <a:gd name="connsiteY22" fmla="*/ 452444 h 652669"/>
                <a:gd name="connsiteX23" fmla="*/ 689150 w 978968"/>
                <a:gd name="connsiteY23" fmla="*/ 548685 h 652669"/>
                <a:gd name="connsiteX24" fmla="*/ 652646 w 978968"/>
                <a:gd name="connsiteY24" fmla="*/ 452444 h 652669"/>
                <a:gd name="connsiteX25" fmla="*/ 631629 w 978968"/>
                <a:gd name="connsiteY25" fmla="*/ 409301 h 652669"/>
                <a:gd name="connsiteX26" fmla="*/ 576320 w 978968"/>
                <a:gd name="connsiteY26" fmla="*/ 387177 h 652669"/>
                <a:gd name="connsiteX27" fmla="*/ 551984 w 978968"/>
                <a:gd name="connsiteY27" fmla="*/ 351778 h 652669"/>
                <a:gd name="connsiteX28" fmla="*/ 451322 w 978968"/>
                <a:gd name="connsiteY28" fmla="*/ 377221 h 652669"/>
                <a:gd name="connsiteX29" fmla="*/ 426986 w 978968"/>
                <a:gd name="connsiteY29" fmla="*/ 401558 h 652669"/>
                <a:gd name="connsiteX30" fmla="*/ 351766 w 978968"/>
                <a:gd name="connsiteY30" fmla="*/ 401558 h 652669"/>
                <a:gd name="connsiteX31" fmla="*/ 326324 w 978968"/>
                <a:gd name="connsiteY31" fmla="*/ 427001 h 652669"/>
                <a:gd name="connsiteX32" fmla="*/ 326324 w 978968"/>
                <a:gd name="connsiteY32" fmla="*/ 452444 h 652669"/>
                <a:gd name="connsiteX33" fmla="*/ 225661 w 978968"/>
                <a:gd name="connsiteY33" fmla="*/ 552003 h 652669"/>
                <a:gd name="connsiteX34" fmla="*/ 201325 w 978968"/>
                <a:gd name="connsiteY34" fmla="*/ 527667 h 652669"/>
                <a:gd name="connsiteX35" fmla="*/ 175883 w 978968"/>
                <a:gd name="connsiteY35" fmla="*/ 552003 h 652669"/>
                <a:gd name="connsiteX36" fmla="*/ 175883 w 978968"/>
                <a:gd name="connsiteY36" fmla="*/ 602889 h 652669"/>
                <a:gd name="connsiteX37" fmla="*/ 150441 w 978968"/>
                <a:gd name="connsiteY37" fmla="*/ 602889 h 652669"/>
                <a:gd name="connsiteX38" fmla="*/ 150441 w 978968"/>
                <a:gd name="connsiteY38" fmla="*/ 652669 h 652669"/>
                <a:gd name="connsiteX39" fmla="*/ 100663 w 978968"/>
                <a:gd name="connsiteY39" fmla="*/ 627226 h 652669"/>
                <a:gd name="connsiteX40" fmla="*/ 75221 w 978968"/>
                <a:gd name="connsiteY40" fmla="*/ 627226 h 652669"/>
                <a:gd name="connsiteX41" fmla="*/ 25443 w 978968"/>
                <a:gd name="connsiteY41" fmla="*/ 602889 h 652669"/>
                <a:gd name="connsiteX42" fmla="*/ 75221 w 978968"/>
                <a:gd name="connsiteY42" fmla="*/ 577446 h 652669"/>
                <a:gd name="connsiteX43" fmla="*/ 50885 w 978968"/>
                <a:gd name="connsiteY43" fmla="*/ 552003 h 652669"/>
                <a:gd name="connsiteX44" fmla="*/ 75221 w 978968"/>
                <a:gd name="connsiteY44" fmla="*/ 476781 h 652669"/>
                <a:gd name="connsiteX45" fmla="*/ 75255 w 978968"/>
                <a:gd name="connsiteY45" fmla="*/ 476747 h 652669"/>
                <a:gd name="connsiteX46" fmla="*/ 50884 w 978968"/>
                <a:gd name="connsiteY46" fmla="*/ 552003 h 652669"/>
                <a:gd name="connsiteX47" fmla="*/ 25442 w 978968"/>
                <a:gd name="connsiteY47" fmla="*/ 552003 h 652669"/>
                <a:gd name="connsiteX48" fmla="*/ 0 w 978968"/>
                <a:gd name="connsiteY48" fmla="*/ 476780 h 652669"/>
                <a:gd name="connsiteX49" fmla="*/ 0 w 978968"/>
                <a:gd name="connsiteY49" fmla="*/ 427001 h 652669"/>
                <a:gd name="connsiteX50" fmla="*/ 50884 w 978968"/>
                <a:gd name="connsiteY50" fmla="*/ 377221 h 652669"/>
                <a:gd name="connsiteX51" fmla="*/ 50884 w 978968"/>
                <a:gd name="connsiteY51" fmla="*/ 351778 h 652669"/>
                <a:gd name="connsiteX52" fmla="*/ 0 w 978968"/>
                <a:gd name="connsiteY52" fmla="*/ 326335 h 652669"/>
                <a:gd name="connsiteX53" fmla="*/ 25442 w 978968"/>
                <a:gd name="connsiteY53" fmla="*/ 276555 h 652669"/>
                <a:gd name="connsiteX54" fmla="*/ 0 w 978968"/>
                <a:gd name="connsiteY54" fmla="*/ 251112 h 652669"/>
                <a:gd name="connsiteX55" fmla="*/ 50884 w 978968"/>
                <a:gd name="connsiteY55" fmla="*/ 225669 h 652669"/>
                <a:gd name="connsiteX56" fmla="*/ 126104 w 978968"/>
                <a:gd name="connsiteY56" fmla="*/ 201332 h 652669"/>
                <a:gd name="connsiteX57" fmla="*/ 175882 w 978968"/>
                <a:gd name="connsiteY57" fmla="*/ 175889 h 652669"/>
                <a:gd name="connsiteX58" fmla="*/ 175882 w 978968"/>
                <a:gd name="connsiteY58" fmla="*/ 126109 h 652669"/>
                <a:gd name="connsiteX59" fmla="*/ 225661 w 978968"/>
                <a:gd name="connsiteY59" fmla="*/ 100666 h 652669"/>
                <a:gd name="connsiteX60" fmla="*/ 225661 w 978968"/>
                <a:gd name="connsiteY60" fmla="*/ 50886 h 652669"/>
                <a:gd name="connsiteX61" fmla="*/ 326323 w 978968"/>
                <a:gd name="connsiteY61" fmla="*/ 25443 h 652669"/>
                <a:gd name="connsiteX62" fmla="*/ 326323 w 978968"/>
                <a:gd name="connsiteY62" fmla="*/ 75223 h 652669"/>
                <a:gd name="connsiteX63" fmla="*/ 351765 w 978968"/>
                <a:gd name="connsiteY63" fmla="*/ 126109 h 652669"/>
                <a:gd name="connsiteX64" fmla="*/ 451321 w 978968"/>
                <a:gd name="connsiteY64" fmla="*/ 126109 h 652669"/>
                <a:gd name="connsiteX65" fmla="*/ 502205 w 978968"/>
                <a:gd name="connsiteY65" fmla="*/ 150446 h 652669"/>
                <a:gd name="connsiteX66" fmla="*/ 577425 w 978968"/>
                <a:gd name="connsiteY66" fmla="*/ 100666 h 652669"/>
                <a:gd name="connsiteX67" fmla="*/ 599549 w 978968"/>
                <a:gd name="connsiteY67" fmla="*/ 55311 h 652669"/>
                <a:gd name="connsiteX68" fmla="*/ 589593 w 978968"/>
                <a:gd name="connsiteY68" fmla="*/ 18806 h 652669"/>
                <a:gd name="connsiteX69" fmla="*/ 630522 w 978968"/>
                <a:gd name="connsiteY69" fmla="*/ 39824 h 652669"/>
                <a:gd name="connsiteX70" fmla="*/ 650433 w 978968"/>
                <a:gd name="connsiteY70" fmla="*/ 19912 h 652669"/>
                <a:gd name="connsiteX71" fmla="*/ 727865 w 978968"/>
                <a:gd name="connsiteY71" fmla="*/ 0 h 652669"/>
                <a:gd name="connsiteX0" fmla="*/ 727865 w 978968"/>
                <a:gd name="connsiteY0" fmla="*/ 0 h 652669"/>
                <a:gd name="connsiteX1" fmla="*/ 777643 w 978968"/>
                <a:gd name="connsiteY1" fmla="*/ 25443 h 652669"/>
                <a:gd name="connsiteX2" fmla="*/ 803085 w 978968"/>
                <a:gd name="connsiteY2" fmla="*/ 0 h 652669"/>
                <a:gd name="connsiteX3" fmla="*/ 828527 w 978968"/>
                <a:gd name="connsiteY3" fmla="*/ 50886 h 652669"/>
                <a:gd name="connsiteX4" fmla="*/ 878305 w 978968"/>
                <a:gd name="connsiteY4" fmla="*/ 100666 h 652669"/>
                <a:gd name="connsiteX5" fmla="*/ 928083 w 978968"/>
                <a:gd name="connsiteY5" fmla="*/ 126109 h 652669"/>
                <a:gd name="connsiteX6" fmla="*/ 903747 w 978968"/>
                <a:gd name="connsiteY6" fmla="*/ 150446 h 652669"/>
                <a:gd name="connsiteX7" fmla="*/ 903748 w 978968"/>
                <a:gd name="connsiteY7" fmla="*/ 150446 h 652669"/>
                <a:gd name="connsiteX8" fmla="*/ 928084 w 978968"/>
                <a:gd name="connsiteY8" fmla="*/ 126109 h 652669"/>
                <a:gd name="connsiteX9" fmla="*/ 953526 w 978968"/>
                <a:gd name="connsiteY9" fmla="*/ 126109 h 652669"/>
                <a:gd name="connsiteX10" fmla="*/ 978968 w 978968"/>
                <a:gd name="connsiteY10" fmla="*/ 150446 h 652669"/>
                <a:gd name="connsiteX11" fmla="*/ 953526 w 978968"/>
                <a:gd name="connsiteY11" fmla="*/ 175889 h 652669"/>
                <a:gd name="connsiteX12" fmla="*/ 928084 w 978968"/>
                <a:gd name="connsiteY12" fmla="*/ 225669 h 652669"/>
                <a:gd name="connsiteX13" fmla="*/ 978968 w 978968"/>
                <a:gd name="connsiteY13" fmla="*/ 276555 h 652669"/>
                <a:gd name="connsiteX14" fmla="*/ 953526 w 978968"/>
                <a:gd name="connsiteY14" fmla="*/ 300892 h 652669"/>
                <a:gd name="connsiteX15" fmla="*/ 953526 w 978968"/>
                <a:gd name="connsiteY15" fmla="*/ 326334 h 652669"/>
                <a:gd name="connsiteX16" fmla="*/ 928084 w 978968"/>
                <a:gd name="connsiteY16" fmla="*/ 326334 h 652669"/>
                <a:gd name="connsiteX17" fmla="*/ 878306 w 978968"/>
                <a:gd name="connsiteY17" fmla="*/ 377220 h 652669"/>
                <a:gd name="connsiteX18" fmla="*/ 828528 w 978968"/>
                <a:gd name="connsiteY18" fmla="*/ 377220 h 652669"/>
                <a:gd name="connsiteX19" fmla="*/ 803086 w 978968"/>
                <a:gd name="connsiteY19" fmla="*/ 401557 h 652669"/>
                <a:gd name="connsiteX20" fmla="*/ 777644 w 978968"/>
                <a:gd name="connsiteY20" fmla="*/ 427000 h 652669"/>
                <a:gd name="connsiteX21" fmla="*/ 777644 w 978968"/>
                <a:gd name="connsiteY21" fmla="*/ 427001 h 652669"/>
                <a:gd name="connsiteX22" fmla="*/ 753308 w 978968"/>
                <a:gd name="connsiteY22" fmla="*/ 452444 h 652669"/>
                <a:gd name="connsiteX23" fmla="*/ 689150 w 978968"/>
                <a:gd name="connsiteY23" fmla="*/ 548685 h 652669"/>
                <a:gd name="connsiteX24" fmla="*/ 652646 w 978968"/>
                <a:gd name="connsiteY24" fmla="*/ 452444 h 652669"/>
                <a:gd name="connsiteX25" fmla="*/ 631629 w 978968"/>
                <a:gd name="connsiteY25" fmla="*/ 409301 h 652669"/>
                <a:gd name="connsiteX26" fmla="*/ 576320 w 978968"/>
                <a:gd name="connsiteY26" fmla="*/ 387177 h 652669"/>
                <a:gd name="connsiteX27" fmla="*/ 551984 w 978968"/>
                <a:gd name="connsiteY27" fmla="*/ 351778 h 652669"/>
                <a:gd name="connsiteX28" fmla="*/ 451322 w 978968"/>
                <a:gd name="connsiteY28" fmla="*/ 377221 h 652669"/>
                <a:gd name="connsiteX29" fmla="*/ 426986 w 978968"/>
                <a:gd name="connsiteY29" fmla="*/ 401558 h 652669"/>
                <a:gd name="connsiteX30" fmla="*/ 351766 w 978968"/>
                <a:gd name="connsiteY30" fmla="*/ 401558 h 652669"/>
                <a:gd name="connsiteX31" fmla="*/ 326324 w 978968"/>
                <a:gd name="connsiteY31" fmla="*/ 427001 h 652669"/>
                <a:gd name="connsiteX32" fmla="*/ 326324 w 978968"/>
                <a:gd name="connsiteY32" fmla="*/ 452444 h 652669"/>
                <a:gd name="connsiteX33" fmla="*/ 225661 w 978968"/>
                <a:gd name="connsiteY33" fmla="*/ 552003 h 652669"/>
                <a:gd name="connsiteX34" fmla="*/ 201325 w 978968"/>
                <a:gd name="connsiteY34" fmla="*/ 527667 h 652669"/>
                <a:gd name="connsiteX35" fmla="*/ 175883 w 978968"/>
                <a:gd name="connsiteY35" fmla="*/ 552003 h 652669"/>
                <a:gd name="connsiteX36" fmla="*/ 175883 w 978968"/>
                <a:gd name="connsiteY36" fmla="*/ 602889 h 652669"/>
                <a:gd name="connsiteX37" fmla="*/ 150441 w 978968"/>
                <a:gd name="connsiteY37" fmla="*/ 602889 h 652669"/>
                <a:gd name="connsiteX38" fmla="*/ 150441 w 978968"/>
                <a:gd name="connsiteY38" fmla="*/ 652669 h 652669"/>
                <a:gd name="connsiteX39" fmla="*/ 100663 w 978968"/>
                <a:gd name="connsiteY39" fmla="*/ 627226 h 652669"/>
                <a:gd name="connsiteX40" fmla="*/ 75221 w 978968"/>
                <a:gd name="connsiteY40" fmla="*/ 627226 h 652669"/>
                <a:gd name="connsiteX41" fmla="*/ 25443 w 978968"/>
                <a:gd name="connsiteY41" fmla="*/ 602889 h 652669"/>
                <a:gd name="connsiteX42" fmla="*/ 75221 w 978968"/>
                <a:gd name="connsiteY42" fmla="*/ 577446 h 652669"/>
                <a:gd name="connsiteX43" fmla="*/ 50885 w 978968"/>
                <a:gd name="connsiteY43" fmla="*/ 552003 h 652669"/>
                <a:gd name="connsiteX44" fmla="*/ 75221 w 978968"/>
                <a:gd name="connsiteY44" fmla="*/ 476781 h 652669"/>
                <a:gd name="connsiteX45" fmla="*/ 50884 w 978968"/>
                <a:gd name="connsiteY45" fmla="*/ 552003 h 652669"/>
                <a:gd name="connsiteX46" fmla="*/ 25442 w 978968"/>
                <a:gd name="connsiteY46" fmla="*/ 552003 h 652669"/>
                <a:gd name="connsiteX47" fmla="*/ 0 w 978968"/>
                <a:gd name="connsiteY47" fmla="*/ 476780 h 652669"/>
                <a:gd name="connsiteX48" fmla="*/ 0 w 978968"/>
                <a:gd name="connsiteY48" fmla="*/ 427001 h 652669"/>
                <a:gd name="connsiteX49" fmla="*/ 50884 w 978968"/>
                <a:gd name="connsiteY49" fmla="*/ 377221 h 652669"/>
                <a:gd name="connsiteX50" fmla="*/ 50884 w 978968"/>
                <a:gd name="connsiteY50" fmla="*/ 351778 h 652669"/>
                <a:gd name="connsiteX51" fmla="*/ 0 w 978968"/>
                <a:gd name="connsiteY51" fmla="*/ 326335 h 652669"/>
                <a:gd name="connsiteX52" fmla="*/ 25442 w 978968"/>
                <a:gd name="connsiteY52" fmla="*/ 276555 h 652669"/>
                <a:gd name="connsiteX53" fmla="*/ 0 w 978968"/>
                <a:gd name="connsiteY53" fmla="*/ 251112 h 652669"/>
                <a:gd name="connsiteX54" fmla="*/ 50884 w 978968"/>
                <a:gd name="connsiteY54" fmla="*/ 225669 h 652669"/>
                <a:gd name="connsiteX55" fmla="*/ 126104 w 978968"/>
                <a:gd name="connsiteY55" fmla="*/ 201332 h 652669"/>
                <a:gd name="connsiteX56" fmla="*/ 175882 w 978968"/>
                <a:gd name="connsiteY56" fmla="*/ 175889 h 652669"/>
                <a:gd name="connsiteX57" fmla="*/ 175882 w 978968"/>
                <a:gd name="connsiteY57" fmla="*/ 126109 h 652669"/>
                <a:gd name="connsiteX58" fmla="*/ 225661 w 978968"/>
                <a:gd name="connsiteY58" fmla="*/ 100666 h 652669"/>
                <a:gd name="connsiteX59" fmla="*/ 225661 w 978968"/>
                <a:gd name="connsiteY59" fmla="*/ 50886 h 652669"/>
                <a:gd name="connsiteX60" fmla="*/ 326323 w 978968"/>
                <a:gd name="connsiteY60" fmla="*/ 25443 h 652669"/>
                <a:gd name="connsiteX61" fmla="*/ 326323 w 978968"/>
                <a:gd name="connsiteY61" fmla="*/ 75223 h 652669"/>
                <a:gd name="connsiteX62" fmla="*/ 351765 w 978968"/>
                <a:gd name="connsiteY62" fmla="*/ 126109 h 652669"/>
                <a:gd name="connsiteX63" fmla="*/ 451321 w 978968"/>
                <a:gd name="connsiteY63" fmla="*/ 126109 h 652669"/>
                <a:gd name="connsiteX64" fmla="*/ 502205 w 978968"/>
                <a:gd name="connsiteY64" fmla="*/ 150446 h 652669"/>
                <a:gd name="connsiteX65" fmla="*/ 577425 w 978968"/>
                <a:gd name="connsiteY65" fmla="*/ 100666 h 652669"/>
                <a:gd name="connsiteX66" fmla="*/ 599549 w 978968"/>
                <a:gd name="connsiteY66" fmla="*/ 55311 h 652669"/>
                <a:gd name="connsiteX67" fmla="*/ 589593 w 978968"/>
                <a:gd name="connsiteY67" fmla="*/ 18806 h 652669"/>
                <a:gd name="connsiteX68" fmla="*/ 630522 w 978968"/>
                <a:gd name="connsiteY68" fmla="*/ 39824 h 652669"/>
                <a:gd name="connsiteX69" fmla="*/ 650433 w 978968"/>
                <a:gd name="connsiteY69" fmla="*/ 19912 h 652669"/>
                <a:gd name="connsiteX70" fmla="*/ 727865 w 978968"/>
                <a:gd name="connsiteY70" fmla="*/ 0 h 652669"/>
                <a:gd name="connsiteX0" fmla="*/ 727865 w 978968"/>
                <a:gd name="connsiteY0" fmla="*/ 0 h 652669"/>
                <a:gd name="connsiteX1" fmla="*/ 777643 w 978968"/>
                <a:gd name="connsiteY1" fmla="*/ 25443 h 652669"/>
                <a:gd name="connsiteX2" fmla="*/ 803085 w 978968"/>
                <a:gd name="connsiteY2" fmla="*/ 0 h 652669"/>
                <a:gd name="connsiteX3" fmla="*/ 828527 w 978968"/>
                <a:gd name="connsiteY3" fmla="*/ 50886 h 652669"/>
                <a:gd name="connsiteX4" fmla="*/ 878305 w 978968"/>
                <a:gd name="connsiteY4" fmla="*/ 100666 h 652669"/>
                <a:gd name="connsiteX5" fmla="*/ 928083 w 978968"/>
                <a:gd name="connsiteY5" fmla="*/ 126109 h 652669"/>
                <a:gd name="connsiteX6" fmla="*/ 903747 w 978968"/>
                <a:gd name="connsiteY6" fmla="*/ 150446 h 652669"/>
                <a:gd name="connsiteX7" fmla="*/ 903748 w 978968"/>
                <a:gd name="connsiteY7" fmla="*/ 150446 h 652669"/>
                <a:gd name="connsiteX8" fmla="*/ 928084 w 978968"/>
                <a:gd name="connsiteY8" fmla="*/ 126109 h 652669"/>
                <a:gd name="connsiteX9" fmla="*/ 953526 w 978968"/>
                <a:gd name="connsiteY9" fmla="*/ 126109 h 652669"/>
                <a:gd name="connsiteX10" fmla="*/ 978968 w 978968"/>
                <a:gd name="connsiteY10" fmla="*/ 150446 h 652669"/>
                <a:gd name="connsiteX11" fmla="*/ 953526 w 978968"/>
                <a:gd name="connsiteY11" fmla="*/ 175889 h 652669"/>
                <a:gd name="connsiteX12" fmla="*/ 928084 w 978968"/>
                <a:gd name="connsiteY12" fmla="*/ 225669 h 652669"/>
                <a:gd name="connsiteX13" fmla="*/ 978968 w 978968"/>
                <a:gd name="connsiteY13" fmla="*/ 276555 h 652669"/>
                <a:gd name="connsiteX14" fmla="*/ 953526 w 978968"/>
                <a:gd name="connsiteY14" fmla="*/ 300892 h 652669"/>
                <a:gd name="connsiteX15" fmla="*/ 953526 w 978968"/>
                <a:gd name="connsiteY15" fmla="*/ 326334 h 652669"/>
                <a:gd name="connsiteX16" fmla="*/ 928084 w 978968"/>
                <a:gd name="connsiteY16" fmla="*/ 326334 h 652669"/>
                <a:gd name="connsiteX17" fmla="*/ 878306 w 978968"/>
                <a:gd name="connsiteY17" fmla="*/ 377220 h 652669"/>
                <a:gd name="connsiteX18" fmla="*/ 828528 w 978968"/>
                <a:gd name="connsiteY18" fmla="*/ 377220 h 652669"/>
                <a:gd name="connsiteX19" fmla="*/ 803086 w 978968"/>
                <a:gd name="connsiteY19" fmla="*/ 401557 h 652669"/>
                <a:gd name="connsiteX20" fmla="*/ 777644 w 978968"/>
                <a:gd name="connsiteY20" fmla="*/ 427000 h 652669"/>
                <a:gd name="connsiteX21" fmla="*/ 777644 w 978968"/>
                <a:gd name="connsiteY21" fmla="*/ 427001 h 652669"/>
                <a:gd name="connsiteX22" fmla="*/ 753308 w 978968"/>
                <a:gd name="connsiteY22" fmla="*/ 452444 h 652669"/>
                <a:gd name="connsiteX23" fmla="*/ 689150 w 978968"/>
                <a:gd name="connsiteY23" fmla="*/ 548685 h 652669"/>
                <a:gd name="connsiteX24" fmla="*/ 652646 w 978968"/>
                <a:gd name="connsiteY24" fmla="*/ 452444 h 652669"/>
                <a:gd name="connsiteX25" fmla="*/ 631629 w 978968"/>
                <a:gd name="connsiteY25" fmla="*/ 409301 h 652669"/>
                <a:gd name="connsiteX26" fmla="*/ 576320 w 978968"/>
                <a:gd name="connsiteY26" fmla="*/ 387177 h 652669"/>
                <a:gd name="connsiteX27" fmla="*/ 551984 w 978968"/>
                <a:gd name="connsiteY27" fmla="*/ 351778 h 652669"/>
                <a:gd name="connsiteX28" fmla="*/ 451322 w 978968"/>
                <a:gd name="connsiteY28" fmla="*/ 377221 h 652669"/>
                <a:gd name="connsiteX29" fmla="*/ 426986 w 978968"/>
                <a:gd name="connsiteY29" fmla="*/ 401558 h 652669"/>
                <a:gd name="connsiteX30" fmla="*/ 351766 w 978968"/>
                <a:gd name="connsiteY30" fmla="*/ 401558 h 652669"/>
                <a:gd name="connsiteX31" fmla="*/ 326324 w 978968"/>
                <a:gd name="connsiteY31" fmla="*/ 427001 h 652669"/>
                <a:gd name="connsiteX32" fmla="*/ 326324 w 978968"/>
                <a:gd name="connsiteY32" fmla="*/ 452444 h 652669"/>
                <a:gd name="connsiteX33" fmla="*/ 225661 w 978968"/>
                <a:gd name="connsiteY33" fmla="*/ 552003 h 652669"/>
                <a:gd name="connsiteX34" fmla="*/ 201325 w 978968"/>
                <a:gd name="connsiteY34" fmla="*/ 527667 h 652669"/>
                <a:gd name="connsiteX35" fmla="*/ 175883 w 978968"/>
                <a:gd name="connsiteY35" fmla="*/ 552003 h 652669"/>
                <a:gd name="connsiteX36" fmla="*/ 175883 w 978968"/>
                <a:gd name="connsiteY36" fmla="*/ 602889 h 652669"/>
                <a:gd name="connsiteX37" fmla="*/ 150441 w 978968"/>
                <a:gd name="connsiteY37" fmla="*/ 602889 h 652669"/>
                <a:gd name="connsiteX38" fmla="*/ 150441 w 978968"/>
                <a:gd name="connsiteY38" fmla="*/ 652669 h 652669"/>
                <a:gd name="connsiteX39" fmla="*/ 100663 w 978968"/>
                <a:gd name="connsiteY39" fmla="*/ 627226 h 652669"/>
                <a:gd name="connsiteX40" fmla="*/ 75221 w 978968"/>
                <a:gd name="connsiteY40" fmla="*/ 627226 h 652669"/>
                <a:gd name="connsiteX41" fmla="*/ 25443 w 978968"/>
                <a:gd name="connsiteY41" fmla="*/ 602889 h 652669"/>
                <a:gd name="connsiteX42" fmla="*/ 75221 w 978968"/>
                <a:gd name="connsiteY42" fmla="*/ 577446 h 652669"/>
                <a:gd name="connsiteX43" fmla="*/ 50885 w 978968"/>
                <a:gd name="connsiteY43" fmla="*/ 552003 h 652669"/>
                <a:gd name="connsiteX44" fmla="*/ 50884 w 978968"/>
                <a:gd name="connsiteY44" fmla="*/ 552003 h 652669"/>
                <a:gd name="connsiteX45" fmla="*/ 25442 w 978968"/>
                <a:gd name="connsiteY45" fmla="*/ 552003 h 652669"/>
                <a:gd name="connsiteX46" fmla="*/ 0 w 978968"/>
                <a:gd name="connsiteY46" fmla="*/ 476780 h 652669"/>
                <a:gd name="connsiteX47" fmla="*/ 0 w 978968"/>
                <a:gd name="connsiteY47" fmla="*/ 427001 h 652669"/>
                <a:gd name="connsiteX48" fmla="*/ 50884 w 978968"/>
                <a:gd name="connsiteY48" fmla="*/ 377221 h 652669"/>
                <a:gd name="connsiteX49" fmla="*/ 50884 w 978968"/>
                <a:gd name="connsiteY49" fmla="*/ 351778 h 652669"/>
                <a:gd name="connsiteX50" fmla="*/ 0 w 978968"/>
                <a:gd name="connsiteY50" fmla="*/ 326335 h 652669"/>
                <a:gd name="connsiteX51" fmla="*/ 25442 w 978968"/>
                <a:gd name="connsiteY51" fmla="*/ 276555 h 652669"/>
                <a:gd name="connsiteX52" fmla="*/ 0 w 978968"/>
                <a:gd name="connsiteY52" fmla="*/ 251112 h 652669"/>
                <a:gd name="connsiteX53" fmla="*/ 50884 w 978968"/>
                <a:gd name="connsiteY53" fmla="*/ 225669 h 652669"/>
                <a:gd name="connsiteX54" fmla="*/ 126104 w 978968"/>
                <a:gd name="connsiteY54" fmla="*/ 201332 h 652669"/>
                <a:gd name="connsiteX55" fmla="*/ 175882 w 978968"/>
                <a:gd name="connsiteY55" fmla="*/ 175889 h 652669"/>
                <a:gd name="connsiteX56" fmla="*/ 175882 w 978968"/>
                <a:gd name="connsiteY56" fmla="*/ 126109 h 652669"/>
                <a:gd name="connsiteX57" fmla="*/ 225661 w 978968"/>
                <a:gd name="connsiteY57" fmla="*/ 100666 h 652669"/>
                <a:gd name="connsiteX58" fmla="*/ 225661 w 978968"/>
                <a:gd name="connsiteY58" fmla="*/ 50886 h 652669"/>
                <a:gd name="connsiteX59" fmla="*/ 326323 w 978968"/>
                <a:gd name="connsiteY59" fmla="*/ 25443 h 652669"/>
                <a:gd name="connsiteX60" fmla="*/ 326323 w 978968"/>
                <a:gd name="connsiteY60" fmla="*/ 75223 h 652669"/>
                <a:gd name="connsiteX61" fmla="*/ 351765 w 978968"/>
                <a:gd name="connsiteY61" fmla="*/ 126109 h 652669"/>
                <a:gd name="connsiteX62" fmla="*/ 451321 w 978968"/>
                <a:gd name="connsiteY62" fmla="*/ 126109 h 652669"/>
                <a:gd name="connsiteX63" fmla="*/ 502205 w 978968"/>
                <a:gd name="connsiteY63" fmla="*/ 150446 h 652669"/>
                <a:gd name="connsiteX64" fmla="*/ 577425 w 978968"/>
                <a:gd name="connsiteY64" fmla="*/ 100666 h 652669"/>
                <a:gd name="connsiteX65" fmla="*/ 599549 w 978968"/>
                <a:gd name="connsiteY65" fmla="*/ 55311 h 652669"/>
                <a:gd name="connsiteX66" fmla="*/ 589593 w 978968"/>
                <a:gd name="connsiteY66" fmla="*/ 18806 h 652669"/>
                <a:gd name="connsiteX67" fmla="*/ 630522 w 978968"/>
                <a:gd name="connsiteY67" fmla="*/ 39824 h 652669"/>
                <a:gd name="connsiteX68" fmla="*/ 650433 w 978968"/>
                <a:gd name="connsiteY68" fmla="*/ 19912 h 652669"/>
                <a:gd name="connsiteX69" fmla="*/ 727865 w 978968"/>
                <a:gd name="connsiteY69" fmla="*/ 0 h 652669"/>
                <a:gd name="connsiteX0" fmla="*/ 727865 w 978968"/>
                <a:gd name="connsiteY0" fmla="*/ 0 h 652669"/>
                <a:gd name="connsiteX1" fmla="*/ 777643 w 978968"/>
                <a:gd name="connsiteY1" fmla="*/ 25443 h 652669"/>
                <a:gd name="connsiteX2" fmla="*/ 803085 w 978968"/>
                <a:gd name="connsiteY2" fmla="*/ 0 h 652669"/>
                <a:gd name="connsiteX3" fmla="*/ 828527 w 978968"/>
                <a:gd name="connsiteY3" fmla="*/ 50886 h 652669"/>
                <a:gd name="connsiteX4" fmla="*/ 878305 w 978968"/>
                <a:gd name="connsiteY4" fmla="*/ 100666 h 652669"/>
                <a:gd name="connsiteX5" fmla="*/ 928083 w 978968"/>
                <a:gd name="connsiteY5" fmla="*/ 126109 h 652669"/>
                <a:gd name="connsiteX6" fmla="*/ 903747 w 978968"/>
                <a:gd name="connsiteY6" fmla="*/ 150446 h 652669"/>
                <a:gd name="connsiteX7" fmla="*/ 928084 w 978968"/>
                <a:gd name="connsiteY7" fmla="*/ 126109 h 652669"/>
                <a:gd name="connsiteX8" fmla="*/ 953526 w 978968"/>
                <a:gd name="connsiteY8" fmla="*/ 126109 h 652669"/>
                <a:gd name="connsiteX9" fmla="*/ 978968 w 978968"/>
                <a:gd name="connsiteY9" fmla="*/ 150446 h 652669"/>
                <a:gd name="connsiteX10" fmla="*/ 953526 w 978968"/>
                <a:gd name="connsiteY10" fmla="*/ 175889 h 652669"/>
                <a:gd name="connsiteX11" fmla="*/ 928084 w 978968"/>
                <a:gd name="connsiteY11" fmla="*/ 225669 h 652669"/>
                <a:gd name="connsiteX12" fmla="*/ 978968 w 978968"/>
                <a:gd name="connsiteY12" fmla="*/ 276555 h 652669"/>
                <a:gd name="connsiteX13" fmla="*/ 953526 w 978968"/>
                <a:gd name="connsiteY13" fmla="*/ 300892 h 652669"/>
                <a:gd name="connsiteX14" fmla="*/ 953526 w 978968"/>
                <a:gd name="connsiteY14" fmla="*/ 326334 h 652669"/>
                <a:gd name="connsiteX15" fmla="*/ 928084 w 978968"/>
                <a:gd name="connsiteY15" fmla="*/ 326334 h 652669"/>
                <a:gd name="connsiteX16" fmla="*/ 878306 w 978968"/>
                <a:gd name="connsiteY16" fmla="*/ 377220 h 652669"/>
                <a:gd name="connsiteX17" fmla="*/ 828528 w 978968"/>
                <a:gd name="connsiteY17" fmla="*/ 377220 h 652669"/>
                <a:gd name="connsiteX18" fmla="*/ 803086 w 978968"/>
                <a:gd name="connsiteY18" fmla="*/ 401557 h 652669"/>
                <a:gd name="connsiteX19" fmla="*/ 777644 w 978968"/>
                <a:gd name="connsiteY19" fmla="*/ 427000 h 652669"/>
                <a:gd name="connsiteX20" fmla="*/ 777644 w 978968"/>
                <a:gd name="connsiteY20" fmla="*/ 427001 h 652669"/>
                <a:gd name="connsiteX21" fmla="*/ 753308 w 978968"/>
                <a:gd name="connsiteY21" fmla="*/ 452444 h 652669"/>
                <a:gd name="connsiteX22" fmla="*/ 689150 w 978968"/>
                <a:gd name="connsiteY22" fmla="*/ 548685 h 652669"/>
                <a:gd name="connsiteX23" fmla="*/ 652646 w 978968"/>
                <a:gd name="connsiteY23" fmla="*/ 452444 h 652669"/>
                <a:gd name="connsiteX24" fmla="*/ 631629 w 978968"/>
                <a:gd name="connsiteY24" fmla="*/ 409301 h 652669"/>
                <a:gd name="connsiteX25" fmla="*/ 576320 w 978968"/>
                <a:gd name="connsiteY25" fmla="*/ 387177 h 652669"/>
                <a:gd name="connsiteX26" fmla="*/ 551984 w 978968"/>
                <a:gd name="connsiteY26" fmla="*/ 351778 h 652669"/>
                <a:gd name="connsiteX27" fmla="*/ 451322 w 978968"/>
                <a:gd name="connsiteY27" fmla="*/ 377221 h 652669"/>
                <a:gd name="connsiteX28" fmla="*/ 426986 w 978968"/>
                <a:gd name="connsiteY28" fmla="*/ 401558 h 652669"/>
                <a:gd name="connsiteX29" fmla="*/ 351766 w 978968"/>
                <a:gd name="connsiteY29" fmla="*/ 401558 h 652669"/>
                <a:gd name="connsiteX30" fmla="*/ 326324 w 978968"/>
                <a:gd name="connsiteY30" fmla="*/ 427001 h 652669"/>
                <a:gd name="connsiteX31" fmla="*/ 326324 w 978968"/>
                <a:gd name="connsiteY31" fmla="*/ 452444 h 652669"/>
                <a:gd name="connsiteX32" fmla="*/ 225661 w 978968"/>
                <a:gd name="connsiteY32" fmla="*/ 552003 h 652669"/>
                <a:gd name="connsiteX33" fmla="*/ 201325 w 978968"/>
                <a:gd name="connsiteY33" fmla="*/ 527667 h 652669"/>
                <a:gd name="connsiteX34" fmla="*/ 175883 w 978968"/>
                <a:gd name="connsiteY34" fmla="*/ 552003 h 652669"/>
                <a:gd name="connsiteX35" fmla="*/ 175883 w 978968"/>
                <a:gd name="connsiteY35" fmla="*/ 602889 h 652669"/>
                <a:gd name="connsiteX36" fmla="*/ 150441 w 978968"/>
                <a:gd name="connsiteY36" fmla="*/ 602889 h 652669"/>
                <a:gd name="connsiteX37" fmla="*/ 150441 w 978968"/>
                <a:gd name="connsiteY37" fmla="*/ 652669 h 652669"/>
                <a:gd name="connsiteX38" fmla="*/ 100663 w 978968"/>
                <a:gd name="connsiteY38" fmla="*/ 627226 h 652669"/>
                <a:gd name="connsiteX39" fmla="*/ 75221 w 978968"/>
                <a:gd name="connsiteY39" fmla="*/ 627226 h 652669"/>
                <a:gd name="connsiteX40" fmla="*/ 25443 w 978968"/>
                <a:gd name="connsiteY40" fmla="*/ 602889 h 652669"/>
                <a:gd name="connsiteX41" fmla="*/ 75221 w 978968"/>
                <a:gd name="connsiteY41" fmla="*/ 577446 h 652669"/>
                <a:gd name="connsiteX42" fmla="*/ 50885 w 978968"/>
                <a:gd name="connsiteY42" fmla="*/ 552003 h 652669"/>
                <a:gd name="connsiteX43" fmla="*/ 50884 w 978968"/>
                <a:gd name="connsiteY43" fmla="*/ 552003 h 652669"/>
                <a:gd name="connsiteX44" fmla="*/ 25442 w 978968"/>
                <a:gd name="connsiteY44" fmla="*/ 552003 h 652669"/>
                <a:gd name="connsiteX45" fmla="*/ 0 w 978968"/>
                <a:gd name="connsiteY45" fmla="*/ 476780 h 652669"/>
                <a:gd name="connsiteX46" fmla="*/ 0 w 978968"/>
                <a:gd name="connsiteY46" fmla="*/ 427001 h 652669"/>
                <a:gd name="connsiteX47" fmla="*/ 50884 w 978968"/>
                <a:gd name="connsiteY47" fmla="*/ 377221 h 652669"/>
                <a:gd name="connsiteX48" fmla="*/ 50884 w 978968"/>
                <a:gd name="connsiteY48" fmla="*/ 351778 h 652669"/>
                <a:gd name="connsiteX49" fmla="*/ 0 w 978968"/>
                <a:gd name="connsiteY49" fmla="*/ 326335 h 652669"/>
                <a:gd name="connsiteX50" fmla="*/ 25442 w 978968"/>
                <a:gd name="connsiteY50" fmla="*/ 276555 h 652669"/>
                <a:gd name="connsiteX51" fmla="*/ 0 w 978968"/>
                <a:gd name="connsiteY51" fmla="*/ 251112 h 652669"/>
                <a:gd name="connsiteX52" fmla="*/ 50884 w 978968"/>
                <a:gd name="connsiteY52" fmla="*/ 225669 h 652669"/>
                <a:gd name="connsiteX53" fmla="*/ 126104 w 978968"/>
                <a:gd name="connsiteY53" fmla="*/ 201332 h 652669"/>
                <a:gd name="connsiteX54" fmla="*/ 175882 w 978968"/>
                <a:gd name="connsiteY54" fmla="*/ 175889 h 652669"/>
                <a:gd name="connsiteX55" fmla="*/ 175882 w 978968"/>
                <a:gd name="connsiteY55" fmla="*/ 126109 h 652669"/>
                <a:gd name="connsiteX56" fmla="*/ 225661 w 978968"/>
                <a:gd name="connsiteY56" fmla="*/ 100666 h 652669"/>
                <a:gd name="connsiteX57" fmla="*/ 225661 w 978968"/>
                <a:gd name="connsiteY57" fmla="*/ 50886 h 652669"/>
                <a:gd name="connsiteX58" fmla="*/ 326323 w 978968"/>
                <a:gd name="connsiteY58" fmla="*/ 25443 h 652669"/>
                <a:gd name="connsiteX59" fmla="*/ 326323 w 978968"/>
                <a:gd name="connsiteY59" fmla="*/ 75223 h 652669"/>
                <a:gd name="connsiteX60" fmla="*/ 351765 w 978968"/>
                <a:gd name="connsiteY60" fmla="*/ 126109 h 652669"/>
                <a:gd name="connsiteX61" fmla="*/ 451321 w 978968"/>
                <a:gd name="connsiteY61" fmla="*/ 126109 h 652669"/>
                <a:gd name="connsiteX62" fmla="*/ 502205 w 978968"/>
                <a:gd name="connsiteY62" fmla="*/ 150446 h 652669"/>
                <a:gd name="connsiteX63" fmla="*/ 577425 w 978968"/>
                <a:gd name="connsiteY63" fmla="*/ 100666 h 652669"/>
                <a:gd name="connsiteX64" fmla="*/ 599549 w 978968"/>
                <a:gd name="connsiteY64" fmla="*/ 55311 h 652669"/>
                <a:gd name="connsiteX65" fmla="*/ 589593 w 978968"/>
                <a:gd name="connsiteY65" fmla="*/ 18806 h 652669"/>
                <a:gd name="connsiteX66" fmla="*/ 630522 w 978968"/>
                <a:gd name="connsiteY66" fmla="*/ 39824 h 652669"/>
                <a:gd name="connsiteX67" fmla="*/ 650433 w 978968"/>
                <a:gd name="connsiteY67" fmla="*/ 19912 h 652669"/>
                <a:gd name="connsiteX68" fmla="*/ 727865 w 978968"/>
                <a:gd name="connsiteY68" fmla="*/ 0 h 652669"/>
                <a:gd name="connsiteX0" fmla="*/ 727865 w 978968"/>
                <a:gd name="connsiteY0" fmla="*/ 0 h 652669"/>
                <a:gd name="connsiteX1" fmla="*/ 777643 w 978968"/>
                <a:gd name="connsiteY1" fmla="*/ 25443 h 652669"/>
                <a:gd name="connsiteX2" fmla="*/ 803085 w 978968"/>
                <a:gd name="connsiteY2" fmla="*/ 0 h 652669"/>
                <a:gd name="connsiteX3" fmla="*/ 828527 w 978968"/>
                <a:gd name="connsiteY3" fmla="*/ 50886 h 652669"/>
                <a:gd name="connsiteX4" fmla="*/ 878305 w 978968"/>
                <a:gd name="connsiteY4" fmla="*/ 100666 h 652669"/>
                <a:gd name="connsiteX5" fmla="*/ 928083 w 978968"/>
                <a:gd name="connsiteY5" fmla="*/ 126109 h 652669"/>
                <a:gd name="connsiteX6" fmla="*/ 928084 w 978968"/>
                <a:gd name="connsiteY6" fmla="*/ 126109 h 652669"/>
                <a:gd name="connsiteX7" fmla="*/ 953526 w 978968"/>
                <a:gd name="connsiteY7" fmla="*/ 126109 h 652669"/>
                <a:gd name="connsiteX8" fmla="*/ 978968 w 978968"/>
                <a:gd name="connsiteY8" fmla="*/ 150446 h 652669"/>
                <a:gd name="connsiteX9" fmla="*/ 953526 w 978968"/>
                <a:gd name="connsiteY9" fmla="*/ 175889 h 652669"/>
                <a:gd name="connsiteX10" fmla="*/ 928084 w 978968"/>
                <a:gd name="connsiteY10" fmla="*/ 225669 h 652669"/>
                <a:gd name="connsiteX11" fmla="*/ 978968 w 978968"/>
                <a:gd name="connsiteY11" fmla="*/ 276555 h 652669"/>
                <a:gd name="connsiteX12" fmla="*/ 953526 w 978968"/>
                <a:gd name="connsiteY12" fmla="*/ 300892 h 652669"/>
                <a:gd name="connsiteX13" fmla="*/ 953526 w 978968"/>
                <a:gd name="connsiteY13" fmla="*/ 326334 h 652669"/>
                <a:gd name="connsiteX14" fmla="*/ 928084 w 978968"/>
                <a:gd name="connsiteY14" fmla="*/ 326334 h 652669"/>
                <a:gd name="connsiteX15" fmla="*/ 878306 w 978968"/>
                <a:gd name="connsiteY15" fmla="*/ 377220 h 652669"/>
                <a:gd name="connsiteX16" fmla="*/ 828528 w 978968"/>
                <a:gd name="connsiteY16" fmla="*/ 377220 h 652669"/>
                <a:gd name="connsiteX17" fmla="*/ 803086 w 978968"/>
                <a:gd name="connsiteY17" fmla="*/ 401557 h 652669"/>
                <a:gd name="connsiteX18" fmla="*/ 777644 w 978968"/>
                <a:gd name="connsiteY18" fmla="*/ 427000 h 652669"/>
                <a:gd name="connsiteX19" fmla="*/ 777644 w 978968"/>
                <a:gd name="connsiteY19" fmla="*/ 427001 h 652669"/>
                <a:gd name="connsiteX20" fmla="*/ 753308 w 978968"/>
                <a:gd name="connsiteY20" fmla="*/ 452444 h 652669"/>
                <a:gd name="connsiteX21" fmla="*/ 689150 w 978968"/>
                <a:gd name="connsiteY21" fmla="*/ 548685 h 652669"/>
                <a:gd name="connsiteX22" fmla="*/ 652646 w 978968"/>
                <a:gd name="connsiteY22" fmla="*/ 452444 h 652669"/>
                <a:gd name="connsiteX23" fmla="*/ 631629 w 978968"/>
                <a:gd name="connsiteY23" fmla="*/ 409301 h 652669"/>
                <a:gd name="connsiteX24" fmla="*/ 576320 w 978968"/>
                <a:gd name="connsiteY24" fmla="*/ 387177 h 652669"/>
                <a:gd name="connsiteX25" fmla="*/ 551984 w 978968"/>
                <a:gd name="connsiteY25" fmla="*/ 351778 h 652669"/>
                <a:gd name="connsiteX26" fmla="*/ 451322 w 978968"/>
                <a:gd name="connsiteY26" fmla="*/ 377221 h 652669"/>
                <a:gd name="connsiteX27" fmla="*/ 426986 w 978968"/>
                <a:gd name="connsiteY27" fmla="*/ 401558 h 652669"/>
                <a:gd name="connsiteX28" fmla="*/ 351766 w 978968"/>
                <a:gd name="connsiteY28" fmla="*/ 401558 h 652669"/>
                <a:gd name="connsiteX29" fmla="*/ 326324 w 978968"/>
                <a:gd name="connsiteY29" fmla="*/ 427001 h 652669"/>
                <a:gd name="connsiteX30" fmla="*/ 326324 w 978968"/>
                <a:gd name="connsiteY30" fmla="*/ 452444 h 652669"/>
                <a:gd name="connsiteX31" fmla="*/ 225661 w 978968"/>
                <a:gd name="connsiteY31" fmla="*/ 552003 h 652669"/>
                <a:gd name="connsiteX32" fmla="*/ 201325 w 978968"/>
                <a:gd name="connsiteY32" fmla="*/ 527667 h 652669"/>
                <a:gd name="connsiteX33" fmla="*/ 175883 w 978968"/>
                <a:gd name="connsiteY33" fmla="*/ 552003 h 652669"/>
                <a:gd name="connsiteX34" fmla="*/ 175883 w 978968"/>
                <a:gd name="connsiteY34" fmla="*/ 602889 h 652669"/>
                <a:gd name="connsiteX35" fmla="*/ 150441 w 978968"/>
                <a:gd name="connsiteY35" fmla="*/ 602889 h 652669"/>
                <a:gd name="connsiteX36" fmla="*/ 150441 w 978968"/>
                <a:gd name="connsiteY36" fmla="*/ 652669 h 652669"/>
                <a:gd name="connsiteX37" fmla="*/ 100663 w 978968"/>
                <a:gd name="connsiteY37" fmla="*/ 627226 h 652669"/>
                <a:gd name="connsiteX38" fmla="*/ 75221 w 978968"/>
                <a:gd name="connsiteY38" fmla="*/ 627226 h 652669"/>
                <a:gd name="connsiteX39" fmla="*/ 25443 w 978968"/>
                <a:gd name="connsiteY39" fmla="*/ 602889 h 652669"/>
                <a:gd name="connsiteX40" fmla="*/ 75221 w 978968"/>
                <a:gd name="connsiteY40" fmla="*/ 577446 h 652669"/>
                <a:gd name="connsiteX41" fmla="*/ 50885 w 978968"/>
                <a:gd name="connsiteY41" fmla="*/ 552003 h 652669"/>
                <a:gd name="connsiteX42" fmla="*/ 50884 w 978968"/>
                <a:gd name="connsiteY42" fmla="*/ 552003 h 652669"/>
                <a:gd name="connsiteX43" fmla="*/ 25442 w 978968"/>
                <a:gd name="connsiteY43" fmla="*/ 552003 h 652669"/>
                <a:gd name="connsiteX44" fmla="*/ 0 w 978968"/>
                <a:gd name="connsiteY44" fmla="*/ 476780 h 652669"/>
                <a:gd name="connsiteX45" fmla="*/ 0 w 978968"/>
                <a:gd name="connsiteY45" fmla="*/ 427001 h 652669"/>
                <a:gd name="connsiteX46" fmla="*/ 50884 w 978968"/>
                <a:gd name="connsiteY46" fmla="*/ 377221 h 652669"/>
                <a:gd name="connsiteX47" fmla="*/ 50884 w 978968"/>
                <a:gd name="connsiteY47" fmla="*/ 351778 h 652669"/>
                <a:gd name="connsiteX48" fmla="*/ 0 w 978968"/>
                <a:gd name="connsiteY48" fmla="*/ 326335 h 652669"/>
                <a:gd name="connsiteX49" fmla="*/ 25442 w 978968"/>
                <a:gd name="connsiteY49" fmla="*/ 276555 h 652669"/>
                <a:gd name="connsiteX50" fmla="*/ 0 w 978968"/>
                <a:gd name="connsiteY50" fmla="*/ 251112 h 652669"/>
                <a:gd name="connsiteX51" fmla="*/ 50884 w 978968"/>
                <a:gd name="connsiteY51" fmla="*/ 225669 h 652669"/>
                <a:gd name="connsiteX52" fmla="*/ 126104 w 978968"/>
                <a:gd name="connsiteY52" fmla="*/ 201332 h 652669"/>
                <a:gd name="connsiteX53" fmla="*/ 175882 w 978968"/>
                <a:gd name="connsiteY53" fmla="*/ 175889 h 652669"/>
                <a:gd name="connsiteX54" fmla="*/ 175882 w 978968"/>
                <a:gd name="connsiteY54" fmla="*/ 126109 h 652669"/>
                <a:gd name="connsiteX55" fmla="*/ 225661 w 978968"/>
                <a:gd name="connsiteY55" fmla="*/ 100666 h 652669"/>
                <a:gd name="connsiteX56" fmla="*/ 225661 w 978968"/>
                <a:gd name="connsiteY56" fmla="*/ 50886 h 652669"/>
                <a:gd name="connsiteX57" fmla="*/ 326323 w 978968"/>
                <a:gd name="connsiteY57" fmla="*/ 25443 h 652669"/>
                <a:gd name="connsiteX58" fmla="*/ 326323 w 978968"/>
                <a:gd name="connsiteY58" fmla="*/ 75223 h 652669"/>
                <a:gd name="connsiteX59" fmla="*/ 351765 w 978968"/>
                <a:gd name="connsiteY59" fmla="*/ 126109 h 652669"/>
                <a:gd name="connsiteX60" fmla="*/ 451321 w 978968"/>
                <a:gd name="connsiteY60" fmla="*/ 126109 h 652669"/>
                <a:gd name="connsiteX61" fmla="*/ 502205 w 978968"/>
                <a:gd name="connsiteY61" fmla="*/ 150446 h 652669"/>
                <a:gd name="connsiteX62" fmla="*/ 577425 w 978968"/>
                <a:gd name="connsiteY62" fmla="*/ 100666 h 652669"/>
                <a:gd name="connsiteX63" fmla="*/ 599549 w 978968"/>
                <a:gd name="connsiteY63" fmla="*/ 55311 h 652669"/>
                <a:gd name="connsiteX64" fmla="*/ 589593 w 978968"/>
                <a:gd name="connsiteY64" fmla="*/ 18806 h 652669"/>
                <a:gd name="connsiteX65" fmla="*/ 630522 w 978968"/>
                <a:gd name="connsiteY65" fmla="*/ 39824 h 652669"/>
                <a:gd name="connsiteX66" fmla="*/ 650433 w 978968"/>
                <a:gd name="connsiteY66" fmla="*/ 19912 h 652669"/>
                <a:gd name="connsiteX67" fmla="*/ 727865 w 978968"/>
                <a:gd name="connsiteY67" fmla="*/ 0 h 65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978968" h="652669">
                  <a:moveTo>
                    <a:pt x="727865" y="0"/>
                  </a:moveTo>
                  <a:lnTo>
                    <a:pt x="777643" y="25443"/>
                  </a:lnTo>
                  <a:lnTo>
                    <a:pt x="803085" y="0"/>
                  </a:lnTo>
                  <a:lnTo>
                    <a:pt x="828527" y="50886"/>
                  </a:lnTo>
                  <a:lnTo>
                    <a:pt x="878305" y="100666"/>
                  </a:lnTo>
                  <a:lnTo>
                    <a:pt x="928083" y="126109"/>
                  </a:lnTo>
                  <a:lnTo>
                    <a:pt x="928084" y="126109"/>
                  </a:lnTo>
                  <a:lnTo>
                    <a:pt x="953526" y="126109"/>
                  </a:lnTo>
                  <a:lnTo>
                    <a:pt x="978968" y="150446"/>
                  </a:lnTo>
                  <a:lnTo>
                    <a:pt x="953526" y="175889"/>
                  </a:lnTo>
                  <a:lnTo>
                    <a:pt x="928084" y="225669"/>
                  </a:lnTo>
                  <a:lnTo>
                    <a:pt x="978968" y="276555"/>
                  </a:lnTo>
                  <a:lnTo>
                    <a:pt x="953526" y="300892"/>
                  </a:lnTo>
                  <a:lnTo>
                    <a:pt x="953526" y="326334"/>
                  </a:lnTo>
                  <a:lnTo>
                    <a:pt x="928084" y="326334"/>
                  </a:lnTo>
                  <a:lnTo>
                    <a:pt x="878306" y="377220"/>
                  </a:lnTo>
                  <a:lnTo>
                    <a:pt x="828528" y="377220"/>
                  </a:lnTo>
                  <a:lnTo>
                    <a:pt x="803086" y="401557"/>
                  </a:lnTo>
                  <a:lnTo>
                    <a:pt x="777644" y="427000"/>
                  </a:lnTo>
                  <a:lnTo>
                    <a:pt x="777644" y="427001"/>
                  </a:lnTo>
                  <a:lnTo>
                    <a:pt x="753308" y="452444"/>
                  </a:lnTo>
                  <a:lnTo>
                    <a:pt x="689150" y="548685"/>
                  </a:lnTo>
                  <a:lnTo>
                    <a:pt x="652646" y="452444"/>
                  </a:lnTo>
                  <a:lnTo>
                    <a:pt x="631629" y="409301"/>
                  </a:lnTo>
                  <a:lnTo>
                    <a:pt x="576320" y="387177"/>
                  </a:lnTo>
                  <a:lnTo>
                    <a:pt x="551984" y="351778"/>
                  </a:lnTo>
                  <a:lnTo>
                    <a:pt x="451322" y="377221"/>
                  </a:lnTo>
                  <a:lnTo>
                    <a:pt x="426986" y="401558"/>
                  </a:lnTo>
                  <a:lnTo>
                    <a:pt x="351766" y="401558"/>
                  </a:lnTo>
                  <a:lnTo>
                    <a:pt x="326324" y="427001"/>
                  </a:lnTo>
                  <a:lnTo>
                    <a:pt x="326324" y="452444"/>
                  </a:lnTo>
                  <a:lnTo>
                    <a:pt x="225661" y="552003"/>
                  </a:lnTo>
                  <a:lnTo>
                    <a:pt x="201325" y="527667"/>
                  </a:lnTo>
                  <a:lnTo>
                    <a:pt x="175883" y="552003"/>
                  </a:lnTo>
                  <a:lnTo>
                    <a:pt x="175883" y="602889"/>
                  </a:lnTo>
                  <a:lnTo>
                    <a:pt x="150441" y="602889"/>
                  </a:lnTo>
                  <a:lnTo>
                    <a:pt x="150441" y="652669"/>
                  </a:lnTo>
                  <a:lnTo>
                    <a:pt x="100663" y="627226"/>
                  </a:lnTo>
                  <a:lnTo>
                    <a:pt x="75221" y="627226"/>
                  </a:lnTo>
                  <a:lnTo>
                    <a:pt x="25443" y="602889"/>
                  </a:lnTo>
                  <a:lnTo>
                    <a:pt x="75221" y="577446"/>
                  </a:lnTo>
                  <a:lnTo>
                    <a:pt x="50885" y="552003"/>
                  </a:lnTo>
                  <a:lnTo>
                    <a:pt x="50884" y="552003"/>
                  </a:lnTo>
                  <a:lnTo>
                    <a:pt x="25442" y="552003"/>
                  </a:lnTo>
                  <a:lnTo>
                    <a:pt x="0" y="476780"/>
                  </a:lnTo>
                  <a:lnTo>
                    <a:pt x="0" y="427001"/>
                  </a:lnTo>
                  <a:lnTo>
                    <a:pt x="50884" y="377221"/>
                  </a:lnTo>
                  <a:lnTo>
                    <a:pt x="50884" y="351778"/>
                  </a:lnTo>
                  <a:lnTo>
                    <a:pt x="0" y="326335"/>
                  </a:lnTo>
                  <a:lnTo>
                    <a:pt x="25442" y="276555"/>
                  </a:lnTo>
                  <a:lnTo>
                    <a:pt x="0" y="251112"/>
                  </a:lnTo>
                  <a:lnTo>
                    <a:pt x="50884" y="225669"/>
                  </a:lnTo>
                  <a:lnTo>
                    <a:pt x="126104" y="201332"/>
                  </a:lnTo>
                  <a:lnTo>
                    <a:pt x="175882" y="175889"/>
                  </a:lnTo>
                  <a:lnTo>
                    <a:pt x="175882" y="126109"/>
                  </a:lnTo>
                  <a:lnTo>
                    <a:pt x="225661" y="100666"/>
                  </a:lnTo>
                  <a:lnTo>
                    <a:pt x="225661" y="50886"/>
                  </a:lnTo>
                  <a:lnTo>
                    <a:pt x="326323" y="25443"/>
                  </a:lnTo>
                  <a:lnTo>
                    <a:pt x="326323" y="75223"/>
                  </a:lnTo>
                  <a:lnTo>
                    <a:pt x="351765" y="126109"/>
                  </a:lnTo>
                  <a:lnTo>
                    <a:pt x="451321" y="126109"/>
                  </a:lnTo>
                  <a:lnTo>
                    <a:pt x="502205" y="150446"/>
                  </a:lnTo>
                  <a:lnTo>
                    <a:pt x="577425" y="100666"/>
                  </a:lnTo>
                  <a:lnTo>
                    <a:pt x="599549" y="55311"/>
                  </a:lnTo>
                  <a:lnTo>
                    <a:pt x="589593" y="18806"/>
                  </a:lnTo>
                  <a:lnTo>
                    <a:pt x="630522" y="39824"/>
                  </a:lnTo>
                  <a:lnTo>
                    <a:pt x="650433" y="19912"/>
                  </a:lnTo>
                  <a:lnTo>
                    <a:pt x="727865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  <a:extLst/>
          </p:spPr>
          <p:txBody>
            <a:bodyPr wrap="square" anchor="ctr">
              <a:noAutofit/>
            </a:bodyPr>
            <a:lstStyle/>
            <a:p>
              <a:endParaRPr lang="ja-JP" altLang="en-US"/>
            </a:p>
          </p:txBody>
        </p:sp>
        <p:sp>
          <p:nvSpPr>
            <p:cNvPr id="130" name="フリーフォーム: 図形 494">
              <a:extLst>
                <a:ext uri="{FF2B5EF4-FFF2-40B4-BE49-F238E27FC236}">
                  <a16:creationId xmlns="" xmlns:a16="http://schemas.microsoft.com/office/drawing/2014/main" id="{1F304FE1-D9C6-4131-B45A-E7FF71D49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55" y="5344029"/>
              <a:ext cx="953526" cy="1379454"/>
            </a:xfrm>
            <a:custGeom>
              <a:avLst/>
              <a:gdLst>
                <a:gd name="connsiteX0" fmla="*/ 458809 w 953526"/>
                <a:gd name="connsiteY0" fmla="*/ 1136611 h 1379454"/>
                <a:gd name="connsiteX1" fmla="*/ 458808 w 953526"/>
                <a:gd name="connsiteY1" fmla="*/ 1136612 h 1379454"/>
                <a:gd name="connsiteX2" fmla="*/ 476762 w 953526"/>
                <a:gd name="connsiteY2" fmla="*/ 1153786 h 1379454"/>
                <a:gd name="connsiteX3" fmla="*/ 476763 w 953526"/>
                <a:gd name="connsiteY3" fmla="*/ 1153785 h 1379454"/>
                <a:gd name="connsiteX4" fmla="*/ 124998 w 953526"/>
                <a:gd name="connsiteY4" fmla="*/ 601783 h 1379454"/>
                <a:gd name="connsiteX5" fmla="*/ 175882 w 953526"/>
                <a:gd name="connsiteY5" fmla="*/ 601783 h 1379454"/>
                <a:gd name="connsiteX6" fmla="*/ 150440 w 953526"/>
                <a:gd name="connsiteY6" fmla="*/ 652669 h 1379454"/>
                <a:gd name="connsiteX7" fmla="*/ 225660 w 953526"/>
                <a:gd name="connsiteY7" fmla="*/ 627226 h 1379454"/>
                <a:gd name="connsiteX8" fmla="*/ 275438 w 953526"/>
                <a:gd name="connsiteY8" fmla="*/ 652669 h 1379454"/>
                <a:gd name="connsiteX9" fmla="*/ 251102 w 953526"/>
                <a:gd name="connsiteY9" fmla="*/ 702449 h 1379454"/>
                <a:gd name="connsiteX10" fmla="*/ 225660 w 953526"/>
                <a:gd name="connsiteY10" fmla="*/ 677006 h 1379454"/>
                <a:gd name="connsiteX11" fmla="*/ 175882 w 953526"/>
                <a:gd name="connsiteY11" fmla="*/ 677006 h 1379454"/>
                <a:gd name="connsiteX12" fmla="*/ 150440 w 953526"/>
                <a:gd name="connsiteY12" fmla="*/ 702449 h 1379454"/>
                <a:gd name="connsiteX13" fmla="*/ 75220 w 953526"/>
                <a:gd name="connsiteY13" fmla="*/ 752229 h 1379454"/>
                <a:gd name="connsiteX14" fmla="*/ 49778 w 953526"/>
                <a:gd name="connsiteY14" fmla="*/ 727892 h 1379454"/>
                <a:gd name="connsiteX15" fmla="*/ 75220 w 953526"/>
                <a:gd name="connsiteY15" fmla="*/ 702449 h 1379454"/>
                <a:gd name="connsiteX16" fmla="*/ 49778 w 953526"/>
                <a:gd name="connsiteY16" fmla="*/ 677006 h 1379454"/>
                <a:gd name="connsiteX17" fmla="*/ 551983 w 953526"/>
                <a:gd name="connsiteY17" fmla="*/ 0 h 1379454"/>
                <a:gd name="connsiteX18" fmla="*/ 601761 w 953526"/>
                <a:gd name="connsiteY18" fmla="*/ 0 h 1379454"/>
                <a:gd name="connsiteX19" fmla="*/ 627203 w 953526"/>
                <a:gd name="connsiteY19" fmla="*/ 49780 h 1379454"/>
                <a:gd name="connsiteX20" fmla="*/ 652645 w 953526"/>
                <a:gd name="connsiteY20" fmla="*/ 25443 h 1379454"/>
                <a:gd name="connsiteX21" fmla="*/ 676981 w 953526"/>
                <a:gd name="connsiteY21" fmla="*/ 25443 h 1379454"/>
                <a:gd name="connsiteX22" fmla="*/ 627203 w 953526"/>
                <a:gd name="connsiteY22" fmla="*/ 75223 h 1379454"/>
                <a:gd name="connsiteX23" fmla="*/ 652645 w 953526"/>
                <a:gd name="connsiteY23" fmla="*/ 100666 h 1379454"/>
                <a:gd name="connsiteX24" fmla="*/ 627203 w 953526"/>
                <a:gd name="connsiteY24" fmla="*/ 125002 h 1379454"/>
                <a:gd name="connsiteX25" fmla="*/ 652645 w 953526"/>
                <a:gd name="connsiteY25" fmla="*/ 150445 h 1379454"/>
                <a:gd name="connsiteX26" fmla="*/ 652645 w 953526"/>
                <a:gd name="connsiteY26" fmla="*/ 175888 h 1379454"/>
                <a:gd name="connsiteX27" fmla="*/ 702423 w 953526"/>
                <a:gd name="connsiteY27" fmla="*/ 200225 h 1379454"/>
                <a:gd name="connsiteX28" fmla="*/ 685289 w 953526"/>
                <a:gd name="connsiteY28" fmla="*/ 234495 h 1379454"/>
                <a:gd name="connsiteX29" fmla="*/ 685289 w 953526"/>
                <a:gd name="connsiteY29" fmla="*/ 234495 h 1379454"/>
                <a:gd name="connsiteX30" fmla="*/ 702423 w 953526"/>
                <a:gd name="connsiteY30" fmla="*/ 200226 h 1379454"/>
                <a:gd name="connsiteX31" fmla="*/ 727866 w 953526"/>
                <a:gd name="connsiteY31" fmla="*/ 225669 h 1379454"/>
                <a:gd name="connsiteX32" fmla="*/ 752202 w 953526"/>
                <a:gd name="connsiteY32" fmla="*/ 251112 h 1379454"/>
                <a:gd name="connsiteX33" fmla="*/ 803086 w 953526"/>
                <a:gd name="connsiteY33" fmla="*/ 251112 h 1379454"/>
                <a:gd name="connsiteX34" fmla="*/ 852864 w 953526"/>
                <a:gd name="connsiteY34" fmla="*/ 200226 h 1379454"/>
                <a:gd name="connsiteX35" fmla="*/ 902642 w 953526"/>
                <a:gd name="connsiteY35" fmla="*/ 225669 h 1379454"/>
                <a:gd name="connsiteX36" fmla="*/ 928084 w 953526"/>
                <a:gd name="connsiteY36" fmla="*/ 275449 h 1379454"/>
                <a:gd name="connsiteX37" fmla="*/ 902642 w 953526"/>
                <a:gd name="connsiteY37" fmla="*/ 326335 h 1379454"/>
                <a:gd name="connsiteX38" fmla="*/ 852864 w 953526"/>
                <a:gd name="connsiteY38" fmla="*/ 350671 h 1379454"/>
                <a:gd name="connsiteX39" fmla="*/ 827422 w 953526"/>
                <a:gd name="connsiteY39" fmla="*/ 350671 h 1379454"/>
                <a:gd name="connsiteX40" fmla="*/ 803086 w 953526"/>
                <a:gd name="connsiteY40" fmla="*/ 326335 h 1379454"/>
                <a:gd name="connsiteX41" fmla="*/ 777644 w 953526"/>
                <a:gd name="connsiteY41" fmla="*/ 376114 h 1379454"/>
                <a:gd name="connsiteX42" fmla="*/ 803086 w 953526"/>
                <a:gd name="connsiteY42" fmla="*/ 425894 h 1379454"/>
                <a:gd name="connsiteX43" fmla="*/ 852864 w 953526"/>
                <a:gd name="connsiteY43" fmla="*/ 425894 h 1379454"/>
                <a:gd name="connsiteX44" fmla="*/ 953526 w 953526"/>
                <a:gd name="connsiteY44" fmla="*/ 451337 h 1379454"/>
                <a:gd name="connsiteX45" fmla="*/ 878306 w 953526"/>
                <a:gd name="connsiteY45" fmla="*/ 502223 h 1379454"/>
                <a:gd name="connsiteX46" fmla="*/ 902642 w 953526"/>
                <a:gd name="connsiteY46" fmla="*/ 526560 h 1379454"/>
                <a:gd name="connsiteX47" fmla="*/ 953526 w 953526"/>
                <a:gd name="connsiteY47" fmla="*/ 526560 h 1379454"/>
                <a:gd name="connsiteX48" fmla="*/ 902642 w 953526"/>
                <a:gd name="connsiteY48" fmla="*/ 577446 h 1379454"/>
                <a:gd name="connsiteX49" fmla="*/ 953526 w 953526"/>
                <a:gd name="connsiteY49" fmla="*/ 601783 h 1379454"/>
                <a:gd name="connsiteX50" fmla="*/ 928084 w 953526"/>
                <a:gd name="connsiteY50" fmla="*/ 652669 h 1379454"/>
                <a:gd name="connsiteX51" fmla="*/ 878306 w 953526"/>
                <a:gd name="connsiteY51" fmla="*/ 652669 h 1379454"/>
                <a:gd name="connsiteX52" fmla="*/ 852864 w 953526"/>
                <a:gd name="connsiteY52" fmla="*/ 677005 h 1379454"/>
                <a:gd name="connsiteX53" fmla="*/ 777644 w 953526"/>
                <a:gd name="connsiteY53" fmla="*/ 752228 h 1379454"/>
                <a:gd name="connsiteX54" fmla="*/ 777644 w 953526"/>
                <a:gd name="connsiteY54" fmla="*/ 777671 h 1379454"/>
                <a:gd name="connsiteX55" fmla="*/ 752202 w 953526"/>
                <a:gd name="connsiteY55" fmla="*/ 803114 h 1379454"/>
                <a:gd name="connsiteX56" fmla="*/ 577426 w 953526"/>
                <a:gd name="connsiteY56" fmla="*/ 1053120 h 1379454"/>
                <a:gd name="connsiteX57" fmla="*/ 601761 w 953526"/>
                <a:gd name="connsiteY57" fmla="*/ 1104006 h 1379454"/>
                <a:gd name="connsiteX58" fmla="*/ 551983 w 953526"/>
                <a:gd name="connsiteY58" fmla="*/ 1153785 h 1379454"/>
                <a:gd name="connsiteX59" fmla="*/ 526541 w 953526"/>
                <a:gd name="connsiteY59" fmla="*/ 1179228 h 1379454"/>
                <a:gd name="connsiteX60" fmla="*/ 526541 w 953526"/>
                <a:gd name="connsiteY60" fmla="*/ 1229008 h 1379454"/>
                <a:gd name="connsiteX61" fmla="*/ 476763 w 953526"/>
                <a:gd name="connsiteY61" fmla="*/ 1279894 h 1379454"/>
                <a:gd name="connsiteX62" fmla="*/ 451321 w 953526"/>
                <a:gd name="connsiteY62" fmla="*/ 1229008 h 1379454"/>
                <a:gd name="connsiteX63" fmla="*/ 425879 w 953526"/>
                <a:gd name="connsiteY63" fmla="*/ 1204671 h 1379454"/>
                <a:gd name="connsiteX64" fmla="*/ 428807 w 953526"/>
                <a:gd name="connsiteY64" fmla="*/ 1201743 h 1379454"/>
                <a:gd name="connsiteX65" fmla="*/ 425878 w 953526"/>
                <a:gd name="connsiteY65" fmla="*/ 1204672 h 1379454"/>
                <a:gd name="connsiteX66" fmla="*/ 401542 w 953526"/>
                <a:gd name="connsiteY66" fmla="*/ 1179229 h 1379454"/>
                <a:gd name="connsiteX67" fmla="*/ 350658 w 953526"/>
                <a:gd name="connsiteY67" fmla="*/ 1229009 h 1379454"/>
                <a:gd name="connsiteX68" fmla="*/ 376100 w 953526"/>
                <a:gd name="connsiteY68" fmla="*/ 1279895 h 1379454"/>
                <a:gd name="connsiteX69" fmla="*/ 376100 w 953526"/>
                <a:gd name="connsiteY69" fmla="*/ 1304231 h 1379454"/>
                <a:gd name="connsiteX70" fmla="*/ 350658 w 953526"/>
                <a:gd name="connsiteY70" fmla="*/ 1304231 h 1379454"/>
                <a:gd name="connsiteX71" fmla="*/ 300880 w 953526"/>
                <a:gd name="connsiteY71" fmla="*/ 1355117 h 1379454"/>
                <a:gd name="connsiteX72" fmla="*/ 251102 w 953526"/>
                <a:gd name="connsiteY72" fmla="*/ 1355117 h 1379454"/>
                <a:gd name="connsiteX73" fmla="*/ 175882 w 953526"/>
                <a:gd name="connsiteY73" fmla="*/ 1379454 h 1379454"/>
                <a:gd name="connsiteX74" fmla="*/ 225660 w 953526"/>
                <a:gd name="connsiteY74" fmla="*/ 1304231 h 1379454"/>
                <a:gd name="connsiteX75" fmla="*/ 275438 w 953526"/>
                <a:gd name="connsiteY75" fmla="*/ 1254452 h 1379454"/>
                <a:gd name="connsiteX76" fmla="*/ 251102 w 953526"/>
                <a:gd name="connsiteY76" fmla="*/ 1179229 h 1379454"/>
                <a:gd name="connsiteX77" fmla="*/ 251102 w 953526"/>
                <a:gd name="connsiteY77" fmla="*/ 1129449 h 1379454"/>
                <a:gd name="connsiteX78" fmla="*/ 275438 w 953526"/>
                <a:gd name="connsiteY78" fmla="*/ 1129449 h 1379454"/>
                <a:gd name="connsiteX79" fmla="*/ 326322 w 953526"/>
                <a:gd name="connsiteY79" fmla="*/ 1078563 h 1379454"/>
                <a:gd name="connsiteX80" fmla="*/ 300880 w 953526"/>
                <a:gd name="connsiteY80" fmla="*/ 1053120 h 1379454"/>
                <a:gd name="connsiteX81" fmla="*/ 251102 w 953526"/>
                <a:gd name="connsiteY81" fmla="*/ 1028783 h 1379454"/>
                <a:gd name="connsiteX82" fmla="*/ 225660 w 953526"/>
                <a:gd name="connsiteY82" fmla="*/ 1053120 h 1379454"/>
                <a:gd name="connsiteX83" fmla="*/ 150440 w 953526"/>
                <a:gd name="connsiteY83" fmla="*/ 1153786 h 1379454"/>
                <a:gd name="connsiteX84" fmla="*/ 175882 w 953526"/>
                <a:gd name="connsiteY84" fmla="*/ 1179229 h 1379454"/>
                <a:gd name="connsiteX85" fmla="*/ 175882 w 953526"/>
                <a:gd name="connsiteY85" fmla="*/ 1229009 h 1379454"/>
                <a:gd name="connsiteX86" fmla="*/ 200218 w 953526"/>
                <a:gd name="connsiteY86" fmla="*/ 1254452 h 1379454"/>
                <a:gd name="connsiteX87" fmla="*/ 175882 w 953526"/>
                <a:gd name="connsiteY87" fmla="*/ 1279895 h 1379454"/>
                <a:gd name="connsiteX88" fmla="*/ 150440 w 953526"/>
                <a:gd name="connsiteY88" fmla="*/ 1279895 h 1379454"/>
                <a:gd name="connsiteX89" fmla="*/ 124998 w 953526"/>
                <a:gd name="connsiteY89" fmla="*/ 1254452 h 1379454"/>
                <a:gd name="connsiteX90" fmla="*/ 49778 w 953526"/>
                <a:gd name="connsiteY90" fmla="*/ 1204672 h 1379454"/>
                <a:gd name="connsiteX91" fmla="*/ 25442 w 953526"/>
                <a:gd name="connsiteY91" fmla="*/ 1129449 h 1379454"/>
                <a:gd name="connsiteX92" fmla="*/ 75220 w 953526"/>
                <a:gd name="connsiteY92" fmla="*/ 1153786 h 1379454"/>
                <a:gd name="connsiteX93" fmla="*/ 100662 w 953526"/>
                <a:gd name="connsiteY93" fmla="*/ 1129449 h 1379454"/>
                <a:gd name="connsiteX94" fmla="*/ 124998 w 953526"/>
                <a:gd name="connsiteY94" fmla="*/ 1053120 h 1379454"/>
                <a:gd name="connsiteX95" fmla="*/ 75220 w 953526"/>
                <a:gd name="connsiteY95" fmla="*/ 977898 h 1379454"/>
                <a:gd name="connsiteX96" fmla="*/ 124998 w 953526"/>
                <a:gd name="connsiteY96" fmla="*/ 928118 h 1379454"/>
                <a:gd name="connsiteX97" fmla="*/ 124998 w 953526"/>
                <a:gd name="connsiteY97" fmla="*/ 878338 h 1379454"/>
                <a:gd name="connsiteX98" fmla="*/ 124998 w 953526"/>
                <a:gd name="connsiteY98" fmla="*/ 852895 h 1379454"/>
                <a:gd name="connsiteX99" fmla="*/ 100662 w 953526"/>
                <a:gd name="connsiteY99" fmla="*/ 803115 h 1379454"/>
                <a:gd name="connsiteX100" fmla="*/ 200218 w 953526"/>
                <a:gd name="connsiteY100" fmla="*/ 803115 h 1379454"/>
                <a:gd name="connsiteX101" fmla="*/ 254565 w 953526"/>
                <a:gd name="connsiteY101" fmla="*/ 816255 h 1379454"/>
                <a:gd name="connsiteX102" fmla="*/ 254566 w 953526"/>
                <a:gd name="connsiteY102" fmla="*/ 816254 h 1379454"/>
                <a:gd name="connsiteX103" fmla="*/ 200218 w 953526"/>
                <a:gd name="connsiteY103" fmla="*/ 803114 h 1379454"/>
                <a:gd name="connsiteX104" fmla="*/ 275438 w 953526"/>
                <a:gd name="connsiteY104" fmla="*/ 727891 h 1379454"/>
                <a:gd name="connsiteX105" fmla="*/ 326322 w 953526"/>
                <a:gd name="connsiteY105" fmla="*/ 702448 h 1379454"/>
                <a:gd name="connsiteX106" fmla="*/ 326322 w 953526"/>
                <a:gd name="connsiteY106" fmla="*/ 652668 h 1379454"/>
                <a:gd name="connsiteX107" fmla="*/ 401543 w 953526"/>
                <a:gd name="connsiteY107" fmla="*/ 627225 h 1379454"/>
                <a:gd name="connsiteX108" fmla="*/ 376100 w 953526"/>
                <a:gd name="connsiteY108" fmla="*/ 601782 h 1379454"/>
                <a:gd name="connsiteX109" fmla="*/ 300880 w 953526"/>
                <a:gd name="connsiteY109" fmla="*/ 601782 h 1379454"/>
                <a:gd name="connsiteX110" fmla="*/ 376100 w 953526"/>
                <a:gd name="connsiteY110" fmla="*/ 577446 h 1379454"/>
                <a:gd name="connsiteX111" fmla="*/ 376100 w 953526"/>
                <a:gd name="connsiteY111" fmla="*/ 502223 h 1379454"/>
                <a:gd name="connsiteX112" fmla="*/ 350658 w 953526"/>
                <a:gd name="connsiteY112" fmla="*/ 502223 h 1379454"/>
                <a:gd name="connsiteX113" fmla="*/ 350658 w 953526"/>
                <a:gd name="connsiteY113" fmla="*/ 476780 h 1379454"/>
                <a:gd name="connsiteX114" fmla="*/ 326322 w 953526"/>
                <a:gd name="connsiteY114" fmla="*/ 451337 h 1379454"/>
                <a:gd name="connsiteX115" fmla="*/ 350658 w 953526"/>
                <a:gd name="connsiteY115" fmla="*/ 401557 h 1379454"/>
                <a:gd name="connsiteX116" fmla="*/ 326323 w 953526"/>
                <a:gd name="connsiteY116" fmla="*/ 401557 h 1379454"/>
                <a:gd name="connsiteX117" fmla="*/ 326323 w 953526"/>
                <a:gd name="connsiteY117" fmla="*/ 350671 h 1379454"/>
                <a:gd name="connsiteX118" fmla="*/ 300881 w 953526"/>
                <a:gd name="connsiteY118" fmla="*/ 326334 h 1379454"/>
                <a:gd name="connsiteX119" fmla="*/ 324084 w 953526"/>
                <a:gd name="connsiteY119" fmla="*/ 314605 h 1379454"/>
                <a:gd name="connsiteX120" fmla="*/ 324083 w 953526"/>
                <a:gd name="connsiteY120" fmla="*/ 314605 h 1379454"/>
                <a:gd name="connsiteX121" fmla="*/ 300880 w 953526"/>
                <a:gd name="connsiteY121" fmla="*/ 326334 h 1379454"/>
                <a:gd name="connsiteX122" fmla="*/ 275438 w 953526"/>
                <a:gd name="connsiteY122" fmla="*/ 300891 h 1379454"/>
                <a:gd name="connsiteX123" fmla="*/ 225660 w 953526"/>
                <a:gd name="connsiteY123" fmla="*/ 326334 h 1379454"/>
                <a:gd name="connsiteX124" fmla="*/ 225660 w 953526"/>
                <a:gd name="connsiteY124" fmla="*/ 425894 h 1379454"/>
                <a:gd name="connsiteX125" fmla="*/ 175882 w 953526"/>
                <a:gd name="connsiteY125" fmla="*/ 451337 h 1379454"/>
                <a:gd name="connsiteX126" fmla="*/ 200218 w 953526"/>
                <a:gd name="connsiteY126" fmla="*/ 476780 h 1379454"/>
                <a:gd name="connsiteX127" fmla="*/ 251102 w 953526"/>
                <a:gd name="connsiteY127" fmla="*/ 476780 h 1379454"/>
                <a:gd name="connsiteX128" fmla="*/ 275438 w 953526"/>
                <a:gd name="connsiteY128" fmla="*/ 451337 h 1379454"/>
                <a:gd name="connsiteX129" fmla="*/ 275438 w 953526"/>
                <a:gd name="connsiteY129" fmla="*/ 502223 h 1379454"/>
                <a:gd name="connsiteX130" fmla="*/ 251102 w 953526"/>
                <a:gd name="connsiteY130" fmla="*/ 552003 h 1379454"/>
                <a:gd name="connsiteX131" fmla="*/ 225660 w 953526"/>
                <a:gd name="connsiteY131" fmla="*/ 552003 h 1379454"/>
                <a:gd name="connsiteX132" fmla="*/ 200218 w 953526"/>
                <a:gd name="connsiteY132" fmla="*/ 577446 h 1379454"/>
                <a:gd name="connsiteX133" fmla="*/ 175882 w 953526"/>
                <a:gd name="connsiteY133" fmla="*/ 552003 h 1379454"/>
                <a:gd name="connsiteX134" fmla="*/ 200218 w 953526"/>
                <a:gd name="connsiteY134" fmla="*/ 526560 h 1379454"/>
                <a:gd name="connsiteX135" fmla="*/ 200218 w 953526"/>
                <a:gd name="connsiteY135" fmla="*/ 502223 h 1379454"/>
                <a:gd name="connsiteX136" fmla="*/ 175882 w 953526"/>
                <a:gd name="connsiteY136" fmla="*/ 476780 h 1379454"/>
                <a:gd name="connsiteX137" fmla="*/ 124998 w 953526"/>
                <a:gd name="connsiteY137" fmla="*/ 502223 h 1379454"/>
                <a:gd name="connsiteX138" fmla="*/ 100662 w 953526"/>
                <a:gd name="connsiteY138" fmla="*/ 476780 h 1379454"/>
                <a:gd name="connsiteX139" fmla="*/ 75220 w 953526"/>
                <a:gd name="connsiteY139" fmla="*/ 526560 h 1379454"/>
                <a:gd name="connsiteX140" fmla="*/ 25442 w 953526"/>
                <a:gd name="connsiteY140" fmla="*/ 552003 h 1379454"/>
                <a:gd name="connsiteX141" fmla="*/ 75220 w 953526"/>
                <a:gd name="connsiteY141" fmla="*/ 502223 h 1379454"/>
                <a:gd name="connsiteX142" fmla="*/ 49778 w 953526"/>
                <a:gd name="connsiteY142" fmla="*/ 476780 h 1379454"/>
                <a:gd name="connsiteX143" fmla="*/ 49778 w 953526"/>
                <a:gd name="connsiteY143" fmla="*/ 425894 h 1379454"/>
                <a:gd name="connsiteX144" fmla="*/ 25442 w 953526"/>
                <a:gd name="connsiteY144" fmla="*/ 425894 h 1379454"/>
                <a:gd name="connsiteX145" fmla="*/ 0 w 953526"/>
                <a:gd name="connsiteY145" fmla="*/ 376114 h 1379454"/>
                <a:gd name="connsiteX146" fmla="*/ 49778 w 953526"/>
                <a:gd name="connsiteY146" fmla="*/ 300891 h 1379454"/>
                <a:gd name="connsiteX147" fmla="*/ 75220 w 953526"/>
                <a:gd name="connsiteY147" fmla="*/ 326334 h 1379454"/>
                <a:gd name="connsiteX148" fmla="*/ 49778 w 953526"/>
                <a:gd name="connsiteY148" fmla="*/ 350671 h 1379454"/>
                <a:gd name="connsiteX149" fmla="*/ 75220 w 953526"/>
                <a:gd name="connsiteY149" fmla="*/ 350671 h 1379454"/>
                <a:gd name="connsiteX150" fmla="*/ 75220 w 953526"/>
                <a:gd name="connsiteY150" fmla="*/ 376114 h 1379454"/>
                <a:gd name="connsiteX151" fmla="*/ 49778 w 953526"/>
                <a:gd name="connsiteY151" fmla="*/ 401557 h 1379454"/>
                <a:gd name="connsiteX152" fmla="*/ 75220 w 953526"/>
                <a:gd name="connsiteY152" fmla="*/ 451337 h 1379454"/>
                <a:gd name="connsiteX153" fmla="*/ 100662 w 953526"/>
                <a:gd name="connsiteY153" fmla="*/ 425894 h 1379454"/>
                <a:gd name="connsiteX154" fmla="*/ 124998 w 953526"/>
                <a:gd name="connsiteY154" fmla="*/ 451337 h 1379454"/>
                <a:gd name="connsiteX155" fmla="*/ 150440 w 953526"/>
                <a:gd name="connsiteY155" fmla="*/ 451337 h 1379454"/>
                <a:gd name="connsiteX156" fmla="*/ 124998 w 953526"/>
                <a:gd name="connsiteY156" fmla="*/ 401557 h 1379454"/>
                <a:gd name="connsiteX157" fmla="*/ 150440 w 953526"/>
                <a:gd name="connsiteY157" fmla="*/ 376114 h 1379454"/>
                <a:gd name="connsiteX158" fmla="*/ 124998 w 953526"/>
                <a:gd name="connsiteY158" fmla="*/ 326334 h 1379454"/>
                <a:gd name="connsiteX159" fmla="*/ 75220 w 953526"/>
                <a:gd name="connsiteY159" fmla="*/ 300891 h 1379454"/>
                <a:gd name="connsiteX160" fmla="*/ 100662 w 953526"/>
                <a:gd name="connsiteY160" fmla="*/ 275448 h 1379454"/>
                <a:gd name="connsiteX161" fmla="*/ 49778 w 953526"/>
                <a:gd name="connsiteY161" fmla="*/ 275448 h 1379454"/>
                <a:gd name="connsiteX162" fmla="*/ 25442 w 953526"/>
                <a:gd name="connsiteY162" fmla="*/ 225669 h 1379454"/>
                <a:gd name="connsiteX163" fmla="*/ 49778 w 953526"/>
                <a:gd name="connsiteY163" fmla="*/ 200226 h 1379454"/>
                <a:gd name="connsiteX164" fmla="*/ 25442 w 953526"/>
                <a:gd name="connsiteY164" fmla="*/ 175889 h 1379454"/>
                <a:gd name="connsiteX165" fmla="*/ 25442 w 953526"/>
                <a:gd name="connsiteY165" fmla="*/ 150446 h 1379454"/>
                <a:gd name="connsiteX166" fmla="*/ 75220 w 953526"/>
                <a:gd name="connsiteY166" fmla="*/ 175889 h 1379454"/>
                <a:gd name="connsiteX167" fmla="*/ 100662 w 953526"/>
                <a:gd name="connsiteY167" fmla="*/ 175889 h 1379454"/>
                <a:gd name="connsiteX168" fmla="*/ 124998 w 953526"/>
                <a:gd name="connsiteY168" fmla="*/ 200226 h 1379454"/>
                <a:gd name="connsiteX169" fmla="*/ 124998 w 953526"/>
                <a:gd name="connsiteY169" fmla="*/ 225668 h 1379454"/>
                <a:gd name="connsiteX170" fmla="*/ 150440 w 953526"/>
                <a:gd name="connsiteY170" fmla="*/ 225668 h 1379454"/>
                <a:gd name="connsiteX171" fmla="*/ 150440 w 953526"/>
                <a:gd name="connsiteY171" fmla="*/ 200225 h 1379454"/>
                <a:gd name="connsiteX172" fmla="*/ 175882 w 953526"/>
                <a:gd name="connsiteY172" fmla="*/ 175889 h 1379454"/>
                <a:gd name="connsiteX173" fmla="*/ 124998 w 953526"/>
                <a:gd name="connsiteY173" fmla="*/ 150446 h 1379454"/>
                <a:gd name="connsiteX174" fmla="*/ 150440 w 953526"/>
                <a:gd name="connsiteY174" fmla="*/ 125003 h 1379454"/>
                <a:gd name="connsiteX175" fmla="*/ 175882 w 953526"/>
                <a:gd name="connsiteY175" fmla="*/ 100666 h 1379454"/>
                <a:gd name="connsiteX176" fmla="*/ 200218 w 953526"/>
                <a:gd name="connsiteY176" fmla="*/ 125003 h 1379454"/>
                <a:gd name="connsiteX177" fmla="*/ 200218 w 953526"/>
                <a:gd name="connsiteY177" fmla="*/ 150446 h 1379454"/>
                <a:gd name="connsiteX178" fmla="*/ 225660 w 953526"/>
                <a:gd name="connsiteY178" fmla="*/ 175889 h 1379454"/>
                <a:gd name="connsiteX179" fmla="*/ 251102 w 953526"/>
                <a:gd name="connsiteY179" fmla="*/ 150446 h 1379454"/>
                <a:gd name="connsiteX180" fmla="*/ 309816 w 953526"/>
                <a:gd name="connsiteY180" fmla="*/ 170306 h 1379454"/>
                <a:gd name="connsiteX181" fmla="*/ 309819 w 953526"/>
                <a:gd name="connsiteY181" fmla="*/ 170306 h 1379454"/>
                <a:gd name="connsiteX182" fmla="*/ 251103 w 953526"/>
                <a:gd name="connsiteY182" fmla="*/ 150445 h 1379454"/>
                <a:gd name="connsiteX183" fmla="*/ 300881 w 953526"/>
                <a:gd name="connsiteY183" fmla="*/ 150445 h 1379454"/>
                <a:gd name="connsiteX184" fmla="*/ 275439 w 953526"/>
                <a:gd name="connsiteY184" fmla="*/ 125002 h 1379454"/>
                <a:gd name="connsiteX185" fmla="*/ 326323 w 953526"/>
                <a:gd name="connsiteY185" fmla="*/ 100666 h 1379454"/>
                <a:gd name="connsiteX186" fmla="*/ 350659 w 953526"/>
                <a:gd name="connsiteY186" fmla="*/ 125002 h 1379454"/>
                <a:gd name="connsiteX187" fmla="*/ 401543 w 953526"/>
                <a:gd name="connsiteY187" fmla="*/ 125002 h 1379454"/>
                <a:gd name="connsiteX188" fmla="*/ 401543 w 953526"/>
                <a:gd name="connsiteY188" fmla="*/ 100666 h 1379454"/>
                <a:gd name="connsiteX189" fmla="*/ 425879 w 953526"/>
                <a:gd name="connsiteY189" fmla="*/ 75223 h 1379454"/>
                <a:gd name="connsiteX190" fmla="*/ 425879 w 953526"/>
                <a:gd name="connsiteY190" fmla="*/ 49780 h 1379454"/>
                <a:gd name="connsiteX191" fmla="*/ 476763 w 953526"/>
                <a:gd name="connsiteY191" fmla="*/ 25443 h 1379454"/>
                <a:gd name="connsiteX192" fmla="*/ 526541 w 953526"/>
                <a:gd name="connsiteY192" fmla="*/ 25443 h 1379454"/>
                <a:gd name="connsiteX0" fmla="*/ 458809 w 953526"/>
                <a:gd name="connsiteY0" fmla="*/ 1136611 h 1379454"/>
                <a:gd name="connsiteX1" fmla="*/ 458808 w 953526"/>
                <a:gd name="connsiteY1" fmla="*/ 1136612 h 1379454"/>
                <a:gd name="connsiteX2" fmla="*/ 476762 w 953526"/>
                <a:gd name="connsiteY2" fmla="*/ 1153786 h 1379454"/>
                <a:gd name="connsiteX3" fmla="*/ 476763 w 953526"/>
                <a:gd name="connsiteY3" fmla="*/ 1153785 h 1379454"/>
                <a:gd name="connsiteX4" fmla="*/ 458809 w 953526"/>
                <a:gd name="connsiteY4" fmla="*/ 1136611 h 1379454"/>
                <a:gd name="connsiteX5" fmla="*/ 124998 w 953526"/>
                <a:gd name="connsiteY5" fmla="*/ 601783 h 1379454"/>
                <a:gd name="connsiteX6" fmla="*/ 175882 w 953526"/>
                <a:gd name="connsiteY6" fmla="*/ 601783 h 1379454"/>
                <a:gd name="connsiteX7" fmla="*/ 150440 w 953526"/>
                <a:gd name="connsiteY7" fmla="*/ 652669 h 1379454"/>
                <a:gd name="connsiteX8" fmla="*/ 225660 w 953526"/>
                <a:gd name="connsiteY8" fmla="*/ 627226 h 1379454"/>
                <a:gd name="connsiteX9" fmla="*/ 275438 w 953526"/>
                <a:gd name="connsiteY9" fmla="*/ 652669 h 1379454"/>
                <a:gd name="connsiteX10" fmla="*/ 251102 w 953526"/>
                <a:gd name="connsiteY10" fmla="*/ 702449 h 1379454"/>
                <a:gd name="connsiteX11" fmla="*/ 225660 w 953526"/>
                <a:gd name="connsiteY11" fmla="*/ 677006 h 1379454"/>
                <a:gd name="connsiteX12" fmla="*/ 175882 w 953526"/>
                <a:gd name="connsiteY12" fmla="*/ 677006 h 1379454"/>
                <a:gd name="connsiteX13" fmla="*/ 150440 w 953526"/>
                <a:gd name="connsiteY13" fmla="*/ 702449 h 1379454"/>
                <a:gd name="connsiteX14" fmla="*/ 75220 w 953526"/>
                <a:gd name="connsiteY14" fmla="*/ 752229 h 1379454"/>
                <a:gd name="connsiteX15" fmla="*/ 49778 w 953526"/>
                <a:gd name="connsiteY15" fmla="*/ 727892 h 1379454"/>
                <a:gd name="connsiteX16" fmla="*/ 75220 w 953526"/>
                <a:gd name="connsiteY16" fmla="*/ 702449 h 1379454"/>
                <a:gd name="connsiteX17" fmla="*/ 49778 w 953526"/>
                <a:gd name="connsiteY17" fmla="*/ 677006 h 1379454"/>
                <a:gd name="connsiteX18" fmla="*/ 124998 w 953526"/>
                <a:gd name="connsiteY18" fmla="*/ 601783 h 1379454"/>
                <a:gd name="connsiteX19" fmla="*/ 551983 w 953526"/>
                <a:gd name="connsiteY19" fmla="*/ 0 h 1379454"/>
                <a:gd name="connsiteX20" fmla="*/ 601761 w 953526"/>
                <a:gd name="connsiteY20" fmla="*/ 0 h 1379454"/>
                <a:gd name="connsiteX21" fmla="*/ 627203 w 953526"/>
                <a:gd name="connsiteY21" fmla="*/ 49780 h 1379454"/>
                <a:gd name="connsiteX22" fmla="*/ 652645 w 953526"/>
                <a:gd name="connsiteY22" fmla="*/ 25443 h 1379454"/>
                <a:gd name="connsiteX23" fmla="*/ 676981 w 953526"/>
                <a:gd name="connsiteY23" fmla="*/ 25443 h 1379454"/>
                <a:gd name="connsiteX24" fmla="*/ 627203 w 953526"/>
                <a:gd name="connsiteY24" fmla="*/ 75223 h 1379454"/>
                <a:gd name="connsiteX25" fmla="*/ 652645 w 953526"/>
                <a:gd name="connsiteY25" fmla="*/ 100666 h 1379454"/>
                <a:gd name="connsiteX26" fmla="*/ 627203 w 953526"/>
                <a:gd name="connsiteY26" fmla="*/ 125002 h 1379454"/>
                <a:gd name="connsiteX27" fmla="*/ 652645 w 953526"/>
                <a:gd name="connsiteY27" fmla="*/ 150445 h 1379454"/>
                <a:gd name="connsiteX28" fmla="*/ 652645 w 953526"/>
                <a:gd name="connsiteY28" fmla="*/ 175888 h 1379454"/>
                <a:gd name="connsiteX29" fmla="*/ 702423 w 953526"/>
                <a:gd name="connsiteY29" fmla="*/ 200225 h 1379454"/>
                <a:gd name="connsiteX30" fmla="*/ 685289 w 953526"/>
                <a:gd name="connsiteY30" fmla="*/ 234495 h 1379454"/>
                <a:gd name="connsiteX31" fmla="*/ 685289 w 953526"/>
                <a:gd name="connsiteY31" fmla="*/ 234495 h 1379454"/>
                <a:gd name="connsiteX32" fmla="*/ 702423 w 953526"/>
                <a:gd name="connsiteY32" fmla="*/ 200226 h 1379454"/>
                <a:gd name="connsiteX33" fmla="*/ 727866 w 953526"/>
                <a:gd name="connsiteY33" fmla="*/ 225669 h 1379454"/>
                <a:gd name="connsiteX34" fmla="*/ 752202 w 953526"/>
                <a:gd name="connsiteY34" fmla="*/ 251112 h 1379454"/>
                <a:gd name="connsiteX35" fmla="*/ 803086 w 953526"/>
                <a:gd name="connsiteY35" fmla="*/ 251112 h 1379454"/>
                <a:gd name="connsiteX36" fmla="*/ 852864 w 953526"/>
                <a:gd name="connsiteY36" fmla="*/ 200226 h 1379454"/>
                <a:gd name="connsiteX37" fmla="*/ 902642 w 953526"/>
                <a:gd name="connsiteY37" fmla="*/ 225669 h 1379454"/>
                <a:gd name="connsiteX38" fmla="*/ 928084 w 953526"/>
                <a:gd name="connsiteY38" fmla="*/ 275449 h 1379454"/>
                <a:gd name="connsiteX39" fmla="*/ 902642 w 953526"/>
                <a:gd name="connsiteY39" fmla="*/ 326335 h 1379454"/>
                <a:gd name="connsiteX40" fmla="*/ 852864 w 953526"/>
                <a:gd name="connsiteY40" fmla="*/ 350671 h 1379454"/>
                <a:gd name="connsiteX41" fmla="*/ 827422 w 953526"/>
                <a:gd name="connsiteY41" fmla="*/ 350671 h 1379454"/>
                <a:gd name="connsiteX42" fmla="*/ 803086 w 953526"/>
                <a:gd name="connsiteY42" fmla="*/ 326335 h 1379454"/>
                <a:gd name="connsiteX43" fmla="*/ 777644 w 953526"/>
                <a:gd name="connsiteY43" fmla="*/ 376114 h 1379454"/>
                <a:gd name="connsiteX44" fmla="*/ 803086 w 953526"/>
                <a:gd name="connsiteY44" fmla="*/ 425894 h 1379454"/>
                <a:gd name="connsiteX45" fmla="*/ 852864 w 953526"/>
                <a:gd name="connsiteY45" fmla="*/ 425894 h 1379454"/>
                <a:gd name="connsiteX46" fmla="*/ 953526 w 953526"/>
                <a:gd name="connsiteY46" fmla="*/ 451337 h 1379454"/>
                <a:gd name="connsiteX47" fmla="*/ 878306 w 953526"/>
                <a:gd name="connsiteY47" fmla="*/ 502223 h 1379454"/>
                <a:gd name="connsiteX48" fmla="*/ 902642 w 953526"/>
                <a:gd name="connsiteY48" fmla="*/ 526560 h 1379454"/>
                <a:gd name="connsiteX49" fmla="*/ 953526 w 953526"/>
                <a:gd name="connsiteY49" fmla="*/ 526560 h 1379454"/>
                <a:gd name="connsiteX50" fmla="*/ 902642 w 953526"/>
                <a:gd name="connsiteY50" fmla="*/ 577446 h 1379454"/>
                <a:gd name="connsiteX51" fmla="*/ 953526 w 953526"/>
                <a:gd name="connsiteY51" fmla="*/ 601783 h 1379454"/>
                <a:gd name="connsiteX52" fmla="*/ 928084 w 953526"/>
                <a:gd name="connsiteY52" fmla="*/ 652669 h 1379454"/>
                <a:gd name="connsiteX53" fmla="*/ 878306 w 953526"/>
                <a:gd name="connsiteY53" fmla="*/ 652669 h 1379454"/>
                <a:gd name="connsiteX54" fmla="*/ 852864 w 953526"/>
                <a:gd name="connsiteY54" fmla="*/ 677005 h 1379454"/>
                <a:gd name="connsiteX55" fmla="*/ 777644 w 953526"/>
                <a:gd name="connsiteY55" fmla="*/ 752228 h 1379454"/>
                <a:gd name="connsiteX56" fmla="*/ 777644 w 953526"/>
                <a:gd name="connsiteY56" fmla="*/ 777671 h 1379454"/>
                <a:gd name="connsiteX57" fmla="*/ 752202 w 953526"/>
                <a:gd name="connsiteY57" fmla="*/ 803114 h 1379454"/>
                <a:gd name="connsiteX58" fmla="*/ 577426 w 953526"/>
                <a:gd name="connsiteY58" fmla="*/ 1053120 h 1379454"/>
                <a:gd name="connsiteX59" fmla="*/ 601761 w 953526"/>
                <a:gd name="connsiteY59" fmla="*/ 1104006 h 1379454"/>
                <a:gd name="connsiteX60" fmla="*/ 551983 w 953526"/>
                <a:gd name="connsiteY60" fmla="*/ 1153785 h 1379454"/>
                <a:gd name="connsiteX61" fmla="*/ 526541 w 953526"/>
                <a:gd name="connsiteY61" fmla="*/ 1179228 h 1379454"/>
                <a:gd name="connsiteX62" fmla="*/ 526541 w 953526"/>
                <a:gd name="connsiteY62" fmla="*/ 1229008 h 1379454"/>
                <a:gd name="connsiteX63" fmla="*/ 476763 w 953526"/>
                <a:gd name="connsiteY63" fmla="*/ 1279894 h 1379454"/>
                <a:gd name="connsiteX64" fmla="*/ 451321 w 953526"/>
                <a:gd name="connsiteY64" fmla="*/ 1229008 h 1379454"/>
                <a:gd name="connsiteX65" fmla="*/ 425879 w 953526"/>
                <a:gd name="connsiteY65" fmla="*/ 1204671 h 1379454"/>
                <a:gd name="connsiteX66" fmla="*/ 428807 w 953526"/>
                <a:gd name="connsiteY66" fmla="*/ 1201743 h 1379454"/>
                <a:gd name="connsiteX67" fmla="*/ 425878 w 953526"/>
                <a:gd name="connsiteY67" fmla="*/ 1204672 h 1379454"/>
                <a:gd name="connsiteX68" fmla="*/ 401542 w 953526"/>
                <a:gd name="connsiteY68" fmla="*/ 1179229 h 1379454"/>
                <a:gd name="connsiteX69" fmla="*/ 350658 w 953526"/>
                <a:gd name="connsiteY69" fmla="*/ 1229009 h 1379454"/>
                <a:gd name="connsiteX70" fmla="*/ 376100 w 953526"/>
                <a:gd name="connsiteY70" fmla="*/ 1279895 h 1379454"/>
                <a:gd name="connsiteX71" fmla="*/ 376100 w 953526"/>
                <a:gd name="connsiteY71" fmla="*/ 1304231 h 1379454"/>
                <a:gd name="connsiteX72" fmla="*/ 350658 w 953526"/>
                <a:gd name="connsiteY72" fmla="*/ 1304231 h 1379454"/>
                <a:gd name="connsiteX73" fmla="*/ 300880 w 953526"/>
                <a:gd name="connsiteY73" fmla="*/ 1355117 h 1379454"/>
                <a:gd name="connsiteX74" fmla="*/ 251102 w 953526"/>
                <a:gd name="connsiteY74" fmla="*/ 1355117 h 1379454"/>
                <a:gd name="connsiteX75" fmla="*/ 175882 w 953526"/>
                <a:gd name="connsiteY75" fmla="*/ 1379454 h 1379454"/>
                <a:gd name="connsiteX76" fmla="*/ 225660 w 953526"/>
                <a:gd name="connsiteY76" fmla="*/ 1304231 h 1379454"/>
                <a:gd name="connsiteX77" fmla="*/ 275438 w 953526"/>
                <a:gd name="connsiteY77" fmla="*/ 1254452 h 1379454"/>
                <a:gd name="connsiteX78" fmla="*/ 251102 w 953526"/>
                <a:gd name="connsiteY78" fmla="*/ 1179229 h 1379454"/>
                <a:gd name="connsiteX79" fmla="*/ 251102 w 953526"/>
                <a:gd name="connsiteY79" fmla="*/ 1129449 h 1379454"/>
                <a:gd name="connsiteX80" fmla="*/ 275438 w 953526"/>
                <a:gd name="connsiteY80" fmla="*/ 1129449 h 1379454"/>
                <a:gd name="connsiteX81" fmla="*/ 326322 w 953526"/>
                <a:gd name="connsiteY81" fmla="*/ 1078563 h 1379454"/>
                <a:gd name="connsiteX82" fmla="*/ 300880 w 953526"/>
                <a:gd name="connsiteY82" fmla="*/ 1053120 h 1379454"/>
                <a:gd name="connsiteX83" fmla="*/ 251102 w 953526"/>
                <a:gd name="connsiteY83" fmla="*/ 1028783 h 1379454"/>
                <a:gd name="connsiteX84" fmla="*/ 225660 w 953526"/>
                <a:gd name="connsiteY84" fmla="*/ 1053120 h 1379454"/>
                <a:gd name="connsiteX85" fmla="*/ 150440 w 953526"/>
                <a:gd name="connsiteY85" fmla="*/ 1153786 h 1379454"/>
                <a:gd name="connsiteX86" fmla="*/ 175882 w 953526"/>
                <a:gd name="connsiteY86" fmla="*/ 1179229 h 1379454"/>
                <a:gd name="connsiteX87" fmla="*/ 175882 w 953526"/>
                <a:gd name="connsiteY87" fmla="*/ 1229009 h 1379454"/>
                <a:gd name="connsiteX88" fmla="*/ 200218 w 953526"/>
                <a:gd name="connsiteY88" fmla="*/ 1254452 h 1379454"/>
                <a:gd name="connsiteX89" fmla="*/ 175882 w 953526"/>
                <a:gd name="connsiteY89" fmla="*/ 1279895 h 1379454"/>
                <a:gd name="connsiteX90" fmla="*/ 150440 w 953526"/>
                <a:gd name="connsiteY90" fmla="*/ 1279895 h 1379454"/>
                <a:gd name="connsiteX91" fmla="*/ 124998 w 953526"/>
                <a:gd name="connsiteY91" fmla="*/ 1254452 h 1379454"/>
                <a:gd name="connsiteX92" fmla="*/ 49778 w 953526"/>
                <a:gd name="connsiteY92" fmla="*/ 1204672 h 1379454"/>
                <a:gd name="connsiteX93" fmla="*/ 25442 w 953526"/>
                <a:gd name="connsiteY93" fmla="*/ 1129449 h 1379454"/>
                <a:gd name="connsiteX94" fmla="*/ 75220 w 953526"/>
                <a:gd name="connsiteY94" fmla="*/ 1153786 h 1379454"/>
                <a:gd name="connsiteX95" fmla="*/ 100662 w 953526"/>
                <a:gd name="connsiteY95" fmla="*/ 1129449 h 1379454"/>
                <a:gd name="connsiteX96" fmla="*/ 124998 w 953526"/>
                <a:gd name="connsiteY96" fmla="*/ 1053120 h 1379454"/>
                <a:gd name="connsiteX97" fmla="*/ 75220 w 953526"/>
                <a:gd name="connsiteY97" fmla="*/ 977898 h 1379454"/>
                <a:gd name="connsiteX98" fmla="*/ 124998 w 953526"/>
                <a:gd name="connsiteY98" fmla="*/ 928118 h 1379454"/>
                <a:gd name="connsiteX99" fmla="*/ 124998 w 953526"/>
                <a:gd name="connsiteY99" fmla="*/ 878338 h 1379454"/>
                <a:gd name="connsiteX100" fmla="*/ 124998 w 953526"/>
                <a:gd name="connsiteY100" fmla="*/ 852895 h 1379454"/>
                <a:gd name="connsiteX101" fmla="*/ 100662 w 953526"/>
                <a:gd name="connsiteY101" fmla="*/ 803115 h 1379454"/>
                <a:gd name="connsiteX102" fmla="*/ 200218 w 953526"/>
                <a:gd name="connsiteY102" fmla="*/ 803115 h 1379454"/>
                <a:gd name="connsiteX103" fmla="*/ 254565 w 953526"/>
                <a:gd name="connsiteY103" fmla="*/ 816255 h 1379454"/>
                <a:gd name="connsiteX104" fmla="*/ 200218 w 953526"/>
                <a:gd name="connsiteY104" fmla="*/ 803114 h 1379454"/>
                <a:gd name="connsiteX105" fmla="*/ 275438 w 953526"/>
                <a:gd name="connsiteY105" fmla="*/ 727891 h 1379454"/>
                <a:gd name="connsiteX106" fmla="*/ 326322 w 953526"/>
                <a:gd name="connsiteY106" fmla="*/ 702448 h 1379454"/>
                <a:gd name="connsiteX107" fmla="*/ 326322 w 953526"/>
                <a:gd name="connsiteY107" fmla="*/ 652668 h 1379454"/>
                <a:gd name="connsiteX108" fmla="*/ 401543 w 953526"/>
                <a:gd name="connsiteY108" fmla="*/ 627225 h 1379454"/>
                <a:gd name="connsiteX109" fmla="*/ 376100 w 953526"/>
                <a:gd name="connsiteY109" fmla="*/ 601782 h 1379454"/>
                <a:gd name="connsiteX110" fmla="*/ 300880 w 953526"/>
                <a:gd name="connsiteY110" fmla="*/ 601782 h 1379454"/>
                <a:gd name="connsiteX111" fmla="*/ 376100 w 953526"/>
                <a:gd name="connsiteY111" fmla="*/ 577446 h 1379454"/>
                <a:gd name="connsiteX112" fmla="*/ 376100 w 953526"/>
                <a:gd name="connsiteY112" fmla="*/ 502223 h 1379454"/>
                <a:gd name="connsiteX113" fmla="*/ 350658 w 953526"/>
                <a:gd name="connsiteY113" fmla="*/ 502223 h 1379454"/>
                <a:gd name="connsiteX114" fmla="*/ 350658 w 953526"/>
                <a:gd name="connsiteY114" fmla="*/ 476780 h 1379454"/>
                <a:gd name="connsiteX115" fmla="*/ 326322 w 953526"/>
                <a:gd name="connsiteY115" fmla="*/ 451337 h 1379454"/>
                <a:gd name="connsiteX116" fmla="*/ 350658 w 953526"/>
                <a:gd name="connsiteY116" fmla="*/ 401557 h 1379454"/>
                <a:gd name="connsiteX117" fmla="*/ 326323 w 953526"/>
                <a:gd name="connsiteY117" fmla="*/ 401557 h 1379454"/>
                <a:gd name="connsiteX118" fmla="*/ 326323 w 953526"/>
                <a:gd name="connsiteY118" fmla="*/ 350671 h 1379454"/>
                <a:gd name="connsiteX119" fmla="*/ 300881 w 953526"/>
                <a:gd name="connsiteY119" fmla="*/ 326334 h 1379454"/>
                <a:gd name="connsiteX120" fmla="*/ 324084 w 953526"/>
                <a:gd name="connsiteY120" fmla="*/ 314605 h 1379454"/>
                <a:gd name="connsiteX121" fmla="*/ 324083 w 953526"/>
                <a:gd name="connsiteY121" fmla="*/ 314605 h 1379454"/>
                <a:gd name="connsiteX122" fmla="*/ 300880 w 953526"/>
                <a:gd name="connsiteY122" fmla="*/ 326334 h 1379454"/>
                <a:gd name="connsiteX123" fmla="*/ 275438 w 953526"/>
                <a:gd name="connsiteY123" fmla="*/ 300891 h 1379454"/>
                <a:gd name="connsiteX124" fmla="*/ 225660 w 953526"/>
                <a:gd name="connsiteY124" fmla="*/ 326334 h 1379454"/>
                <a:gd name="connsiteX125" fmla="*/ 225660 w 953526"/>
                <a:gd name="connsiteY125" fmla="*/ 425894 h 1379454"/>
                <a:gd name="connsiteX126" fmla="*/ 175882 w 953526"/>
                <a:gd name="connsiteY126" fmla="*/ 451337 h 1379454"/>
                <a:gd name="connsiteX127" fmla="*/ 200218 w 953526"/>
                <a:gd name="connsiteY127" fmla="*/ 476780 h 1379454"/>
                <a:gd name="connsiteX128" fmla="*/ 251102 w 953526"/>
                <a:gd name="connsiteY128" fmla="*/ 476780 h 1379454"/>
                <a:gd name="connsiteX129" fmla="*/ 275438 w 953526"/>
                <a:gd name="connsiteY129" fmla="*/ 451337 h 1379454"/>
                <a:gd name="connsiteX130" fmla="*/ 275438 w 953526"/>
                <a:gd name="connsiteY130" fmla="*/ 502223 h 1379454"/>
                <a:gd name="connsiteX131" fmla="*/ 251102 w 953526"/>
                <a:gd name="connsiteY131" fmla="*/ 552003 h 1379454"/>
                <a:gd name="connsiteX132" fmla="*/ 225660 w 953526"/>
                <a:gd name="connsiteY132" fmla="*/ 552003 h 1379454"/>
                <a:gd name="connsiteX133" fmla="*/ 200218 w 953526"/>
                <a:gd name="connsiteY133" fmla="*/ 577446 h 1379454"/>
                <a:gd name="connsiteX134" fmla="*/ 175882 w 953526"/>
                <a:gd name="connsiteY134" fmla="*/ 552003 h 1379454"/>
                <a:gd name="connsiteX135" fmla="*/ 200218 w 953526"/>
                <a:gd name="connsiteY135" fmla="*/ 526560 h 1379454"/>
                <a:gd name="connsiteX136" fmla="*/ 200218 w 953526"/>
                <a:gd name="connsiteY136" fmla="*/ 502223 h 1379454"/>
                <a:gd name="connsiteX137" fmla="*/ 175882 w 953526"/>
                <a:gd name="connsiteY137" fmla="*/ 476780 h 1379454"/>
                <a:gd name="connsiteX138" fmla="*/ 124998 w 953526"/>
                <a:gd name="connsiteY138" fmla="*/ 502223 h 1379454"/>
                <a:gd name="connsiteX139" fmla="*/ 100662 w 953526"/>
                <a:gd name="connsiteY139" fmla="*/ 476780 h 1379454"/>
                <a:gd name="connsiteX140" fmla="*/ 75220 w 953526"/>
                <a:gd name="connsiteY140" fmla="*/ 526560 h 1379454"/>
                <a:gd name="connsiteX141" fmla="*/ 25442 w 953526"/>
                <a:gd name="connsiteY141" fmla="*/ 552003 h 1379454"/>
                <a:gd name="connsiteX142" fmla="*/ 75220 w 953526"/>
                <a:gd name="connsiteY142" fmla="*/ 502223 h 1379454"/>
                <a:gd name="connsiteX143" fmla="*/ 49778 w 953526"/>
                <a:gd name="connsiteY143" fmla="*/ 476780 h 1379454"/>
                <a:gd name="connsiteX144" fmla="*/ 49778 w 953526"/>
                <a:gd name="connsiteY144" fmla="*/ 425894 h 1379454"/>
                <a:gd name="connsiteX145" fmla="*/ 25442 w 953526"/>
                <a:gd name="connsiteY145" fmla="*/ 425894 h 1379454"/>
                <a:gd name="connsiteX146" fmla="*/ 0 w 953526"/>
                <a:gd name="connsiteY146" fmla="*/ 376114 h 1379454"/>
                <a:gd name="connsiteX147" fmla="*/ 49778 w 953526"/>
                <a:gd name="connsiteY147" fmla="*/ 300891 h 1379454"/>
                <a:gd name="connsiteX148" fmla="*/ 75220 w 953526"/>
                <a:gd name="connsiteY148" fmla="*/ 326334 h 1379454"/>
                <a:gd name="connsiteX149" fmla="*/ 49778 w 953526"/>
                <a:gd name="connsiteY149" fmla="*/ 350671 h 1379454"/>
                <a:gd name="connsiteX150" fmla="*/ 75220 w 953526"/>
                <a:gd name="connsiteY150" fmla="*/ 350671 h 1379454"/>
                <a:gd name="connsiteX151" fmla="*/ 75220 w 953526"/>
                <a:gd name="connsiteY151" fmla="*/ 376114 h 1379454"/>
                <a:gd name="connsiteX152" fmla="*/ 49778 w 953526"/>
                <a:gd name="connsiteY152" fmla="*/ 401557 h 1379454"/>
                <a:gd name="connsiteX153" fmla="*/ 75220 w 953526"/>
                <a:gd name="connsiteY153" fmla="*/ 451337 h 1379454"/>
                <a:gd name="connsiteX154" fmla="*/ 100662 w 953526"/>
                <a:gd name="connsiteY154" fmla="*/ 425894 h 1379454"/>
                <a:gd name="connsiteX155" fmla="*/ 124998 w 953526"/>
                <a:gd name="connsiteY155" fmla="*/ 451337 h 1379454"/>
                <a:gd name="connsiteX156" fmla="*/ 150440 w 953526"/>
                <a:gd name="connsiteY156" fmla="*/ 451337 h 1379454"/>
                <a:gd name="connsiteX157" fmla="*/ 124998 w 953526"/>
                <a:gd name="connsiteY157" fmla="*/ 401557 h 1379454"/>
                <a:gd name="connsiteX158" fmla="*/ 150440 w 953526"/>
                <a:gd name="connsiteY158" fmla="*/ 376114 h 1379454"/>
                <a:gd name="connsiteX159" fmla="*/ 124998 w 953526"/>
                <a:gd name="connsiteY159" fmla="*/ 326334 h 1379454"/>
                <a:gd name="connsiteX160" fmla="*/ 75220 w 953526"/>
                <a:gd name="connsiteY160" fmla="*/ 300891 h 1379454"/>
                <a:gd name="connsiteX161" fmla="*/ 100662 w 953526"/>
                <a:gd name="connsiteY161" fmla="*/ 275448 h 1379454"/>
                <a:gd name="connsiteX162" fmla="*/ 49778 w 953526"/>
                <a:gd name="connsiteY162" fmla="*/ 275448 h 1379454"/>
                <a:gd name="connsiteX163" fmla="*/ 25442 w 953526"/>
                <a:gd name="connsiteY163" fmla="*/ 225669 h 1379454"/>
                <a:gd name="connsiteX164" fmla="*/ 49778 w 953526"/>
                <a:gd name="connsiteY164" fmla="*/ 200226 h 1379454"/>
                <a:gd name="connsiteX165" fmla="*/ 25442 w 953526"/>
                <a:gd name="connsiteY165" fmla="*/ 175889 h 1379454"/>
                <a:gd name="connsiteX166" fmla="*/ 25442 w 953526"/>
                <a:gd name="connsiteY166" fmla="*/ 150446 h 1379454"/>
                <a:gd name="connsiteX167" fmla="*/ 75220 w 953526"/>
                <a:gd name="connsiteY167" fmla="*/ 175889 h 1379454"/>
                <a:gd name="connsiteX168" fmla="*/ 100662 w 953526"/>
                <a:gd name="connsiteY168" fmla="*/ 175889 h 1379454"/>
                <a:gd name="connsiteX169" fmla="*/ 124998 w 953526"/>
                <a:gd name="connsiteY169" fmla="*/ 200226 h 1379454"/>
                <a:gd name="connsiteX170" fmla="*/ 124998 w 953526"/>
                <a:gd name="connsiteY170" fmla="*/ 225668 h 1379454"/>
                <a:gd name="connsiteX171" fmla="*/ 150440 w 953526"/>
                <a:gd name="connsiteY171" fmla="*/ 225668 h 1379454"/>
                <a:gd name="connsiteX172" fmla="*/ 150440 w 953526"/>
                <a:gd name="connsiteY172" fmla="*/ 200225 h 1379454"/>
                <a:gd name="connsiteX173" fmla="*/ 175882 w 953526"/>
                <a:gd name="connsiteY173" fmla="*/ 175889 h 1379454"/>
                <a:gd name="connsiteX174" fmla="*/ 124998 w 953526"/>
                <a:gd name="connsiteY174" fmla="*/ 150446 h 1379454"/>
                <a:gd name="connsiteX175" fmla="*/ 150440 w 953526"/>
                <a:gd name="connsiteY175" fmla="*/ 125003 h 1379454"/>
                <a:gd name="connsiteX176" fmla="*/ 175882 w 953526"/>
                <a:gd name="connsiteY176" fmla="*/ 100666 h 1379454"/>
                <a:gd name="connsiteX177" fmla="*/ 200218 w 953526"/>
                <a:gd name="connsiteY177" fmla="*/ 125003 h 1379454"/>
                <a:gd name="connsiteX178" fmla="*/ 200218 w 953526"/>
                <a:gd name="connsiteY178" fmla="*/ 150446 h 1379454"/>
                <a:gd name="connsiteX179" fmla="*/ 225660 w 953526"/>
                <a:gd name="connsiteY179" fmla="*/ 175889 h 1379454"/>
                <a:gd name="connsiteX180" fmla="*/ 251102 w 953526"/>
                <a:gd name="connsiteY180" fmla="*/ 150446 h 1379454"/>
                <a:gd name="connsiteX181" fmla="*/ 309816 w 953526"/>
                <a:gd name="connsiteY181" fmla="*/ 170306 h 1379454"/>
                <a:gd name="connsiteX182" fmla="*/ 309819 w 953526"/>
                <a:gd name="connsiteY182" fmla="*/ 170306 h 1379454"/>
                <a:gd name="connsiteX183" fmla="*/ 251103 w 953526"/>
                <a:gd name="connsiteY183" fmla="*/ 150445 h 1379454"/>
                <a:gd name="connsiteX184" fmla="*/ 300881 w 953526"/>
                <a:gd name="connsiteY184" fmla="*/ 150445 h 1379454"/>
                <a:gd name="connsiteX185" fmla="*/ 275439 w 953526"/>
                <a:gd name="connsiteY185" fmla="*/ 125002 h 1379454"/>
                <a:gd name="connsiteX186" fmla="*/ 326323 w 953526"/>
                <a:gd name="connsiteY186" fmla="*/ 100666 h 1379454"/>
                <a:gd name="connsiteX187" fmla="*/ 350659 w 953526"/>
                <a:gd name="connsiteY187" fmla="*/ 125002 h 1379454"/>
                <a:gd name="connsiteX188" fmla="*/ 401543 w 953526"/>
                <a:gd name="connsiteY188" fmla="*/ 125002 h 1379454"/>
                <a:gd name="connsiteX189" fmla="*/ 401543 w 953526"/>
                <a:gd name="connsiteY189" fmla="*/ 100666 h 1379454"/>
                <a:gd name="connsiteX190" fmla="*/ 425879 w 953526"/>
                <a:gd name="connsiteY190" fmla="*/ 75223 h 1379454"/>
                <a:gd name="connsiteX191" fmla="*/ 425879 w 953526"/>
                <a:gd name="connsiteY191" fmla="*/ 49780 h 1379454"/>
                <a:gd name="connsiteX192" fmla="*/ 476763 w 953526"/>
                <a:gd name="connsiteY192" fmla="*/ 25443 h 1379454"/>
                <a:gd name="connsiteX193" fmla="*/ 526541 w 953526"/>
                <a:gd name="connsiteY193" fmla="*/ 25443 h 1379454"/>
                <a:gd name="connsiteX194" fmla="*/ 551983 w 953526"/>
                <a:gd name="connsiteY194" fmla="*/ 0 h 1379454"/>
                <a:gd name="connsiteX0" fmla="*/ 458809 w 953526"/>
                <a:gd name="connsiteY0" fmla="*/ 1136611 h 1379454"/>
                <a:gd name="connsiteX1" fmla="*/ 458808 w 953526"/>
                <a:gd name="connsiteY1" fmla="*/ 1136612 h 1379454"/>
                <a:gd name="connsiteX2" fmla="*/ 476762 w 953526"/>
                <a:gd name="connsiteY2" fmla="*/ 1153786 h 1379454"/>
                <a:gd name="connsiteX3" fmla="*/ 476763 w 953526"/>
                <a:gd name="connsiteY3" fmla="*/ 1153785 h 1379454"/>
                <a:gd name="connsiteX4" fmla="*/ 458809 w 953526"/>
                <a:gd name="connsiteY4" fmla="*/ 1136611 h 1379454"/>
                <a:gd name="connsiteX5" fmla="*/ 124998 w 953526"/>
                <a:gd name="connsiteY5" fmla="*/ 601783 h 1379454"/>
                <a:gd name="connsiteX6" fmla="*/ 175882 w 953526"/>
                <a:gd name="connsiteY6" fmla="*/ 601783 h 1379454"/>
                <a:gd name="connsiteX7" fmla="*/ 150440 w 953526"/>
                <a:gd name="connsiteY7" fmla="*/ 652669 h 1379454"/>
                <a:gd name="connsiteX8" fmla="*/ 225660 w 953526"/>
                <a:gd name="connsiteY8" fmla="*/ 627226 h 1379454"/>
                <a:gd name="connsiteX9" fmla="*/ 275438 w 953526"/>
                <a:gd name="connsiteY9" fmla="*/ 652669 h 1379454"/>
                <a:gd name="connsiteX10" fmla="*/ 251102 w 953526"/>
                <a:gd name="connsiteY10" fmla="*/ 702449 h 1379454"/>
                <a:gd name="connsiteX11" fmla="*/ 225660 w 953526"/>
                <a:gd name="connsiteY11" fmla="*/ 677006 h 1379454"/>
                <a:gd name="connsiteX12" fmla="*/ 175882 w 953526"/>
                <a:gd name="connsiteY12" fmla="*/ 677006 h 1379454"/>
                <a:gd name="connsiteX13" fmla="*/ 150440 w 953526"/>
                <a:gd name="connsiteY13" fmla="*/ 702449 h 1379454"/>
                <a:gd name="connsiteX14" fmla="*/ 75220 w 953526"/>
                <a:gd name="connsiteY14" fmla="*/ 752229 h 1379454"/>
                <a:gd name="connsiteX15" fmla="*/ 49778 w 953526"/>
                <a:gd name="connsiteY15" fmla="*/ 727892 h 1379454"/>
                <a:gd name="connsiteX16" fmla="*/ 75220 w 953526"/>
                <a:gd name="connsiteY16" fmla="*/ 702449 h 1379454"/>
                <a:gd name="connsiteX17" fmla="*/ 49778 w 953526"/>
                <a:gd name="connsiteY17" fmla="*/ 677006 h 1379454"/>
                <a:gd name="connsiteX18" fmla="*/ 124998 w 953526"/>
                <a:gd name="connsiteY18" fmla="*/ 601783 h 1379454"/>
                <a:gd name="connsiteX19" fmla="*/ 551983 w 953526"/>
                <a:gd name="connsiteY19" fmla="*/ 0 h 1379454"/>
                <a:gd name="connsiteX20" fmla="*/ 601761 w 953526"/>
                <a:gd name="connsiteY20" fmla="*/ 0 h 1379454"/>
                <a:gd name="connsiteX21" fmla="*/ 627203 w 953526"/>
                <a:gd name="connsiteY21" fmla="*/ 49780 h 1379454"/>
                <a:gd name="connsiteX22" fmla="*/ 652645 w 953526"/>
                <a:gd name="connsiteY22" fmla="*/ 25443 h 1379454"/>
                <a:gd name="connsiteX23" fmla="*/ 676981 w 953526"/>
                <a:gd name="connsiteY23" fmla="*/ 25443 h 1379454"/>
                <a:gd name="connsiteX24" fmla="*/ 627203 w 953526"/>
                <a:gd name="connsiteY24" fmla="*/ 75223 h 1379454"/>
                <a:gd name="connsiteX25" fmla="*/ 652645 w 953526"/>
                <a:gd name="connsiteY25" fmla="*/ 100666 h 1379454"/>
                <a:gd name="connsiteX26" fmla="*/ 627203 w 953526"/>
                <a:gd name="connsiteY26" fmla="*/ 125002 h 1379454"/>
                <a:gd name="connsiteX27" fmla="*/ 652645 w 953526"/>
                <a:gd name="connsiteY27" fmla="*/ 150445 h 1379454"/>
                <a:gd name="connsiteX28" fmla="*/ 652645 w 953526"/>
                <a:gd name="connsiteY28" fmla="*/ 175888 h 1379454"/>
                <a:gd name="connsiteX29" fmla="*/ 702423 w 953526"/>
                <a:gd name="connsiteY29" fmla="*/ 200225 h 1379454"/>
                <a:gd name="connsiteX30" fmla="*/ 685289 w 953526"/>
                <a:gd name="connsiteY30" fmla="*/ 234495 h 1379454"/>
                <a:gd name="connsiteX31" fmla="*/ 685289 w 953526"/>
                <a:gd name="connsiteY31" fmla="*/ 234495 h 1379454"/>
                <a:gd name="connsiteX32" fmla="*/ 702423 w 953526"/>
                <a:gd name="connsiteY32" fmla="*/ 200226 h 1379454"/>
                <a:gd name="connsiteX33" fmla="*/ 727866 w 953526"/>
                <a:gd name="connsiteY33" fmla="*/ 225669 h 1379454"/>
                <a:gd name="connsiteX34" fmla="*/ 752202 w 953526"/>
                <a:gd name="connsiteY34" fmla="*/ 251112 h 1379454"/>
                <a:gd name="connsiteX35" fmla="*/ 803086 w 953526"/>
                <a:gd name="connsiteY35" fmla="*/ 251112 h 1379454"/>
                <a:gd name="connsiteX36" fmla="*/ 852864 w 953526"/>
                <a:gd name="connsiteY36" fmla="*/ 200226 h 1379454"/>
                <a:gd name="connsiteX37" fmla="*/ 902642 w 953526"/>
                <a:gd name="connsiteY37" fmla="*/ 225669 h 1379454"/>
                <a:gd name="connsiteX38" fmla="*/ 928084 w 953526"/>
                <a:gd name="connsiteY38" fmla="*/ 275449 h 1379454"/>
                <a:gd name="connsiteX39" fmla="*/ 902642 w 953526"/>
                <a:gd name="connsiteY39" fmla="*/ 326335 h 1379454"/>
                <a:gd name="connsiteX40" fmla="*/ 852864 w 953526"/>
                <a:gd name="connsiteY40" fmla="*/ 350671 h 1379454"/>
                <a:gd name="connsiteX41" fmla="*/ 827422 w 953526"/>
                <a:gd name="connsiteY41" fmla="*/ 350671 h 1379454"/>
                <a:gd name="connsiteX42" fmla="*/ 803086 w 953526"/>
                <a:gd name="connsiteY42" fmla="*/ 326335 h 1379454"/>
                <a:gd name="connsiteX43" fmla="*/ 777644 w 953526"/>
                <a:gd name="connsiteY43" fmla="*/ 376114 h 1379454"/>
                <a:gd name="connsiteX44" fmla="*/ 803086 w 953526"/>
                <a:gd name="connsiteY44" fmla="*/ 425894 h 1379454"/>
                <a:gd name="connsiteX45" fmla="*/ 852864 w 953526"/>
                <a:gd name="connsiteY45" fmla="*/ 425894 h 1379454"/>
                <a:gd name="connsiteX46" fmla="*/ 953526 w 953526"/>
                <a:gd name="connsiteY46" fmla="*/ 451337 h 1379454"/>
                <a:gd name="connsiteX47" fmla="*/ 878306 w 953526"/>
                <a:gd name="connsiteY47" fmla="*/ 502223 h 1379454"/>
                <a:gd name="connsiteX48" fmla="*/ 902642 w 953526"/>
                <a:gd name="connsiteY48" fmla="*/ 526560 h 1379454"/>
                <a:gd name="connsiteX49" fmla="*/ 953526 w 953526"/>
                <a:gd name="connsiteY49" fmla="*/ 526560 h 1379454"/>
                <a:gd name="connsiteX50" fmla="*/ 902642 w 953526"/>
                <a:gd name="connsiteY50" fmla="*/ 577446 h 1379454"/>
                <a:gd name="connsiteX51" fmla="*/ 953526 w 953526"/>
                <a:gd name="connsiteY51" fmla="*/ 601783 h 1379454"/>
                <a:gd name="connsiteX52" fmla="*/ 928084 w 953526"/>
                <a:gd name="connsiteY52" fmla="*/ 652669 h 1379454"/>
                <a:gd name="connsiteX53" fmla="*/ 878306 w 953526"/>
                <a:gd name="connsiteY53" fmla="*/ 652669 h 1379454"/>
                <a:gd name="connsiteX54" fmla="*/ 852864 w 953526"/>
                <a:gd name="connsiteY54" fmla="*/ 677005 h 1379454"/>
                <a:gd name="connsiteX55" fmla="*/ 777644 w 953526"/>
                <a:gd name="connsiteY55" fmla="*/ 752228 h 1379454"/>
                <a:gd name="connsiteX56" fmla="*/ 777644 w 953526"/>
                <a:gd name="connsiteY56" fmla="*/ 777671 h 1379454"/>
                <a:gd name="connsiteX57" fmla="*/ 752202 w 953526"/>
                <a:gd name="connsiteY57" fmla="*/ 803114 h 1379454"/>
                <a:gd name="connsiteX58" fmla="*/ 577426 w 953526"/>
                <a:gd name="connsiteY58" fmla="*/ 1053120 h 1379454"/>
                <a:gd name="connsiteX59" fmla="*/ 601761 w 953526"/>
                <a:gd name="connsiteY59" fmla="*/ 1104006 h 1379454"/>
                <a:gd name="connsiteX60" fmla="*/ 551983 w 953526"/>
                <a:gd name="connsiteY60" fmla="*/ 1153785 h 1379454"/>
                <a:gd name="connsiteX61" fmla="*/ 526541 w 953526"/>
                <a:gd name="connsiteY61" fmla="*/ 1179228 h 1379454"/>
                <a:gd name="connsiteX62" fmla="*/ 526541 w 953526"/>
                <a:gd name="connsiteY62" fmla="*/ 1229008 h 1379454"/>
                <a:gd name="connsiteX63" fmla="*/ 476763 w 953526"/>
                <a:gd name="connsiteY63" fmla="*/ 1279894 h 1379454"/>
                <a:gd name="connsiteX64" fmla="*/ 451321 w 953526"/>
                <a:gd name="connsiteY64" fmla="*/ 1229008 h 1379454"/>
                <a:gd name="connsiteX65" fmla="*/ 425879 w 953526"/>
                <a:gd name="connsiteY65" fmla="*/ 1204671 h 1379454"/>
                <a:gd name="connsiteX66" fmla="*/ 428807 w 953526"/>
                <a:gd name="connsiteY66" fmla="*/ 1201743 h 1379454"/>
                <a:gd name="connsiteX67" fmla="*/ 425878 w 953526"/>
                <a:gd name="connsiteY67" fmla="*/ 1204672 h 1379454"/>
                <a:gd name="connsiteX68" fmla="*/ 401542 w 953526"/>
                <a:gd name="connsiteY68" fmla="*/ 1179229 h 1379454"/>
                <a:gd name="connsiteX69" fmla="*/ 350658 w 953526"/>
                <a:gd name="connsiteY69" fmla="*/ 1229009 h 1379454"/>
                <a:gd name="connsiteX70" fmla="*/ 376100 w 953526"/>
                <a:gd name="connsiteY70" fmla="*/ 1279895 h 1379454"/>
                <a:gd name="connsiteX71" fmla="*/ 376100 w 953526"/>
                <a:gd name="connsiteY71" fmla="*/ 1304231 h 1379454"/>
                <a:gd name="connsiteX72" fmla="*/ 350658 w 953526"/>
                <a:gd name="connsiteY72" fmla="*/ 1304231 h 1379454"/>
                <a:gd name="connsiteX73" fmla="*/ 300880 w 953526"/>
                <a:gd name="connsiteY73" fmla="*/ 1355117 h 1379454"/>
                <a:gd name="connsiteX74" fmla="*/ 251102 w 953526"/>
                <a:gd name="connsiteY74" fmla="*/ 1355117 h 1379454"/>
                <a:gd name="connsiteX75" fmla="*/ 175882 w 953526"/>
                <a:gd name="connsiteY75" fmla="*/ 1379454 h 1379454"/>
                <a:gd name="connsiteX76" fmla="*/ 225660 w 953526"/>
                <a:gd name="connsiteY76" fmla="*/ 1304231 h 1379454"/>
                <a:gd name="connsiteX77" fmla="*/ 275438 w 953526"/>
                <a:gd name="connsiteY77" fmla="*/ 1254452 h 1379454"/>
                <a:gd name="connsiteX78" fmla="*/ 251102 w 953526"/>
                <a:gd name="connsiteY78" fmla="*/ 1179229 h 1379454"/>
                <a:gd name="connsiteX79" fmla="*/ 251102 w 953526"/>
                <a:gd name="connsiteY79" fmla="*/ 1129449 h 1379454"/>
                <a:gd name="connsiteX80" fmla="*/ 275438 w 953526"/>
                <a:gd name="connsiteY80" fmla="*/ 1129449 h 1379454"/>
                <a:gd name="connsiteX81" fmla="*/ 326322 w 953526"/>
                <a:gd name="connsiteY81" fmla="*/ 1078563 h 1379454"/>
                <a:gd name="connsiteX82" fmla="*/ 300880 w 953526"/>
                <a:gd name="connsiteY82" fmla="*/ 1053120 h 1379454"/>
                <a:gd name="connsiteX83" fmla="*/ 251102 w 953526"/>
                <a:gd name="connsiteY83" fmla="*/ 1028783 h 1379454"/>
                <a:gd name="connsiteX84" fmla="*/ 225660 w 953526"/>
                <a:gd name="connsiteY84" fmla="*/ 1053120 h 1379454"/>
                <a:gd name="connsiteX85" fmla="*/ 150440 w 953526"/>
                <a:gd name="connsiteY85" fmla="*/ 1153786 h 1379454"/>
                <a:gd name="connsiteX86" fmla="*/ 175882 w 953526"/>
                <a:gd name="connsiteY86" fmla="*/ 1179229 h 1379454"/>
                <a:gd name="connsiteX87" fmla="*/ 175882 w 953526"/>
                <a:gd name="connsiteY87" fmla="*/ 1229009 h 1379454"/>
                <a:gd name="connsiteX88" fmla="*/ 200218 w 953526"/>
                <a:gd name="connsiteY88" fmla="*/ 1254452 h 1379454"/>
                <a:gd name="connsiteX89" fmla="*/ 175882 w 953526"/>
                <a:gd name="connsiteY89" fmla="*/ 1279895 h 1379454"/>
                <a:gd name="connsiteX90" fmla="*/ 150440 w 953526"/>
                <a:gd name="connsiteY90" fmla="*/ 1279895 h 1379454"/>
                <a:gd name="connsiteX91" fmla="*/ 124998 w 953526"/>
                <a:gd name="connsiteY91" fmla="*/ 1254452 h 1379454"/>
                <a:gd name="connsiteX92" fmla="*/ 49778 w 953526"/>
                <a:gd name="connsiteY92" fmla="*/ 1204672 h 1379454"/>
                <a:gd name="connsiteX93" fmla="*/ 25442 w 953526"/>
                <a:gd name="connsiteY93" fmla="*/ 1129449 h 1379454"/>
                <a:gd name="connsiteX94" fmla="*/ 75220 w 953526"/>
                <a:gd name="connsiteY94" fmla="*/ 1153786 h 1379454"/>
                <a:gd name="connsiteX95" fmla="*/ 100662 w 953526"/>
                <a:gd name="connsiteY95" fmla="*/ 1129449 h 1379454"/>
                <a:gd name="connsiteX96" fmla="*/ 124998 w 953526"/>
                <a:gd name="connsiteY96" fmla="*/ 1053120 h 1379454"/>
                <a:gd name="connsiteX97" fmla="*/ 75220 w 953526"/>
                <a:gd name="connsiteY97" fmla="*/ 977898 h 1379454"/>
                <a:gd name="connsiteX98" fmla="*/ 124998 w 953526"/>
                <a:gd name="connsiteY98" fmla="*/ 928118 h 1379454"/>
                <a:gd name="connsiteX99" fmla="*/ 124998 w 953526"/>
                <a:gd name="connsiteY99" fmla="*/ 878338 h 1379454"/>
                <a:gd name="connsiteX100" fmla="*/ 124998 w 953526"/>
                <a:gd name="connsiteY100" fmla="*/ 852895 h 1379454"/>
                <a:gd name="connsiteX101" fmla="*/ 100662 w 953526"/>
                <a:gd name="connsiteY101" fmla="*/ 803115 h 1379454"/>
                <a:gd name="connsiteX102" fmla="*/ 200218 w 953526"/>
                <a:gd name="connsiteY102" fmla="*/ 803115 h 1379454"/>
                <a:gd name="connsiteX103" fmla="*/ 200218 w 953526"/>
                <a:gd name="connsiteY103" fmla="*/ 803114 h 1379454"/>
                <a:gd name="connsiteX104" fmla="*/ 275438 w 953526"/>
                <a:gd name="connsiteY104" fmla="*/ 727891 h 1379454"/>
                <a:gd name="connsiteX105" fmla="*/ 326322 w 953526"/>
                <a:gd name="connsiteY105" fmla="*/ 702448 h 1379454"/>
                <a:gd name="connsiteX106" fmla="*/ 326322 w 953526"/>
                <a:gd name="connsiteY106" fmla="*/ 652668 h 1379454"/>
                <a:gd name="connsiteX107" fmla="*/ 401543 w 953526"/>
                <a:gd name="connsiteY107" fmla="*/ 627225 h 1379454"/>
                <a:gd name="connsiteX108" fmla="*/ 376100 w 953526"/>
                <a:gd name="connsiteY108" fmla="*/ 601782 h 1379454"/>
                <a:gd name="connsiteX109" fmla="*/ 300880 w 953526"/>
                <a:gd name="connsiteY109" fmla="*/ 601782 h 1379454"/>
                <a:gd name="connsiteX110" fmla="*/ 376100 w 953526"/>
                <a:gd name="connsiteY110" fmla="*/ 577446 h 1379454"/>
                <a:gd name="connsiteX111" fmla="*/ 376100 w 953526"/>
                <a:gd name="connsiteY111" fmla="*/ 502223 h 1379454"/>
                <a:gd name="connsiteX112" fmla="*/ 350658 w 953526"/>
                <a:gd name="connsiteY112" fmla="*/ 502223 h 1379454"/>
                <a:gd name="connsiteX113" fmla="*/ 350658 w 953526"/>
                <a:gd name="connsiteY113" fmla="*/ 476780 h 1379454"/>
                <a:gd name="connsiteX114" fmla="*/ 326322 w 953526"/>
                <a:gd name="connsiteY114" fmla="*/ 451337 h 1379454"/>
                <a:gd name="connsiteX115" fmla="*/ 350658 w 953526"/>
                <a:gd name="connsiteY115" fmla="*/ 401557 h 1379454"/>
                <a:gd name="connsiteX116" fmla="*/ 326323 w 953526"/>
                <a:gd name="connsiteY116" fmla="*/ 401557 h 1379454"/>
                <a:gd name="connsiteX117" fmla="*/ 326323 w 953526"/>
                <a:gd name="connsiteY117" fmla="*/ 350671 h 1379454"/>
                <a:gd name="connsiteX118" fmla="*/ 300881 w 953526"/>
                <a:gd name="connsiteY118" fmla="*/ 326334 h 1379454"/>
                <a:gd name="connsiteX119" fmla="*/ 324084 w 953526"/>
                <a:gd name="connsiteY119" fmla="*/ 314605 h 1379454"/>
                <a:gd name="connsiteX120" fmla="*/ 324083 w 953526"/>
                <a:gd name="connsiteY120" fmla="*/ 314605 h 1379454"/>
                <a:gd name="connsiteX121" fmla="*/ 300880 w 953526"/>
                <a:gd name="connsiteY121" fmla="*/ 326334 h 1379454"/>
                <a:gd name="connsiteX122" fmla="*/ 275438 w 953526"/>
                <a:gd name="connsiteY122" fmla="*/ 300891 h 1379454"/>
                <a:gd name="connsiteX123" fmla="*/ 225660 w 953526"/>
                <a:gd name="connsiteY123" fmla="*/ 326334 h 1379454"/>
                <a:gd name="connsiteX124" fmla="*/ 225660 w 953526"/>
                <a:gd name="connsiteY124" fmla="*/ 425894 h 1379454"/>
                <a:gd name="connsiteX125" fmla="*/ 175882 w 953526"/>
                <a:gd name="connsiteY125" fmla="*/ 451337 h 1379454"/>
                <a:gd name="connsiteX126" fmla="*/ 200218 w 953526"/>
                <a:gd name="connsiteY126" fmla="*/ 476780 h 1379454"/>
                <a:gd name="connsiteX127" fmla="*/ 251102 w 953526"/>
                <a:gd name="connsiteY127" fmla="*/ 476780 h 1379454"/>
                <a:gd name="connsiteX128" fmla="*/ 275438 w 953526"/>
                <a:gd name="connsiteY128" fmla="*/ 451337 h 1379454"/>
                <a:gd name="connsiteX129" fmla="*/ 275438 w 953526"/>
                <a:gd name="connsiteY129" fmla="*/ 502223 h 1379454"/>
                <a:gd name="connsiteX130" fmla="*/ 251102 w 953526"/>
                <a:gd name="connsiteY130" fmla="*/ 552003 h 1379454"/>
                <a:gd name="connsiteX131" fmla="*/ 225660 w 953526"/>
                <a:gd name="connsiteY131" fmla="*/ 552003 h 1379454"/>
                <a:gd name="connsiteX132" fmla="*/ 200218 w 953526"/>
                <a:gd name="connsiteY132" fmla="*/ 577446 h 1379454"/>
                <a:gd name="connsiteX133" fmla="*/ 175882 w 953526"/>
                <a:gd name="connsiteY133" fmla="*/ 552003 h 1379454"/>
                <a:gd name="connsiteX134" fmla="*/ 200218 w 953526"/>
                <a:gd name="connsiteY134" fmla="*/ 526560 h 1379454"/>
                <a:gd name="connsiteX135" fmla="*/ 200218 w 953526"/>
                <a:gd name="connsiteY135" fmla="*/ 502223 h 1379454"/>
                <a:gd name="connsiteX136" fmla="*/ 175882 w 953526"/>
                <a:gd name="connsiteY136" fmla="*/ 476780 h 1379454"/>
                <a:gd name="connsiteX137" fmla="*/ 124998 w 953526"/>
                <a:gd name="connsiteY137" fmla="*/ 502223 h 1379454"/>
                <a:gd name="connsiteX138" fmla="*/ 100662 w 953526"/>
                <a:gd name="connsiteY138" fmla="*/ 476780 h 1379454"/>
                <a:gd name="connsiteX139" fmla="*/ 75220 w 953526"/>
                <a:gd name="connsiteY139" fmla="*/ 526560 h 1379454"/>
                <a:gd name="connsiteX140" fmla="*/ 25442 w 953526"/>
                <a:gd name="connsiteY140" fmla="*/ 552003 h 1379454"/>
                <a:gd name="connsiteX141" fmla="*/ 75220 w 953526"/>
                <a:gd name="connsiteY141" fmla="*/ 502223 h 1379454"/>
                <a:gd name="connsiteX142" fmla="*/ 49778 w 953526"/>
                <a:gd name="connsiteY142" fmla="*/ 476780 h 1379454"/>
                <a:gd name="connsiteX143" fmla="*/ 49778 w 953526"/>
                <a:gd name="connsiteY143" fmla="*/ 425894 h 1379454"/>
                <a:gd name="connsiteX144" fmla="*/ 25442 w 953526"/>
                <a:gd name="connsiteY144" fmla="*/ 425894 h 1379454"/>
                <a:gd name="connsiteX145" fmla="*/ 0 w 953526"/>
                <a:gd name="connsiteY145" fmla="*/ 376114 h 1379454"/>
                <a:gd name="connsiteX146" fmla="*/ 49778 w 953526"/>
                <a:gd name="connsiteY146" fmla="*/ 300891 h 1379454"/>
                <a:gd name="connsiteX147" fmla="*/ 75220 w 953526"/>
                <a:gd name="connsiteY147" fmla="*/ 326334 h 1379454"/>
                <a:gd name="connsiteX148" fmla="*/ 49778 w 953526"/>
                <a:gd name="connsiteY148" fmla="*/ 350671 h 1379454"/>
                <a:gd name="connsiteX149" fmla="*/ 75220 w 953526"/>
                <a:gd name="connsiteY149" fmla="*/ 350671 h 1379454"/>
                <a:gd name="connsiteX150" fmla="*/ 75220 w 953526"/>
                <a:gd name="connsiteY150" fmla="*/ 376114 h 1379454"/>
                <a:gd name="connsiteX151" fmla="*/ 49778 w 953526"/>
                <a:gd name="connsiteY151" fmla="*/ 401557 h 1379454"/>
                <a:gd name="connsiteX152" fmla="*/ 75220 w 953526"/>
                <a:gd name="connsiteY152" fmla="*/ 451337 h 1379454"/>
                <a:gd name="connsiteX153" fmla="*/ 100662 w 953526"/>
                <a:gd name="connsiteY153" fmla="*/ 425894 h 1379454"/>
                <a:gd name="connsiteX154" fmla="*/ 124998 w 953526"/>
                <a:gd name="connsiteY154" fmla="*/ 451337 h 1379454"/>
                <a:gd name="connsiteX155" fmla="*/ 150440 w 953526"/>
                <a:gd name="connsiteY155" fmla="*/ 451337 h 1379454"/>
                <a:gd name="connsiteX156" fmla="*/ 124998 w 953526"/>
                <a:gd name="connsiteY156" fmla="*/ 401557 h 1379454"/>
                <a:gd name="connsiteX157" fmla="*/ 150440 w 953526"/>
                <a:gd name="connsiteY157" fmla="*/ 376114 h 1379454"/>
                <a:gd name="connsiteX158" fmla="*/ 124998 w 953526"/>
                <a:gd name="connsiteY158" fmla="*/ 326334 h 1379454"/>
                <a:gd name="connsiteX159" fmla="*/ 75220 w 953526"/>
                <a:gd name="connsiteY159" fmla="*/ 300891 h 1379454"/>
                <a:gd name="connsiteX160" fmla="*/ 100662 w 953526"/>
                <a:gd name="connsiteY160" fmla="*/ 275448 h 1379454"/>
                <a:gd name="connsiteX161" fmla="*/ 49778 w 953526"/>
                <a:gd name="connsiteY161" fmla="*/ 275448 h 1379454"/>
                <a:gd name="connsiteX162" fmla="*/ 25442 w 953526"/>
                <a:gd name="connsiteY162" fmla="*/ 225669 h 1379454"/>
                <a:gd name="connsiteX163" fmla="*/ 49778 w 953526"/>
                <a:gd name="connsiteY163" fmla="*/ 200226 h 1379454"/>
                <a:gd name="connsiteX164" fmla="*/ 25442 w 953526"/>
                <a:gd name="connsiteY164" fmla="*/ 175889 h 1379454"/>
                <a:gd name="connsiteX165" fmla="*/ 25442 w 953526"/>
                <a:gd name="connsiteY165" fmla="*/ 150446 h 1379454"/>
                <a:gd name="connsiteX166" fmla="*/ 75220 w 953526"/>
                <a:gd name="connsiteY166" fmla="*/ 175889 h 1379454"/>
                <a:gd name="connsiteX167" fmla="*/ 100662 w 953526"/>
                <a:gd name="connsiteY167" fmla="*/ 175889 h 1379454"/>
                <a:gd name="connsiteX168" fmla="*/ 124998 w 953526"/>
                <a:gd name="connsiteY168" fmla="*/ 200226 h 1379454"/>
                <a:gd name="connsiteX169" fmla="*/ 124998 w 953526"/>
                <a:gd name="connsiteY169" fmla="*/ 225668 h 1379454"/>
                <a:gd name="connsiteX170" fmla="*/ 150440 w 953526"/>
                <a:gd name="connsiteY170" fmla="*/ 225668 h 1379454"/>
                <a:gd name="connsiteX171" fmla="*/ 150440 w 953526"/>
                <a:gd name="connsiteY171" fmla="*/ 200225 h 1379454"/>
                <a:gd name="connsiteX172" fmla="*/ 175882 w 953526"/>
                <a:gd name="connsiteY172" fmla="*/ 175889 h 1379454"/>
                <a:gd name="connsiteX173" fmla="*/ 124998 w 953526"/>
                <a:gd name="connsiteY173" fmla="*/ 150446 h 1379454"/>
                <a:gd name="connsiteX174" fmla="*/ 150440 w 953526"/>
                <a:gd name="connsiteY174" fmla="*/ 125003 h 1379454"/>
                <a:gd name="connsiteX175" fmla="*/ 175882 w 953526"/>
                <a:gd name="connsiteY175" fmla="*/ 100666 h 1379454"/>
                <a:gd name="connsiteX176" fmla="*/ 200218 w 953526"/>
                <a:gd name="connsiteY176" fmla="*/ 125003 h 1379454"/>
                <a:gd name="connsiteX177" fmla="*/ 200218 w 953526"/>
                <a:gd name="connsiteY177" fmla="*/ 150446 h 1379454"/>
                <a:gd name="connsiteX178" fmla="*/ 225660 w 953526"/>
                <a:gd name="connsiteY178" fmla="*/ 175889 h 1379454"/>
                <a:gd name="connsiteX179" fmla="*/ 251102 w 953526"/>
                <a:gd name="connsiteY179" fmla="*/ 150446 h 1379454"/>
                <a:gd name="connsiteX180" fmla="*/ 309816 w 953526"/>
                <a:gd name="connsiteY180" fmla="*/ 170306 h 1379454"/>
                <a:gd name="connsiteX181" fmla="*/ 309819 w 953526"/>
                <a:gd name="connsiteY181" fmla="*/ 170306 h 1379454"/>
                <a:gd name="connsiteX182" fmla="*/ 251103 w 953526"/>
                <a:gd name="connsiteY182" fmla="*/ 150445 h 1379454"/>
                <a:gd name="connsiteX183" fmla="*/ 300881 w 953526"/>
                <a:gd name="connsiteY183" fmla="*/ 150445 h 1379454"/>
                <a:gd name="connsiteX184" fmla="*/ 275439 w 953526"/>
                <a:gd name="connsiteY184" fmla="*/ 125002 h 1379454"/>
                <a:gd name="connsiteX185" fmla="*/ 326323 w 953526"/>
                <a:gd name="connsiteY185" fmla="*/ 100666 h 1379454"/>
                <a:gd name="connsiteX186" fmla="*/ 350659 w 953526"/>
                <a:gd name="connsiteY186" fmla="*/ 125002 h 1379454"/>
                <a:gd name="connsiteX187" fmla="*/ 401543 w 953526"/>
                <a:gd name="connsiteY187" fmla="*/ 125002 h 1379454"/>
                <a:gd name="connsiteX188" fmla="*/ 401543 w 953526"/>
                <a:gd name="connsiteY188" fmla="*/ 100666 h 1379454"/>
                <a:gd name="connsiteX189" fmla="*/ 425879 w 953526"/>
                <a:gd name="connsiteY189" fmla="*/ 75223 h 1379454"/>
                <a:gd name="connsiteX190" fmla="*/ 425879 w 953526"/>
                <a:gd name="connsiteY190" fmla="*/ 49780 h 1379454"/>
                <a:gd name="connsiteX191" fmla="*/ 476763 w 953526"/>
                <a:gd name="connsiteY191" fmla="*/ 25443 h 1379454"/>
                <a:gd name="connsiteX192" fmla="*/ 526541 w 953526"/>
                <a:gd name="connsiteY192" fmla="*/ 25443 h 1379454"/>
                <a:gd name="connsiteX193" fmla="*/ 551983 w 953526"/>
                <a:gd name="connsiteY193" fmla="*/ 0 h 1379454"/>
                <a:gd name="connsiteX0" fmla="*/ 458809 w 953526"/>
                <a:gd name="connsiteY0" fmla="*/ 1136611 h 1379454"/>
                <a:gd name="connsiteX1" fmla="*/ 458808 w 953526"/>
                <a:gd name="connsiteY1" fmla="*/ 1136612 h 1379454"/>
                <a:gd name="connsiteX2" fmla="*/ 476762 w 953526"/>
                <a:gd name="connsiteY2" fmla="*/ 1153786 h 1379454"/>
                <a:gd name="connsiteX3" fmla="*/ 458809 w 953526"/>
                <a:gd name="connsiteY3" fmla="*/ 1136611 h 1379454"/>
                <a:gd name="connsiteX4" fmla="*/ 124998 w 953526"/>
                <a:gd name="connsiteY4" fmla="*/ 601783 h 1379454"/>
                <a:gd name="connsiteX5" fmla="*/ 175882 w 953526"/>
                <a:gd name="connsiteY5" fmla="*/ 601783 h 1379454"/>
                <a:gd name="connsiteX6" fmla="*/ 150440 w 953526"/>
                <a:gd name="connsiteY6" fmla="*/ 652669 h 1379454"/>
                <a:gd name="connsiteX7" fmla="*/ 225660 w 953526"/>
                <a:gd name="connsiteY7" fmla="*/ 627226 h 1379454"/>
                <a:gd name="connsiteX8" fmla="*/ 275438 w 953526"/>
                <a:gd name="connsiteY8" fmla="*/ 652669 h 1379454"/>
                <a:gd name="connsiteX9" fmla="*/ 251102 w 953526"/>
                <a:gd name="connsiteY9" fmla="*/ 702449 h 1379454"/>
                <a:gd name="connsiteX10" fmla="*/ 225660 w 953526"/>
                <a:gd name="connsiteY10" fmla="*/ 677006 h 1379454"/>
                <a:gd name="connsiteX11" fmla="*/ 175882 w 953526"/>
                <a:gd name="connsiteY11" fmla="*/ 677006 h 1379454"/>
                <a:gd name="connsiteX12" fmla="*/ 150440 w 953526"/>
                <a:gd name="connsiteY12" fmla="*/ 702449 h 1379454"/>
                <a:gd name="connsiteX13" fmla="*/ 75220 w 953526"/>
                <a:gd name="connsiteY13" fmla="*/ 752229 h 1379454"/>
                <a:gd name="connsiteX14" fmla="*/ 49778 w 953526"/>
                <a:gd name="connsiteY14" fmla="*/ 727892 h 1379454"/>
                <a:gd name="connsiteX15" fmla="*/ 75220 w 953526"/>
                <a:gd name="connsiteY15" fmla="*/ 702449 h 1379454"/>
                <a:gd name="connsiteX16" fmla="*/ 49778 w 953526"/>
                <a:gd name="connsiteY16" fmla="*/ 677006 h 1379454"/>
                <a:gd name="connsiteX17" fmla="*/ 124998 w 953526"/>
                <a:gd name="connsiteY17" fmla="*/ 601783 h 1379454"/>
                <a:gd name="connsiteX18" fmla="*/ 551983 w 953526"/>
                <a:gd name="connsiteY18" fmla="*/ 0 h 1379454"/>
                <a:gd name="connsiteX19" fmla="*/ 601761 w 953526"/>
                <a:gd name="connsiteY19" fmla="*/ 0 h 1379454"/>
                <a:gd name="connsiteX20" fmla="*/ 627203 w 953526"/>
                <a:gd name="connsiteY20" fmla="*/ 49780 h 1379454"/>
                <a:gd name="connsiteX21" fmla="*/ 652645 w 953526"/>
                <a:gd name="connsiteY21" fmla="*/ 25443 h 1379454"/>
                <a:gd name="connsiteX22" fmla="*/ 676981 w 953526"/>
                <a:gd name="connsiteY22" fmla="*/ 25443 h 1379454"/>
                <a:gd name="connsiteX23" fmla="*/ 627203 w 953526"/>
                <a:gd name="connsiteY23" fmla="*/ 75223 h 1379454"/>
                <a:gd name="connsiteX24" fmla="*/ 652645 w 953526"/>
                <a:gd name="connsiteY24" fmla="*/ 100666 h 1379454"/>
                <a:gd name="connsiteX25" fmla="*/ 627203 w 953526"/>
                <a:gd name="connsiteY25" fmla="*/ 125002 h 1379454"/>
                <a:gd name="connsiteX26" fmla="*/ 652645 w 953526"/>
                <a:gd name="connsiteY26" fmla="*/ 150445 h 1379454"/>
                <a:gd name="connsiteX27" fmla="*/ 652645 w 953526"/>
                <a:gd name="connsiteY27" fmla="*/ 175888 h 1379454"/>
                <a:gd name="connsiteX28" fmla="*/ 702423 w 953526"/>
                <a:gd name="connsiteY28" fmla="*/ 200225 h 1379454"/>
                <a:gd name="connsiteX29" fmla="*/ 685289 w 953526"/>
                <a:gd name="connsiteY29" fmla="*/ 234495 h 1379454"/>
                <a:gd name="connsiteX30" fmla="*/ 685289 w 953526"/>
                <a:gd name="connsiteY30" fmla="*/ 234495 h 1379454"/>
                <a:gd name="connsiteX31" fmla="*/ 702423 w 953526"/>
                <a:gd name="connsiteY31" fmla="*/ 200226 h 1379454"/>
                <a:gd name="connsiteX32" fmla="*/ 727866 w 953526"/>
                <a:gd name="connsiteY32" fmla="*/ 225669 h 1379454"/>
                <a:gd name="connsiteX33" fmla="*/ 752202 w 953526"/>
                <a:gd name="connsiteY33" fmla="*/ 251112 h 1379454"/>
                <a:gd name="connsiteX34" fmla="*/ 803086 w 953526"/>
                <a:gd name="connsiteY34" fmla="*/ 251112 h 1379454"/>
                <a:gd name="connsiteX35" fmla="*/ 852864 w 953526"/>
                <a:gd name="connsiteY35" fmla="*/ 200226 h 1379454"/>
                <a:gd name="connsiteX36" fmla="*/ 902642 w 953526"/>
                <a:gd name="connsiteY36" fmla="*/ 225669 h 1379454"/>
                <a:gd name="connsiteX37" fmla="*/ 928084 w 953526"/>
                <a:gd name="connsiteY37" fmla="*/ 275449 h 1379454"/>
                <a:gd name="connsiteX38" fmla="*/ 902642 w 953526"/>
                <a:gd name="connsiteY38" fmla="*/ 326335 h 1379454"/>
                <a:gd name="connsiteX39" fmla="*/ 852864 w 953526"/>
                <a:gd name="connsiteY39" fmla="*/ 350671 h 1379454"/>
                <a:gd name="connsiteX40" fmla="*/ 827422 w 953526"/>
                <a:gd name="connsiteY40" fmla="*/ 350671 h 1379454"/>
                <a:gd name="connsiteX41" fmla="*/ 803086 w 953526"/>
                <a:gd name="connsiteY41" fmla="*/ 326335 h 1379454"/>
                <a:gd name="connsiteX42" fmla="*/ 777644 w 953526"/>
                <a:gd name="connsiteY42" fmla="*/ 376114 h 1379454"/>
                <a:gd name="connsiteX43" fmla="*/ 803086 w 953526"/>
                <a:gd name="connsiteY43" fmla="*/ 425894 h 1379454"/>
                <a:gd name="connsiteX44" fmla="*/ 852864 w 953526"/>
                <a:gd name="connsiteY44" fmla="*/ 425894 h 1379454"/>
                <a:gd name="connsiteX45" fmla="*/ 953526 w 953526"/>
                <a:gd name="connsiteY45" fmla="*/ 451337 h 1379454"/>
                <a:gd name="connsiteX46" fmla="*/ 878306 w 953526"/>
                <a:gd name="connsiteY46" fmla="*/ 502223 h 1379454"/>
                <a:gd name="connsiteX47" fmla="*/ 902642 w 953526"/>
                <a:gd name="connsiteY47" fmla="*/ 526560 h 1379454"/>
                <a:gd name="connsiteX48" fmla="*/ 953526 w 953526"/>
                <a:gd name="connsiteY48" fmla="*/ 526560 h 1379454"/>
                <a:gd name="connsiteX49" fmla="*/ 902642 w 953526"/>
                <a:gd name="connsiteY49" fmla="*/ 577446 h 1379454"/>
                <a:gd name="connsiteX50" fmla="*/ 953526 w 953526"/>
                <a:gd name="connsiteY50" fmla="*/ 601783 h 1379454"/>
                <a:gd name="connsiteX51" fmla="*/ 928084 w 953526"/>
                <a:gd name="connsiteY51" fmla="*/ 652669 h 1379454"/>
                <a:gd name="connsiteX52" fmla="*/ 878306 w 953526"/>
                <a:gd name="connsiteY52" fmla="*/ 652669 h 1379454"/>
                <a:gd name="connsiteX53" fmla="*/ 852864 w 953526"/>
                <a:gd name="connsiteY53" fmla="*/ 677005 h 1379454"/>
                <a:gd name="connsiteX54" fmla="*/ 777644 w 953526"/>
                <a:gd name="connsiteY54" fmla="*/ 752228 h 1379454"/>
                <a:gd name="connsiteX55" fmla="*/ 777644 w 953526"/>
                <a:gd name="connsiteY55" fmla="*/ 777671 h 1379454"/>
                <a:gd name="connsiteX56" fmla="*/ 752202 w 953526"/>
                <a:gd name="connsiteY56" fmla="*/ 803114 h 1379454"/>
                <a:gd name="connsiteX57" fmla="*/ 577426 w 953526"/>
                <a:gd name="connsiteY57" fmla="*/ 1053120 h 1379454"/>
                <a:gd name="connsiteX58" fmla="*/ 601761 w 953526"/>
                <a:gd name="connsiteY58" fmla="*/ 1104006 h 1379454"/>
                <a:gd name="connsiteX59" fmla="*/ 551983 w 953526"/>
                <a:gd name="connsiteY59" fmla="*/ 1153785 h 1379454"/>
                <a:gd name="connsiteX60" fmla="*/ 526541 w 953526"/>
                <a:gd name="connsiteY60" fmla="*/ 1179228 h 1379454"/>
                <a:gd name="connsiteX61" fmla="*/ 526541 w 953526"/>
                <a:gd name="connsiteY61" fmla="*/ 1229008 h 1379454"/>
                <a:gd name="connsiteX62" fmla="*/ 476763 w 953526"/>
                <a:gd name="connsiteY62" fmla="*/ 1279894 h 1379454"/>
                <a:gd name="connsiteX63" fmla="*/ 451321 w 953526"/>
                <a:gd name="connsiteY63" fmla="*/ 1229008 h 1379454"/>
                <a:gd name="connsiteX64" fmla="*/ 425879 w 953526"/>
                <a:gd name="connsiteY64" fmla="*/ 1204671 h 1379454"/>
                <a:gd name="connsiteX65" fmla="*/ 428807 w 953526"/>
                <a:gd name="connsiteY65" fmla="*/ 1201743 h 1379454"/>
                <a:gd name="connsiteX66" fmla="*/ 425878 w 953526"/>
                <a:gd name="connsiteY66" fmla="*/ 1204672 h 1379454"/>
                <a:gd name="connsiteX67" fmla="*/ 401542 w 953526"/>
                <a:gd name="connsiteY67" fmla="*/ 1179229 h 1379454"/>
                <a:gd name="connsiteX68" fmla="*/ 350658 w 953526"/>
                <a:gd name="connsiteY68" fmla="*/ 1229009 h 1379454"/>
                <a:gd name="connsiteX69" fmla="*/ 376100 w 953526"/>
                <a:gd name="connsiteY69" fmla="*/ 1279895 h 1379454"/>
                <a:gd name="connsiteX70" fmla="*/ 376100 w 953526"/>
                <a:gd name="connsiteY70" fmla="*/ 1304231 h 1379454"/>
                <a:gd name="connsiteX71" fmla="*/ 350658 w 953526"/>
                <a:gd name="connsiteY71" fmla="*/ 1304231 h 1379454"/>
                <a:gd name="connsiteX72" fmla="*/ 300880 w 953526"/>
                <a:gd name="connsiteY72" fmla="*/ 1355117 h 1379454"/>
                <a:gd name="connsiteX73" fmla="*/ 251102 w 953526"/>
                <a:gd name="connsiteY73" fmla="*/ 1355117 h 1379454"/>
                <a:gd name="connsiteX74" fmla="*/ 175882 w 953526"/>
                <a:gd name="connsiteY74" fmla="*/ 1379454 h 1379454"/>
                <a:gd name="connsiteX75" fmla="*/ 225660 w 953526"/>
                <a:gd name="connsiteY75" fmla="*/ 1304231 h 1379454"/>
                <a:gd name="connsiteX76" fmla="*/ 275438 w 953526"/>
                <a:gd name="connsiteY76" fmla="*/ 1254452 h 1379454"/>
                <a:gd name="connsiteX77" fmla="*/ 251102 w 953526"/>
                <a:gd name="connsiteY77" fmla="*/ 1179229 h 1379454"/>
                <a:gd name="connsiteX78" fmla="*/ 251102 w 953526"/>
                <a:gd name="connsiteY78" fmla="*/ 1129449 h 1379454"/>
                <a:gd name="connsiteX79" fmla="*/ 275438 w 953526"/>
                <a:gd name="connsiteY79" fmla="*/ 1129449 h 1379454"/>
                <a:gd name="connsiteX80" fmla="*/ 326322 w 953526"/>
                <a:gd name="connsiteY80" fmla="*/ 1078563 h 1379454"/>
                <a:gd name="connsiteX81" fmla="*/ 300880 w 953526"/>
                <a:gd name="connsiteY81" fmla="*/ 1053120 h 1379454"/>
                <a:gd name="connsiteX82" fmla="*/ 251102 w 953526"/>
                <a:gd name="connsiteY82" fmla="*/ 1028783 h 1379454"/>
                <a:gd name="connsiteX83" fmla="*/ 225660 w 953526"/>
                <a:gd name="connsiteY83" fmla="*/ 1053120 h 1379454"/>
                <a:gd name="connsiteX84" fmla="*/ 150440 w 953526"/>
                <a:gd name="connsiteY84" fmla="*/ 1153786 h 1379454"/>
                <a:gd name="connsiteX85" fmla="*/ 175882 w 953526"/>
                <a:gd name="connsiteY85" fmla="*/ 1179229 h 1379454"/>
                <a:gd name="connsiteX86" fmla="*/ 175882 w 953526"/>
                <a:gd name="connsiteY86" fmla="*/ 1229009 h 1379454"/>
                <a:gd name="connsiteX87" fmla="*/ 200218 w 953526"/>
                <a:gd name="connsiteY87" fmla="*/ 1254452 h 1379454"/>
                <a:gd name="connsiteX88" fmla="*/ 175882 w 953526"/>
                <a:gd name="connsiteY88" fmla="*/ 1279895 h 1379454"/>
                <a:gd name="connsiteX89" fmla="*/ 150440 w 953526"/>
                <a:gd name="connsiteY89" fmla="*/ 1279895 h 1379454"/>
                <a:gd name="connsiteX90" fmla="*/ 124998 w 953526"/>
                <a:gd name="connsiteY90" fmla="*/ 1254452 h 1379454"/>
                <a:gd name="connsiteX91" fmla="*/ 49778 w 953526"/>
                <a:gd name="connsiteY91" fmla="*/ 1204672 h 1379454"/>
                <a:gd name="connsiteX92" fmla="*/ 25442 w 953526"/>
                <a:gd name="connsiteY92" fmla="*/ 1129449 h 1379454"/>
                <a:gd name="connsiteX93" fmla="*/ 75220 w 953526"/>
                <a:gd name="connsiteY93" fmla="*/ 1153786 h 1379454"/>
                <a:gd name="connsiteX94" fmla="*/ 100662 w 953526"/>
                <a:gd name="connsiteY94" fmla="*/ 1129449 h 1379454"/>
                <a:gd name="connsiteX95" fmla="*/ 124998 w 953526"/>
                <a:gd name="connsiteY95" fmla="*/ 1053120 h 1379454"/>
                <a:gd name="connsiteX96" fmla="*/ 75220 w 953526"/>
                <a:gd name="connsiteY96" fmla="*/ 977898 h 1379454"/>
                <a:gd name="connsiteX97" fmla="*/ 124998 w 953526"/>
                <a:gd name="connsiteY97" fmla="*/ 928118 h 1379454"/>
                <a:gd name="connsiteX98" fmla="*/ 124998 w 953526"/>
                <a:gd name="connsiteY98" fmla="*/ 878338 h 1379454"/>
                <a:gd name="connsiteX99" fmla="*/ 124998 w 953526"/>
                <a:gd name="connsiteY99" fmla="*/ 852895 h 1379454"/>
                <a:gd name="connsiteX100" fmla="*/ 100662 w 953526"/>
                <a:gd name="connsiteY100" fmla="*/ 803115 h 1379454"/>
                <a:gd name="connsiteX101" fmla="*/ 200218 w 953526"/>
                <a:gd name="connsiteY101" fmla="*/ 803115 h 1379454"/>
                <a:gd name="connsiteX102" fmla="*/ 200218 w 953526"/>
                <a:gd name="connsiteY102" fmla="*/ 803114 h 1379454"/>
                <a:gd name="connsiteX103" fmla="*/ 275438 w 953526"/>
                <a:gd name="connsiteY103" fmla="*/ 727891 h 1379454"/>
                <a:gd name="connsiteX104" fmla="*/ 326322 w 953526"/>
                <a:gd name="connsiteY104" fmla="*/ 702448 h 1379454"/>
                <a:gd name="connsiteX105" fmla="*/ 326322 w 953526"/>
                <a:gd name="connsiteY105" fmla="*/ 652668 h 1379454"/>
                <a:gd name="connsiteX106" fmla="*/ 401543 w 953526"/>
                <a:gd name="connsiteY106" fmla="*/ 627225 h 1379454"/>
                <a:gd name="connsiteX107" fmla="*/ 376100 w 953526"/>
                <a:gd name="connsiteY107" fmla="*/ 601782 h 1379454"/>
                <a:gd name="connsiteX108" fmla="*/ 300880 w 953526"/>
                <a:gd name="connsiteY108" fmla="*/ 601782 h 1379454"/>
                <a:gd name="connsiteX109" fmla="*/ 376100 w 953526"/>
                <a:gd name="connsiteY109" fmla="*/ 577446 h 1379454"/>
                <a:gd name="connsiteX110" fmla="*/ 376100 w 953526"/>
                <a:gd name="connsiteY110" fmla="*/ 502223 h 1379454"/>
                <a:gd name="connsiteX111" fmla="*/ 350658 w 953526"/>
                <a:gd name="connsiteY111" fmla="*/ 502223 h 1379454"/>
                <a:gd name="connsiteX112" fmla="*/ 350658 w 953526"/>
                <a:gd name="connsiteY112" fmla="*/ 476780 h 1379454"/>
                <a:gd name="connsiteX113" fmla="*/ 326322 w 953526"/>
                <a:gd name="connsiteY113" fmla="*/ 451337 h 1379454"/>
                <a:gd name="connsiteX114" fmla="*/ 350658 w 953526"/>
                <a:gd name="connsiteY114" fmla="*/ 401557 h 1379454"/>
                <a:gd name="connsiteX115" fmla="*/ 326323 w 953526"/>
                <a:gd name="connsiteY115" fmla="*/ 401557 h 1379454"/>
                <a:gd name="connsiteX116" fmla="*/ 326323 w 953526"/>
                <a:gd name="connsiteY116" fmla="*/ 350671 h 1379454"/>
                <a:gd name="connsiteX117" fmla="*/ 300881 w 953526"/>
                <a:gd name="connsiteY117" fmla="*/ 326334 h 1379454"/>
                <a:gd name="connsiteX118" fmla="*/ 324084 w 953526"/>
                <a:gd name="connsiteY118" fmla="*/ 314605 h 1379454"/>
                <a:gd name="connsiteX119" fmla="*/ 324083 w 953526"/>
                <a:gd name="connsiteY119" fmla="*/ 314605 h 1379454"/>
                <a:gd name="connsiteX120" fmla="*/ 300880 w 953526"/>
                <a:gd name="connsiteY120" fmla="*/ 326334 h 1379454"/>
                <a:gd name="connsiteX121" fmla="*/ 275438 w 953526"/>
                <a:gd name="connsiteY121" fmla="*/ 300891 h 1379454"/>
                <a:gd name="connsiteX122" fmla="*/ 225660 w 953526"/>
                <a:gd name="connsiteY122" fmla="*/ 326334 h 1379454"/>
                <a:gd name="connsiteX123" fmla="*/ 225660 w 953526"/>
                <a:gd name="connsiteY123" fmla="*/ 425894 h 1379454"/>
                <a:gd name="connsiteX124" fmla="*/ 175882 w 953526"/>
                <a:gd name="connsiteY124" fmla="*/ 451337 h 1379454"/>
                <a:gd name="connsiteX125" fmla="*/ 200218 w 953526"/>
                <a:gd name="connsiteY125" fmla="*/ 476780 h 1379454"/>
                <a:gd name="connsiteX126" fmla="*/ 251102 w 953526"/>
                <a:gd name="connsiteY126" fmla="*/ 476780 h 1379454"/>
                <a:gd name="connsiteX127" fmla="*/ 275438 w 953526"/>
                <a:gd name="connsiteY127" fmla="*/ 451337 h 1379454"/>
                <a:gd name="connsiteX128" fmla="*/ 275438 w 953526"/>
                <a:gd name="connsiteY128" fmla="*/ 502223 h 1379454"/>
                <a:gd name="connsiteX129" fmla="*/ 251102 w 953526"/>
                <a:gd name="connsiteY129" fmla="*/ 552003 h 1379454"/>
                <a:gd name="connsiteX130" fmla="*/ 225660 w 953526"/>
                <a:gd name="connsiteY130" fmla="*/ 552003 h 1379454"/>
                <a:gd name="connsiteX131" fmla="*/ 200218 w 953526"/>
                <a:gd name="connsiteY131" fmla="*/ 577446 h 1379454"/>
                <a:gd name="connsiteX132" fmla="*/ 175882 w 953526"/>
                <a:gd name="connsiteY132" fmla="*/ 552003 h 1379454"/>
                <a:gd name="connsiteX133" fmla="*/ 200218 w 953526"/>
                <a:gd name="connsiteY133" fmla="*/ 526560 h 1379454"/>
                <a:gd name="connsiteX134" fmla="*/ 200218 w 953526"/>
                <a:gd name="connsiteY134" fmla="*/ 502223 h 1379454"/>
                <a:gd name="connsiteX135" fmla="*/ 175882 w 953526"/>
                <a:gd name="connsiteY135" fmla="*/ 476780 h 1379454"/>
                <a:gd name="connsiteX136" fmla="*/ 124998 w 953526"/>
                <a:gd name="connsiteY136" fmla="*/ 502223 h 1379454"/>
                <a:gd name="connsiteX137" fmla="*/ 100662 w 953526"/>
                <a:gd name="connsiteY137" fmla="*/ 476780 h 1379454"/>
                <a:gd name="connsiteX138" fmla="*/ 75220 w 953526"/>
                <a:gd name="connsiteY138" fmla="*/ 526560 h 1379454"/>
                <a:gd name="connsiteX139" fmla="*/ 25442 w 953526"/>
                <a:gd name="connsiteY139" fmla="*/ 552003 h 1379454"/>
                <a:gd name="connsiteX140" fmla="*/ 75220 w 953526"/>
                <a:gd name="connsiteY140" fmla="*/ 502223 h 1379454"/>
                <a:gd name="connsiteX141" fmla="*/ 49778 w 953526"/>
                <a:gd name="connsiteY141" fmla="*/ 476780 h 1379454"/>
                <a:gd name="connsiteX142" fmla="*/ 49778 w 953526"/>
                <a:gd name="connsiteY142" fmla="*/ 425894 h 1379454"/>
                <a:gd name="connsiteX143" fmla="*/ 25442 w 953526"/>
                <a:gd name="connsiteY143" fmla="*/ 425894 h 1379454"/>
                <a:gd name="connsiteX144" fmla="*/ 0 w 953526"/>
                <a:gd name="connsiteY144" fmla="*/ 376114 h 1379454"/>
                <a:gd name="connsiteX145" fmla="*/ 49778 w 953526"/>
                <a:gd name="connsiteY145" fmla="*/ 300891 h 1379454"/>
                <a:gd name="connsiteX146" fmla="*/ 75220 w 953526"/>
                <a:gd name="connsiteY146" fmla="*/ 326334 h 1379454"/>
                <a:gd name="connsiteX147" fmla="*/ 49778 w 953526"/>
                <a:gd name="connsiteY147" fmla="*/ 350671 h 1379454"/>
                <a:gd name="connsiteX148" fmla="*/ 75220 w 953526"/>
                <a:gd name="connsiteY148" fmla="*/ 350671 h 1379454"/>
                <a:gd name="connsiteX149" fmla="*/ 75220 w 953526"/>
                <a:gd name="connsiteY149" fmla="*/ 376114 h 1379454"/>
                <a:gd name="connsiteX150" fmla="*/ 49778 w 953526"/>
                <a:gd name="connsiteY150" fmla="*/ 401557 h 1379454"/>
                <a:gd name="connsiteX151" fmla="*/ 75220 w 953526"/>
                <a:gd name="connsiteY151" fmla="*/ 451337 h 1379454"/>
                <a:gd name="connsiteX152" fmla="*/ 100662 w 953526"/>
                <a:gd name="connsiteY152" fmla="*/ 425894 h 1379454"/>
                <a:gd name="connsiteX153" fmla="*/ 124998 w 953526"/>
                <a:gd name="connsiteY153" fmla="*/ 451337 h 1379454"/>
                <a:gd name="connsiteX154" fmla="*/ 150440 w 953526"/>
                <a:gd name="connsiteY154" fmla="*/ 451337 h 1379454"/>
                <a:gd name="connsiteX155" fmla="*/ 124998 w 953526"/>
                <a:gd name="connsiteY155" fmla="*/ 401557 h 1379454"/>
                <a:gd name="connsiteX156" fmla="*/ 150440 w 953526"/>
                <a:gd name="connsiteY156" fmla="*/ 376114 h 1379454"/>
                <a:gd name="connsiteX157" fmla="*/ 124998 w 953526"/>
                <a:gd name="connsiteY157" fmla="*/ 326334 h 1379454"/>
                <a:gd name="connsiteX158" fmla="*/ 75220 w 953526"/>
                <a:gd name="connsiteY158" fmla="*/ 300891 h 1379454"/>
                <a:gd name="connsiteX159" fmla="*/ 100662 w 953526"/>
                <a:gd name="connsiteY159" fmla="*/ 275448 h 1379454"/>
                <a:gd name="connsiteX160" fmla="*/ 49778 w 953526"/>
                <a:gd name="connsiteY160" fmla="*/ 275448 h 1379454"/>
                <a:gd name="connsiteX161" fmla="*/ 25442 w 953526"/>
                <a:gd name="connsiteY161" fmla="*/ 225669 h 1379454"/>
                <a:gd name="connsiteX162" fmla="*/ 49778 w 953526"/>
                <a:gd name="connsiteY162" fmla="*/ 200226 h 1379454"/>
                <a:gd name="connsiteX163" fmla="*/ 25442 w 953526"/>
                <a:gd name="connsiteY163" fmla="*/ 175889 h 1379454"/>
                <a:gd name="connsiteX164" fmla="*/ 25442 w 953526"/>
                <a:gd name="connsiteY164" fmla="*/ 150446 h 1379454"/>
                <a:gd name="connsiteX165" fmla="*/ 75220 w 953526"/>
                <a:gd name="connsiteY165" fmla="*/ 175889 h 1379454"/>
                <a:gd name="connsiteX166" fmla="*/ 100662 w 953526"/>
                <a:gd name="connsiteY166" fmla="*/ 175889 h 1379454"/>
                <a:gd name="connsiteX167" fmla="*/ 124998 w 953526"/>
                <a:gd name="connsiteY167" fmla="*/ 200226 h 1379454"/>
                <a:gd name="connsiteX168" fmla="*/ 124998 w 953526"/>
                <a:gd name="connsiteY168" fmla="*/ 225668 h 1379454"/>
                <a:gd name="connsiteX169" fmla="*/ 150440 w 953526"/>
                <a:gd name="connsiteY169" fmla="*/ 225668 h 1379454"/>
                <a:gd name="connsiteX170" fmla="*/ 150440 w 953526"/>
                <a:gd name="connsiteY170" fmla="*/ 200225 h 1379454"/>
                <a:gd name="connsiteX171" fmla="*/ 175882 w 953526"/>
                <a:gd name="connsiteY171" fmla="*/ 175889 h 1379454"/>
                <a:gd name="connsiteX172" fmla="*/ 124998 w 953526"/>
                <a:gd name="connsiteY172" fmla="*/ 150446 h 1379454"/>
                <a:gd name="connsiteX173" fmla="*/ 150440 w 953526"/>
                <a:gd name="connsiteY173" fmla="*/ 125003 h 1379454"/>
                <a:gd name="connsiteX174" fmla="*/ 175882 w 953526"/>
                <a:gd name="connsiteY174" fmla="*/ 100666 h 1379454"/>
                <a:gd name="connsiteX175" fmla="*/ 200218 w 953526"/>
                <a:gd name="connsiteY175" fmla="*/ 125003 h 1379454"/>
                <a:gd name="connsiteX176" fmla="*/ 200218 w 953526"/>
                <a:gd name="connsiteY176" fmla="*/ 150446 h 1379454"/>
                <a:gd name="connsiteX177" fmla="*/ 225660 w 953526"/>
                <a:gd name="connsiteY177" fmla="*/ 175889 h 1379454"/>
                <a:gd name="connsiteX178" fmla="*/ 251102 w 953526"/>
                <a:gd name="connsiteY178" fmla="*/ 150446 h 1379454"/>
                <a:gd name="connsiteX179" fmla="*/ 309816 w 953526"/>
                <a:gd name="connsiteY179" fmla="*/ 170306 h 1379454"/>
                <a:gd name="connsiteX180" fmla="*/ 309819 w 953526"/>
                <a:gd name="connsiteY180" fmla="*/ 170306 h 1379454"/>
                <a:gd name="connsiteX181" fmla="*/ 251103 w 953526"/>
                <a:gd name="connsiteY181" fmla="*/ 150445 h 1379454"/>
                <a:gd name="connsiteX182" fmla="*/ 300881 w 953526"/>
                <a:gd name="connsiteY182" fmla="*/ 150445 h 1379454"/>
                <a:gd name="connsiteX183" fmla="*/ 275439 w 953526"/>
                <a:gd name="connsiteY183" fmla="*/ 125002 h 1379454"/>
                <a:gd name="connsiteX184" fmla="*/ 326323 w 953526"/>
                <a:gd name="connsiteY184" fmla="*/ 100666 h 1379454"/>
                <a:gd name="connsiteX185" fmla="*/ 350659 w 953526"/>
                <a:gd name="connsiteY185" fmla="*/ 125002 h 1379454"/>
                <a:gd name="connsiteX186" fmla="*/ 401543 w 953526"/>
                <a:gd name="connsiteY186" fmla="*/ 125002 h 1379454"/>
                <a:gd name="connsiteX187" fmla="*/ 401543 w 953526"/>
                <a:gd name="connsiteY187" fmla="*/ 100666 h 1379454"/>
                <a:gd name="connsiteX188" fmla="*/ 425879 w 953526"/>
                <a:gd name="connsiteY188" fmla="*/ 75223 h 1379454"/>
                <a:gd name="connsiteX189" fmla="*/ 425879 w 953526"/>
                <a:gd name="connsiteY189" fmla="*/ 49780 h 1379454"/>
                <a:gd name="connsiteX190" fmla="*/ 476763 w 953526"/>
                <a:gd name="connsiteY190" fmla="*/ 25443 h 1379454"/>
                <a:gd name="connsiteX191" fmla="*/ 526541 w 953526"/>
                <a:gd name="connsiteY191" fmla="*/ 25443 h 1379454"/>
                <a:gd name="connsiteX192" fmla="*/ 551983 w 953526"/>
                <a:gd name="connsiteY192" fmla="*/ 0 h 1379454"/>
                <a:gd name="connsiteX0" fmla="*/ 458809 w 953526"/>
                <a:gd name="connsiteY0" fmla="*/ 1136611 h 1379454"/>
                <a:gd name="connsiteX1" fmla="*/ 458808 w 953526"/>
                <a:gd name="connsiteY1" fmla="*/ 1136612 h 1379454"/>
                <a:gd name="connsiteX2" fmla="*/ 458809 w 953526"/>
                <a:gd name="connsiteY2" fmla="*/ 1136611 h 1379454"/>
                <a:gd name="connsiteX3" fmla="*/ 124998 w 953526"/>
                <a:gd name="connsiteY3" fmla="*/ 601783 h 1379454"/>
                <a:gd name="connsiteX4" fmla="*/ 175882 w 953526"/>
                <a:gd name="connsiteY4" fmla="*/ 601783 h 1379454"/>
                <a:gd name="connsiteX5" fmla="*/ 150440 w 953526"/>
                <a:gd name="connsiteY5" fmla="*/ 652669 h 1379454"/>
                <a:gd name="connsiteX6" fmla="*/ 225660 w 953526"/>
                <a:gd name="connsiteY6" fmla="*/ 627226 h 1379454"/>
                <a:gd name="connsiteX7" fmla="*/ 275438 w 953526"/>
                <a:gd name="connsiteY7" fmla="*/ 652669 h 1379454"/>
                <a:gd name="connsiteX8" fmla="*/ 251102 w 953526"/>
                <a:gd name="connsiteY8" fmla="*/ 702449 h 1379454"/>
                <a:gd name="connsiteX9" fmla="*/ 225660 w 953526"/>
                <a:gd name="connsiteY9" fmla="*/ 677006 h 1379454"/>
                <a:gd name="connsiteX10" fmla="*/ 175882 w 953526"/>
                <a:gd name="connsiteY10" fmla="*/ 677006 h 1379454"/>
                <a:gd name="connsiteX11" fmla="*/ 150440 w 953526"/>
                <a:gd name="connsiteY11" fmla="*/ 702449 h 1379454"/>
                <a:gd name="connsiteX12" fmla="*/ 75220 w 953526"/>
                <a:gd name="connsiteY12" fmla="*/ 752229 h 1379454"/>
                <a:gd name="connsiteX13" fmla="*/ 49778 w 953526"/>
                <a:gd name="connsiteY13" fmla="*/ 727892 h 1379454"/>
                <a:gd name="connsiteX14" fmla="*/ 75220 w 953526"/>
                <a:gd name="connsiteY14" fmla="*/ 702449 h 1379454"/>
                <a:gd name="connsiteX15" fmla="*/ 49778 w 953526"/>
                <a:gd name="connsiteY15" fmla="*/ 677006 h 1379454"/>
                <a:gd name="connsiteX16" fmla="*/ 124998 w 953526"/>
                <a:gd name="connsiteY16" fmla="*/ 601783 h 1379454"/>
                <a:gd name="connsiteX17" fmla="*/ 551983 w 953526"/>
                <a:gd name="connsiteY17" fmla="*/ 0 h 1379454"/>
                <a:gd name="connsiteX18" fmla="*/ 601761 w 953526"/>
                <a:gd name="connsiteY18" fmla="*/ 0 h 1379454"/>
                <a:gd name="connsiteX19" fmla="*/ 627203 w 953526"/>
                <a:gd name="connsiteY19" fmla="*/ 49780 h 1379454"/>
                <a:gd name="connsiteX20" fmla="*/ 652645 w 953526"/>
                <a:gd name="connsiteY20" fmla="*/ 25443 h 1379454"/>
                <a:gd name="connsiteX21" fmla="*/ 676981 w 953526"/>
                <a:gd name="connsiteY21" fmla="*/ 25443 h 1379454"/>
                <a:gd name="connsiteX22" fmla="*/ 627203 w 953526"/>
                <a:gd name="connsiteY22" fmla="*/ 75223 h 1379454"/>
                <a:gd name="connsiteX23" fmla="*/ 652645 w 953526"/>
                <a:gd name="connsiteY23" fmla="*/ 100666 h 1379454"/>
                <a:gd name="connsiteX24" fmla="*/ 627203 w 953526"/>
                <a:gd name="connsiteY24" fmla="*/ 125002 h 1379454"/>
                <a:gd name="connsiteX25" fmla="*/ 652645 w 953526"/>
                <a:gd name="connsiteY25" fmla="*/ 150445 h 1379454"/>
                <a:gd name="connsiteX26" fmla="*/ 652645 w 953526"/>
                <a:gd name="connsiteY26" fmla="*/ 175888 h 1379454"/>
                <a:gd name="connsiteX27" fmla="*/ 702423 w 953526"/>
                <a:gd name="connsiteY27" fmla="*/ 200225 h 1379454"/>
                <a:gd name="connsiteX28" fmla="*/ 685289 w 953526"/>
                <a:gd name="connsiteY28" fmla="*/ 234495 h 1379454"/>
                <a:gd name="connsiteX29" fmla="*/ 685289 w 953526"/>
                <a:gd name="connsiteY29" fmla="*/ 234495 h 1379454"/>
                <a:gd name="connsiteX30" fmla="*/ 702423 w 953526"/>
                <a:gd name="connsiteY30" fmla="*/ 200226 h 1379454"/>
                <a:gd name="connsiteX31" fmla="*/ 727866 w 953526"/>
                <a:gd name="connsiteY31" fmla="*/ 225669 h 1379454"/>
                <a:gd name="connsiteX32" fmla="*/ 752202 w 953526"/>
                <a:gd name="connsiteY32" fmla="*/ 251112 h 1379454"/>
                <a:gd name="connsiteX33" fmla="*/ 803086 w 953526"/>
                <a:gd name="connsiteY33" fmla="*/ 251112 h 1379454"/>
                <a:gd name="connsiteX34" fmla="*/ 852864 w 953526"/>
                <a:gd name="connsiteY34" fmla="*/ 200226 h 1379454"/>
                <a:gd name="connsiteX35" fmla="*/ 902642 w 953526"/>
                <a:gd name="connsiteY35" fmla="*/ 225669 h 1379454"/>
                <a:gd name="connsiteX36" fmla="*/ 928084 w 953526"/>
                <a:gd name="connsiteY36" fmla="*/ 275449 h 1379454"/>
                <a:gd name="connsiteX37" fmla="*/ 902642 w 953526"/>
                <a:gd name="connsiteY37" fmla="*/ 326335 h 1379454"/>
                <a:gd name="connsiteX38" fmla="*/ 852864 w 953526"/>
                <a:gd name="connsiteY38" fmla="*/ 350671 h 1379454"/>
                <a:gd name="connsiteX39" fmla="*/ 827422 w 953526"/>
                <a:gd name="connsiteY39" fmla="*/ 350671 h 1379454"/>
                <a:gd name="connsiteX40" fmla="*/ 803086 w 953526"/>
                <a:gd name="connsiteY40" fmla="*/ 326335 h 1379454"/>
                <a:gd name="connsiteX41" fmla="*/ 777644 w 953526"/>
                <a:gd name="connsiteY41" fmla="*/ 376114 h 1379454"/>
                <a:gd name="connsiteX42" fmla="*/ 803086 w 953526"/>
                <a:gd name="connsiteY42" fmla="*/ 425894 h 1379454"/>
                <a:gd name="connsiteX43" fmla="*/ 852864 w 953526"/>
                <a:gd name="connsiteY43" fmla="*/ 425894 h 1379454"/>
                <a:gd name="connsiteX44" fmla="*/ 953526 w 953526"/>
                <a:gd name="connsiteY44" fmla="*/ 451337 h 1379454"/>
                <a:gd name="connsiteX45" fmla="*/ 878306 w 953526"/>
                <a:gd name="connsiteY45" fmla="*/ 502223 h 1379454"/>
                <a:gd name="connsiteX46" fmla="*/ 902642 w 953526"/>
                <a:gd name="connsiteY46" fmla="*/ 526560 h 1379454"/>
                <a:gd name="connsiteX47" fmla="*/ 953526 w 953526"/>
                <a:gd name="connsiteY47" fmla="*/ 526560 h 1379454"/>
                <a:gd name="connsiteX48" fmla="*/ 902642 w 953526"/>
                <a:gd name="connsiteY48" fmla="*/ 577446 h 1379454"/>
                <a:gd name="connsiteX49" fmla="*/ 953526 w 953526"/>
                <a:gd name="connsiteY49" fmla="*/ 601783 h 1379454"/>
                <a:gd name="connsiteX50" fmla="*/ 928084 w 953526"/>
                <a:gd name="connsiteY50" fmla="*/ 652669 h 1379454"/>
                <a:gd name="connsiteX51" fmla="*/ 878306 w 953526"/>
                <a:gd name="connsiteY51" fmla="*/ 652669 h 1379454"/>
                <a:gd name="connsiteX52" fmla="*/ 852864 w 953526"/>
                <a:gd name="connsiteY52" fmla="*/ 677005 h 1379454"/>
                <a:gd name="connsiteX53" fmla="*/ 777644 w 953526"/>
                <a:gd name="connsiteY53" fmla="*/ 752228 h 1379454"/>
                <a:gd name="connsiteX54" fmla="*/ 777644 w 953526"/>
                <a:gd name="connsiteY54" fmla="*/ 777671 h 1379454"/>
                <a:gd name="connsiteX55" fmla="*/ 752202 w 953526"/>
                <a:gd name="connsiteY55" fmla="*/ 803114 h 1379454"/>
                <a:gd name="connsiteX56" fmla="*/ 577426 w 953526"/>
                <a:gd name="connsiteY56" fmla="*/ 1053120 h 1379454"/>
                <a:gd name="connsiteX57" fmla="*/ 601761 w 953526"/>
                <a:gd name="connsiteY57" fmla="*/ 1104006 h 1379454"/>
                <a:gd name="connsiteX58" fmla="*/ 551983 w 953526"/>
                <a:gd name="connsiteY58" fmla="*/ 1153785 h 1379454"/>
                <a:gd name="connsiteX59" fmla="*/ 526541 w 953526"/>
                <a:gd name="connsiteY59" fmla="*/ 1179228 h 1379454"/>
                <a:gd name="connsiteX60" fmla="*/ 526541 w 953526"/>
                <a:gd name="connsiteY60" fmla="*/ 1229008 h 1379454"/>
                <a:gd name="connsiteX61" fmla="*/ 476763 w 953526"/>
                <a:gd name="connsiteY61" fmla="*/ 1279894 h 1379454"/>
                <a:gd name="connsiteX62" fmla="*/ 451321 w 953526"/>
                <a:gd name="connsiteY62" fmla="*/ 1229008 h 1379454"/>
                <a:gd name="connsiteX63" fmla="*/ 425879 w 953526"/>
                <a:gd name="connsiteY63" fmla="*/ 1204671 h 1379454"/>
                <a:gd name="connsiteX64" fmla="*/ 428807 w 953526"/>
                <a:gd name="connsiteY64" fmla="*/ 1201743 h 1379454"/>
                <a:gd name="connsiteX65" fmla="*/ 425878 w 953526"/>
                <a:gd name="connsiteY65" fmla="*/ 1204672 h 1379454"/>
                <a:gd name="connsiteX66" fmla="*/ 401542 w 953526"/>
                <a:gd name="connsiteY66" fmla="*/ 1179229 h 1379454"/>
                <a:gd name="connsiteX67" fmla="*/ 350658 w 953526"/>
                <a:gd name="connsiteY67" fmla="*/ 1229009 h 1379454"/>
                <a:gd name="connsiteX68" fmla="*/ 376100 w 953526"/>
                <a:gd name="connsiteY68" fmla="*/ 1279895 h 1379454"/>
                <a:gd name="connsiteX69" fmla="*/ 376100 w 953526"/>
                <a:gd name="connsiteY69" fmla="*/ 1304231 h 1379454"/>
                <a:gd name="connsiteX70" fmla="*/ 350658 w 953526"/>
                <a:gd name="connsiteY70" fmla="*/ 1304231 h 1379454"/>
                <a:gd name="connsiteX71" fmla="*/ 300880 w 953526"/>
                <a:gd name="connsiteY71" fmla="*/ 1355117 h 1379454"/>
                <a:gd name="connsiteX72" fmla="*/ 251102 w 953526"/>
                <a:gd name="connsiteY72" fmla="*/ 1355117 h 1379454"/>
                <a:gd name="connsiteX73" fmla="*/ 175882 w 953526"/>
                <a:gd name="connsiteY73" fmla="*/ 1379454 h 1379454"/>
                <a:gd name="connsiteX74" fmla="*/ 225660 w 953526"/>
                <a:gd name="connsiteY74" fmla="*/ 1304231 h 1379454"/>
                <a:gd name="connsiteX75" fmla="*/ 275438 w 953526"/>
                <a:gd name="connsiteY75" fmla="*/ 1254452 h 1379454"/>
                <a:gd name="connsiteX76" fmla="*/ 251102 w 953526"/>
                <a:gd name="connsiteY76" fmla="*/ 1179229 h 1379454"/>
                <a:gd name="connsiteX77" fmla="*/ 251102 w 953526"/>
                <a:gd name="connsiteY77" fmla="*/ 1129449 h 1379454"/>
                <a:gd name="connsiteX78" fmla="*/ 275438 w 953526"/>
                <a:gd name="connsiteY78" fmla="*/ 1129449 h 1379454"/>
                <a:gd name="connsiteX79" fmla="*/ 326322 w 953526"/>
                <a:gd name="connsiteY79" fmla="*/ 1078563 h 1379454"/>
                <a:gd name="connsiteX80" fmla="*/ 300880 w 953526"/>
                <a:gd name="connsiteY80" fmla="*/ 1053120 h 1379454"/>
                <a:gd name="connsiteX81" fmla="*/ 251102 w 953526"/>
                <a:gd name="connsiteY81" fmla="*/ 1028783 h 1379454"/>
                <a:gd name="connsiteX82" fmla="*/ 225660 w 953526"/>
                <a:gd name="connsiteY82" fmla="*/ 1053120 h 1379454"/>
                <a:gd name="connsiteX83" fmla="*/ 150440 w 953526"/>
                <a:gd name="connsiteY83" fmla="*/ 1153786 h 1379454"/>
                <a:gd name="connsiteX84" fmla="*/ 175882 w 953526"/>
                <a:gd name="connsiteY84" fmla="*/ 1179229 h 1379454"/>
                <a:gd name="connsiteX85" fmla="*/ 175882 w 953526"/>
                <a:gd name="connsiteY85" fmla="*/ 1229009 h 1379454"/>
                <a:gd name="connsiteX86" fmla="*/ 200218 w 953526"/>
                <a:gd name="connsiteY86" fmla="*/ 1254452 h 1379454"/>
                <a:gd name="connsiteX87" fmla="*/ 175882 w 953526"/>
                <a:gd name="connsiteY87" fmla="*/ 1279895 h 1379454"/>
                <a:gd name="connsiteX88" fmla="*/ 150440 w 953526"/>
                <a:gd name="connsiteY88" fmla="*/ 1279895 h 1379454"/>
                <a:gd name="connsiteX89" fmla="*/ 124998 w 953526"/>
                <a:gd name="connsiteY89" fmla="*/ 1254452 h 1379454"/>
                <a:gd name="connsiteX90" fmla="*/ 49778 w 953526"/>
                <a:gd name="connsiteY90" fmla="*/ 1204672 h 1379454"/>
                <a:gd name="connsiteX91" fmla="*/ 25442 w 953526"/>
                <a:gd name="connsiteY91" fmla="*/ 1129449 h 1379454"/>
                <a:gd name="connsiteX92" fmla="*/ 75220 w 953526"/>
                <a:gd name="connsiteY92" fmla="*/ 1153786 h 1379454"/>
                <a:gd name="connsiteX93" fmla="*/ 100662 w 953526"/>
                <a:gd name="connsiteY93" fmla="*/ 1129449 h 1379454"/>
                <a:gd name="connsiteX94" fmla="*/ 124998 w 953526"/>
                <a:gd name="connsiteY94" fmla="*/ 1053120 h 1379454"/>
                <a:gd name="connsiteX95" fmla="*/ 75220 w 953526"/>
                <a:gd name="connsiteY95" fmla="*/ 977898 h 1379454"/>
                <a:gd name="connsiteX96" fmla="*/ 124998 w 953526"/>
                <a:gd name="connsiteY96" fmla="*/ 928118 h 1379454"/>
                <a:gd name="connsiteX97" fmla="*/ 124998 w 953526"/>
                <a:gd name="connsiteY97" fmla="*/ 878338 h 1379454"/>
                <a:gd name="connsiteX98" fmla="*/ 124998 w 953526"/>
                <a:gd name="connsiteY98" fmla="*/ 852895 h 1379454"/>
                <a:gd name="connsiteX99" fmla="*/ 100662 w 953526"/>
                <a:gd name="connsiteY99" fmla="*/ 803115 h 1379454"/>
                <a:gd name="connsiteX100" fmla="*/ 200218 w 953526"/>
                <a:gd name="connsiteY100" fmla="*/ 803115 h 1379454"/>
                <a:gd name="connsiteX101" fmla="*/ 200218 w 953526"/>
                <a:gd name="connsiteY101" fmla="*/ 803114 h 1379454"/>
                <a:gd name="connsiteX102" fmla="*/ 275438 w 953526"/>
                <a:gd name="connsiteY102" fmla="*/ 727891 h 1379454"/>
                <a:gd name="connsiteX103" fmla="*/ 326322 w 953526"/>
                <a:gd name="connsiteY103" fmla="*/ 702448 h 1379454"/>
                <a:gd name="connsiteX104" fmla="*/ 326322 w 953526"/>
                <a:gd name="connsiteY104" fmla="*/ 652668 h 1379454"/>
                <a:gd name="connsiteX105" fmla="*/ 401543 w 953526"/>
                <a:gd name="connsiteY105" fmla="*/ 627225 h 1379454"/>
                <a:gd name="connsiteX106" fmla="*/ 376100 w 953526"/>
                <a:gd name="connsiteY106" fmla="*/ 601782 h 1379454"/>
                <a:gd name="connsiteX107" fmla="*/ 300880 w 953526"/>
                <a:gd name="connsiteY107" fmla="*/ 601782 h 1379454"/>
                <a:gd name="connsiteX108" fmla="*/ 376100 w 953526"/>
                <a:gd name="connsiteY108" fmla="*/ 577446 h 1379454"/>
                <a:gd name="connsiteX109" fmla="*/ 376100 w 953526"/>
                <a:gd name="connsiteY109" fmla="*/ 502223 h 1379454"/>
                <a:gd name="connsiteX110" fmla="*/ 350658 w 953526"/>
                <a:gd name="connsiteY110" fmla="*/ 502223 h 1379454"/>
                <a:gd name="connsiteX111" fmla="*/ 350658 w 953526"/>
                <a:gd name="connsiteY111" fmla="*/ 476780 h 1379454"/>
                <a:gd name="connsiteX112" fmla="*/ 326322 w 953526"/>
                <a:gd name="connsiteY112" fmla="*/ 451337 h 1379454"/>
                <a:gd name="connsiteX113" fmla="*/ 350658 w 953526"/>
                <a:gd name="connsiteY113" fmla="*/ 401557 h 1379454"/>
                <a:gd name="connsiteX114" fmla="*/ 326323 w 953526"/>
                <a:gd name="connsiteY114" fmla="*/ 401557 h 1379454"/>
                <a:gd name="connsiteX115" fmla="*/ 326323 w 953526"/>
                <a:gd name="connsiteY115" fmla="*/ 350671 h 1379454"/>
                <a:gd name="connsiteX116" fmla="*/ 300881 w 953526"/>
                <a:gd name="connsiteY116" fmla="*/ 326334 h 1379454"/>
                <a:gd name="connsiteX117" fmla="*/ 324084 w 953526"/>
                <a:gd name="connsiteY117" fmla="*/ 314605 h 1379454"/>
                <a:gd name="connsiteX118" fmla="*/ 324083 w 953526"/>
                <a:gd name="connsiteY118" fmla="*/ 314605 h 1379454"/>
                <a:gd name="connsiteX119" fmla="*/ 300880 w 953526"/>
                <a:gd name="connsiteY119" fmla="*/ 326334 h 1379454"/>
                <a:gd name="connsiteX120" fmla="*/ 275438 w 953526"/>
                <a:gd name="connsiteY120" fmla="*/ 300891 h 1379454"/>
                <a:gd name="connsiteX121" fmla="*/ 225660 w 953526"/>
                <a:gd name="connsiteY121" fmla="*/ 326334 h 1379454"/>
                <a:gd name="connsiteX122" fmla="*/ 225660 w 953526"/>
                <a:gd name="connsiteY122" fmla="*/ 425894 h 1379454"/>
                <a:gd name="connsiteX123" fmla="*/ 175882 w 953526"/>
                <a:gd name="connsiteY123" fmla="*/ 451337 h 1379454"/>
                <a:gd name="connsiteX124" fmla="*/ 200218 w 953526"/>
                <a:gd name="connsiteY124" fmla="*/ 476780 h 1379454"/>
                <a:gd name="connsiteX125" fmla="*/ 251102 w 953526"/>
                <a:gd name="connsiteY125" fmla="*/ 476780 h 1379454"/>
                <a:gd name="connsiteX126" fmla="*/ 275438 w 953526"/>
                <a:gd name="connsiteY126" fmla="*/ 451337 h 1379454"/>
                <a:gd name="connsiteX127" fmla="*/ 275438 w 953526"/>
                <a:gd name="connsiteY127" fmla="*/ 502223 h 1379454"/>
                <a:gd name="connsiteX128" fmla="*/ 251102 w 953526"/>
                <a:gd name="connsiteY128" fmla="*/ 552003 h 1379454"/>
                <a:gd name="connsiteX129" fmla="*/ 225660 w 953526"/>
                <a:gd name="connsiteY129" fmla="*/ 552003 h 1379454"/>
                <a:gd name="connsiteX130" fmla="*/ 200218 w 953526"/>
                <a:gd name="connsiteY130" fmla="*/ 577446 h 1379454"/>
                <a:gd name="connsiteX131" fmla="*/ 175882 w 953526"/>
                <a:gd name="connsiteY131" fmla="*/ 552003 h 1379454"/>
                <a:gd name="connsiteX132" fmla="*/ 200218 w 953526"/>
                <a:gd name="connsiteY132" fmla="*/ 526560 h 1379454"/>
                <a:gd name="connsiteX133" fmla="*/ 200218 w 953526"/>
                <a:gd name="connsiteY133" fmla="*/ 502223 h 1379454"/>
                <a:gd name="connsiteX134" fmla="*/ 175882 w 953526"/>
                <a:gd name="connsiteY134" fmla="*/ 476780 h 1379454"/>
                <a:gd name="connsiteX135" fmla="*/ 124998 w 953526"/>
                <a:gd name="connsiteY135" fmla="*/ 502223 h 1379454"/>
                <a:gd name="connsiteX136" fmla="*/ 100662 w 953526"/>
                <a:gd name="connsiteY136" fmla="*/ 476780 h 1379454"/>
                <a:gd name="connsiteX137" fmla="*/ 75220 w 953526"/>
                <a:gd name="connsiteY137" fmla="*/ 526560 h 1379454"/>
                <a:gd name="connsiteX138" fmla="*/ 25442 w 953526"/>
                <a:gd name="connsiteY138" fmla="*/ 552003 h 1379454"/>
                <a:gd name="connsiteX139" fmla="*/ 75220 w 953526"/>
                <a:gd name="connsiteY139" fmla="*/ 502223 h 1379454"/>
                <a:gd name="connsiteX140" fmla="*/ 49778 w 953526"/>
                <a:gd name="connsiteY140" fmla="*/ 476780 h 1379454"/>
                <a:gd name="connsiteX141" fmla="*/ 49778 w 953526"/>
                <a:gd name="connsiteY141" fmla="*/ 425894 h 1379454"/>
                <a:gd name="connsiteX142" fmla="*/ 25442 w 953526"/>
                <a:gd name="connsiteY142" fmla="*/ 425894 h 1379454"/>
                <a:gd name="connsiteX143" fmla="*/ 0 w 953526"/>
                <a:gd name="connsiteY143" fmla="*/ 376114 h 1379454"/>
                <a:gd name="connsiteX144" fmla="*/ 49778 w 953526"/>
                <a:gd name="connsiteY144" fmla="*/ 300891 h 1379454"/>
                <a:gd name="connsiteX145" fmla="*/ 75220 w 953526"/>
                <a:gd name="connsiteY145" fmla="*/ 326334 h 1379454"/>
                <a:gd name="connsiteX146" fmla="*/ 49778 w 953526"/>
                <a:gd name="connsiteY146" fmla="*/ 350671 h 1379454"/>
                <a:gd name="connsiteX147" fmla="*/ 75220 w 953526"/>
                <a:gd name="connsiteY147" fmla="*/ 350671 h 1379454"/>
                <a:gd name="connsiteX148" fmla="*/ 75220 w 953526"/>
                <a:gd name="connsiteY148" fmla="*/ 376114 h 1379454"/>
                <a:gd name="connsiteX149" fmla="*/ 49778 w 953526"/>
                <a:gd name="connsiteY149" fmla="*/ 401557 h 1379454"/>
                <a:gd name="connsiteX150" fmla="*/ 75220 w 953526"/>
                <a:gd name="connsiteY150" fmla="*/ 451337 h 1379454"/>
                <a:gd name="connsiteX151" fmla="*/ 100662 w 953526"/>
                <a:gd name="connsiteY151" fmla="*/ 425894 h 1379454"/>
                <a:gd name="connsiteX152" fmla="*/ 124998 w 953526"/>
                <a:gd name="connsiteY152" fmla="*/ 451337 h 1379454"/>
                <a:gd name="connsiteX153" fmla="*/ 150440 w 953526"/>
                <a:gd name="connsiteY153" fmla="*/ 451337 h 1379454"/>
                <a:gd name="connsiteX154" fmla="*/ 124998 w 953526"/>
                <a:gd name="connsiteY154" fmla="*/ 401557 h 1379454"/>
                <a:gd name="connsiteX155" fmla="*/ 150440 w 953526"/>
                <a:gd name="connsiteY155" fmla="*/ 376114 h 1379454"/>
                <a:gd name="connsiteX156" fmla="*/ 124998 w 953526"/>
                <a:gd name="connsiteY156" fmla="*/ 326334 h 1379454"/>
                <a:gd name="connsiteX157" fmla="*/ 75220 w 953526"/>
                <a:gd name="connsiteY157" fmla="*/ 300891 h 1379454"/>
                <a:gd name="connsiteX158" fmla="*/ 100662 w 953526"/>
                <a:gd name="connsiteY158" fmla="*/ 275448 h 1379454"/>
                <a:gd name="connsiteX159" fmla="*/ 49778 w 953526"/>
                <a:gd name="connsiteY159" fmla="*/ 275448 h 1379454"/>
                <a:gd name="connsiteX160" fmla="*/ 25442 w 953526"/>
                <a:gd name="connsiteY160" fmla="*/ 225669 h 1379454"/>
                <a:gd name="connsiteX161" fmla="*/ 49778 w 953526"/>
                <a:gd name="connsiteY161" fmla="*/ 200226 h 1379454"/>
                <a:gd name="connsiteX162" fmla="*/ 25442 w 953526"/>
                <a:gd name="connsiteY162" fmla="*/ 175889 h 1379454"/>
                <a:gd name="connsiteX163" fmla="*/ 25442 w 953526"/>
                <a:gd name="connsiteY163" fmla="*/ 150446 h 1379454"/>
                <a:gd name="connsiteX164" fmla="*/ 75220 w 953526"/>
                <a:gd name="connsiteY164" fmla="*/ 175889 h 1379454"/>
                <a:gd name="connsiteX165" fmla="*/ 100662 w 953526"/>
                <a:gd name="connsiteY165" fmla="*/ 175889 h 1379454"/>
                <a:gd name="connsiteX166" fmla="*/ 124998 w 953526"/>
                <a:gd name="connsiteY166" fmla="*/ 200226 h 1379454"/>
                <a:gd name="connsiteX167" fmla="*/ 124998 w 953526"/>
                <a:gd name="connsiteY167" fmla="*/ 225668 h 1379454"/>
                <a:gd name="connsiteX168" fmla="*/ 150440 w 953526"/>
                <a:gd name="connsiteY168" fmla="*/ 225668 h 1379454"/>
                <a:gd name="connsiteX169" fmla="*/ 150440 w 953526"/>
                <a:gd name="connsiteY169" fmla="*/ 200225 h 1379454"/>
                <a:gd name="connsiteX170" fmla="*/ 175882 w 953526"/>
                <a:gd name="connsiteY170" fmla="*/ 175889 h 1379454"/>
                <a:gd name="connsiteX171" fmla="*/ 124998 w 953526"/>
                <a:gd name="connsiteY171" fmla="*/ 150446 h 1379454"/>
                <a:gd name="connsiteX172" fmla="*/ 150440 w 953526"/>
                <a:gd name="connsiteY172" fmla="*/ 125003 h 1379454"/>
                <a:gd name="connsiteX173" fmla="*/ 175882 w 953526"/>
                <a:gd name="connsiteY173" fmla="*/ 100666 h 1379454"/>
                <a:gd name="connsiteX174" fmla="*/ 200218 w 953526"/>
                <a:gd name="connsiteY174" fmla="*/ 125003 h 1379454"/>
                <a:gd name="connsiteX175" fmla="*/ 200218 w 953526"/>
                <a:gd name="connsiteY175" fmla="*/ 150446 h 1379454"/>
                <a:gd name="connsiteX176" fmla="*/ 225660 w 953526"/>
                <a:gd name="connsiteY176" fmla="*/ 175889 h 1379454"/>
                <a:gd name="connsiteX177" fmla="*/ 251102 w 953526"/>
                <a:gd name="connsiteY177" fmla="*/ 150446 h 1379454"/>
                <a:gd name="connsiteX178" fmla="*/ 309816 w 953526"/>
                <a:gd name="connsiteY178" fmla="*/ 170306 h 1379454"/>
                <a:gd name="connsiteX179" fmla="*/ 309819 w 953526"/>
                <a:gd name="connsiteY179" fmla="*/ 170306 h 1379454"/>
                <a:gd name="connsiteX180" fmla="*/ 251103 w 953526"/>
                <a:gd name="connsiteY180" fmla="*/ 150445 h 1379454"/>
                <a:gd name="connsiteX181" fmla="*/ 300881 w 953526"/>
                <a:gd name="connsiteY181" fmla="*/ 150445 h 1379454"/>
                <a:gd name="connsiteX182" fmla="*/ 275439 w 953526"/>
                <a:gd name="connsiteY182" fmla="*/ 125002 h 1379454"/>
                <a:gd name="connsiteX183" fmla="*/ 326323 w 953526"/>
                <a:gd name="connsiteY183" fmla="*/ 100666 h 1379454"/>
                <a:gd name="connsiteX184" fmla="*/ 350659 w 953526"/>
                <a:gd name="connsiteY184" fmla="*/ 125002 h 1379454"/>
                <a:gd name="connsiteX185" fmla="*/ 401543 w 953526"/>
                <a:gd name="connsiteY185" fmla="*/ 125002 h 1379454"/>
                <a:gd name="connsiteX186" fmla="*/ 401543 w 953526"/>
                <a:gd name="connsiteY186" fmla="*/ 100666 h 1379454"/>
                <a:gd name="connsiteX187" fmla="*/ 425879 w 953526"/>
                <a:gd name="connsiteY187" fmla="*/ 75223 h 1379454"/>
                <a:gd name="connsiteX188" fmla="*/ 425879 w 953526"/>
                <a:gd name="connsiteY188" fmla="*/ 49780 h 1379454"/>
                <a:gd name="connsiteX189" fmla="*/ 476763 w 953526"/>
                <a:gd name="connsiteY189" fmla="*/ 25443 h 1379454"/>
                <a:gd name="connsiteX190" fmla="*/ 526541 w 953526"/>
                <a:gd name="connsiteY190" fmla="*/ 25443 h 1379454"/>
                <a:gd name="connsiteX191" fmla="*/ 551983 w 953526"/>
                <a:gd name="connsiteY191" fmla="*/ 0 h 1379454"/>
                <a:gd name="connsiteX0" fmla="*/ 124998 w 953526"/>
                <a:gd name="connsiteY0" fmla="*/ 601783 h 1379454"/>
                <a:gd name="connsiteX1" fmla="*/ 175882 w 953526"/>
                <a:gd name="connsiteY1" fmla="*/ 601783 h 1379454"/>
                <a:gd name="connsiteX2" fmla="*/ 150440 w 953526"/>
                <a:gd name="connsiteY2" fmla="*/ 652669 h 1379454"/>
                <a:gd name="connsiteX3" fmla="*/ 225660 w 953526"/>
                <a:gd name="connsiteY3" fmla="*/ 627226 h 1379454"/>
                <a:gd name="connsiteX4" fmla="*/ 275438 w 953526"/>
                <a:gd name="connsiteY4" fmla="*/ 652669 h 1379454"/>
                <a:gd name="connsiteX5" fmla="*/ 251102 w 953526"/>
                <a:gd name="connsiteY5" fmla="*/ 702449 h 1379454"/>
                <a:gd name="connsiteX6" fmla="*/ 225660 w 953526"/>
                <a:gd name="connsiteY6" fmla="*/ 677006 h 1379454"/>
                <a:gd name="connsiteX7" fmla="*/ 175882 w 953526"/>
                <a:gd name="connsiteY7" fmla="*/ 677006 h 1379454"/>
                <a:gd name="connsiteX8" fmla="*/ 150440 w 953526"/>
                <a:gd name="connsiteY8" fmla="*/ 702449 h 1379454"/>
                <a:gd name="connsiteX9" fmla="*/ 75220 w 953526"/>
                <a:gd name="connsiteY9" fmla="*/ 752229 h 1379454"/>
                <a:gd name="connsiteX10" fmla="*/ 49778 w 953526"/>
                <a:gd name="connsiteY10" fmla="*/ 727892 h 1379454"/>
                <a:gd name="connsiteX11" fmla="*/ 75220 w 953526"/>
                <a:gd name="connsiteY11" fmla="*/ 702449 h 1379454"/>
                <a:gd name="connsiteX12" fmla="*/ 49778 w 953526"/>
                <a:gd name="connsiteY12" fmla="*/ 677006 h 1379454"/>
                <a:gd name="connsiteX13" fmla="*/ 124998 w 953526"/>
                <a:gd name="connsiteY13" fmla="*/ 601783 h 1379454"/>
                <a:gd name="connsiteX14" fmla="*/ 551983 w 953526"/>
                <a:gd name="connsiteY14" fmla="*/ 0 h 1379454"/>
                <a:gd name="connsiteX15" fmla="*/ 601761 w 953526"/>
                <a:gd name="connsiteY15" fmla="*/ 0 h 1379454"/>
                <a:gd name="connsiteX16" fmla="*/ 627203 w 953526"/>
                <a:gd name="connsiteY16" fmla="*/ 49780 h 1379454"/>
                <a:gd name="connsiteX17" fmla="*/ 652645 w 953526"/>
                <a:gd name="connsiteY17" fmla="*/ 25443 h 1379454"/>
                <a:gd name="connsiteX18" fmla="*/ 676981 w 953526"/>
                <a:gd name="connsiteY18" fmla="*/ 25443 h 1379454"/>
                <a:gd name="connsiteX19" fmla="*/ 627203 w 953526"/>
                <a:gd name="connsiteY19" fmla="*/ 75223 h 1379454"/>
                <a:gd name="connsiteX20" fmla="*/ 652645 w 953526"/>
                <a:gd name="connsiteY20" fmla="*/ 100666 h 1379454"/>
                <a:gd name="connsiteX21" fmla="*/ 627203 w 953526"/>
                <a:gd name="connsiteY21" fmla="*/ 125002 h 1379454"/>
                <a:gd name="connsiteX22" fmla="*/ 652645 w 953526"/>
                <a:gd name="connsiteY22" fmla="*/ 150445 h 1379454"/>
                <a:gd name="connsiteX23" fmla="*/ 652645 w 953526"/>
                <a:gd name="connsiteY23" fmla="*/ 175888 h 1379454"/>
                <a:gd name="connsiteX24" fmla="*/ 702423 w 953526"/>
                <a:gd name="connsiteY24" fmla="*/ 200225 h 1379454"/>
                <a:gd name="connsiteX25" fmla="*/ 685289 w 953526"/>
                <a:gd name="connsiteY25" fmla="*/ 234495 h 1379454"/>
                <a:gd name="connsiteX26" fmla="*/ 685289 w 953526"/>
                <a:gd name="connsiteY26" fmla="*/ 234495 h 1379454"/>
                <a:gd name="connsiteX27" fmla="*/ 702423 w 953526"/>
                <a:gd name="connsiteY27" fmla="*/ 200226 h 1379454"/>
                <a:gd name="connsiteX28" fmla="*/ 727866 w 953526"/>
                <a:gd name="connsiteY28" fmla="*/ 225669 h 1379454"/>
                <a:gd name="connsiteX29" fmla="*/ 752202 w 953526"/>
                <a:gd name="connsiteY29" fmla="*/ 251112 h 1379454"/>
                <a:gd name="connsiteX30" fmla="*/ 803086 w 953526"/>
                <a:gd name="connsiteY30" fmla="*/ 251112 h 1379454"/>
                <a:gd name="connsiteX31" fmla="*/ 852864 w 953526"/>
                <a:gd name="connsiteY31" fmla="*/ 200226 h 1379454"/>
                <a:gd name="connsiteX32" fmla="*/ 902642 w 953526"/>
                <a:gd name="connsiteY32" fmla="*/ 225669 h 1379454"/>
                <a:gd name="connsiteX33" fmla="*/ 928084 w 953526"/>
                <a:gd name="connsiteY33" fmla="*/ 275449 h 1379454"/>
                <a:gd name="connsiteX34" fmla="*/ 902642 w 953526"/>
                <a:gd name="connsiteY34" fmla="*/ 326335 h 1379454"/>
                <a:gd name="connsiteX35" fmla="*/ 852864 w 953526"/>
                <a:gd name="connsiteY35" fmla="*/ 350671 h 1379454"/>
                <a:gd name="connsiteX36" fmla="*/ 827422 w 953526"/>
                <a:gd name="connsiteY36" fmla="*/ 350671 h 1379454"/>
                <a:gd name="connsiteX37" fmla="*/ 803086 w 953526"/>
                <a:gd name="connsiteY37" fmla="*/ 326335 h 1379454"/>
                <a:gd name="connsiteX38" fmla="*/ 777644 w 953526"/>
                <a:gd name="connsiteY38" fmla="*/ 376114 h 1379454"/>
                <a:gd name="connsiteX39" fmla="*/ 803086 w 953526"/>
                <a:gd name="connsiteY39" fmla="*/ 425894 h 1379454"/>
                <a:gd name="connsiteX40" fmla="*/ 852864 w 953526"/>
                <a:gd name="connsiteY40" fmla="*/ 425894 h 1379454"/>
                <a:gd name="connsiteX41" fmla="*/ 953526 w 953526"/>
                <a:gd name="connsiteY41" fmla="*/ 451337 h 1379454"/>
                <a:gd name="connsiteX42" fmla="*/ 878306 w 953526"/>
                <a:gd name="connsiteY42" fmla="*/ 502223 h 1379454"/>
                <a:gd name="connsiteX43" fmla="*/ 902642 w 953526"/>
                <a:gd name="connsiteY43" fmla="*/ 526560 h 1379454"/>
                <a:gd name="connsiteX44" fmla="*/ 953526 w 953526"/>
                <a:gd name="connsiteY44" fmla="*/ 526560 h 1379454"/>
                <a:gd name="connsiteX45" fmla="*/ 902642 w 953526"/>
                <a:gd name="connsiteY45" fmla="*/ 577446 h 1379454"/>
                <a:gd name="connsiteX46" fmla="*/ 953526 w 953526"/>
                <a:gd name="connsiteY46" fmla="*/ 601783 h 1379454"/>
                <a:gd name="connsiteX47" fmla="*/ 928084 w 953526"/>
                <a:gd name="connsiteY47" fmla="*/ 652669 h 1379454"/>
                <a:gd name="connsiteX48" fmla="*/ 878306 w 953526"/>
                <a:gd name="connsiteY48" fmla="*/ 652669 h 1379454"/>
                <a:gd name="connsiteX49" fmla="*/ 852864 w 953526"/>
                <a:gd name="connsiteY49" fmla="*/ 677005 h 1379454"/>
                <a:gd name="connsiteX50" fmla="*/ 777644 w 953526"/>
                <a:gd name="connsiteY50" fmla="*/ 752228 h 1379454"/>
                <a:gd name="connsiteX51" fmla="*/ 777644 w 953526"/>
                <a:gd name="connsiteY51" fmla="*/ 777671 h 1379454"/>
                <a:gd name="connsiteX52" fmla="*/ 752202 w 953526"/>
                <a:gd name="connsiteY52" fmla="*/ 803114 h 1379454"/>
                <a:gd name="connsiteX53" fmla="*/ 577426 w 953526"/>
                <a:gd name="connsiteY53" fmla="*/ 1053120 h 1379454"/>
                <a:gd name="connsiteX54" fmla="*/ 601761 w 953526"/>
                <a:gd name="connsiteY54" fmla="*/ 1104006 h 1379454"/>
                <a:gd name="connsiteX55" fmla="*/ 551983 w 953526"/>
                <a:gd name="connsiteY55" fmla="*/ 1153785 h 1379454"/>
                <a:gd name="connsiteX56" fmla="*/ 526541 w 953526"/>
                <a:gd name="connsiteY56" fmla="*/ 1179228 h 1379454"/>
                <a:gd name="connsiteX57" fmla="*/ 526541 w 953526"/>
                <a:gd name="connsiteY57" fmla="*/ 1229008 h 1379454"/>
                <a:gd name="connsiteX58" fmla="*/ 476763 w 953526"/>
                <a:gd name="connsiteY58" fmla="*/ 1279894 h 1379454"/>
                <a:gd name="connsiteX59" fmla="*/ 451321 w 953526"/>
                <a:gd name="connsiteY59" fmla="*/ 1229008 h 1379454"/>
                <a:gd name="connsiteX60" fmla="*/ 425879 w 953526"/>
                <a:gd name="connsiteY60" fmla="*/ 1204671 h 1379454"/>
                <a:gd name="connsiteX61" fmla="*/ 428807 w 953526"/>
                <a:gd name="connsiteY61" fmla="*/ 1201743 h 1379454"/>
                <a:gd name="connsiteX62" fmla="*/ 425878 w 953526"/>
                <a:gd name="connsiteY62" fmla="*/ 1204672 h 1379454"/>
                <a:gd name="connsiteX63" fmla="*/ 401542 w 953526"/>
                <a:gd name="connsiteY63" fmla="*/ 1179229 h 1379454"/>
                <a:gd name="connsiteX64" fmla="*/ 350658 w 953526"/>
                <a:gd name="connsiteY64" fmla="*/ 1229009 h 1379454"/>
                <a:gd name="connsiteX65" fmla="*/ 376100 w 953526"/>
                <a:gd name="connsiteY65" fmla="*/ 1279895 h 1379454"/>
                <a:gd name="connsiteX66" fmla="*/ 376100 w 953526"/>
                <a:gd name="connsiteY66" fmla="*/ 1304231 h 1379454"/>
                <a:gd name="connsiteX67" fmla="*/ 350658 w 953526"/>
                <a:gd name="connsiteY67" fmla="*/ 1304231 h 1379454"/>
                <a:gd name="connsiteX68" fmla="*/ 300880 w 953526"/>
                <a:gd name="connsiteY68" fmla="*/ 1355117 h 1379454"/>
                <a:gd name="connsiteX69" fmla="*/ 251102 w 953526"/>
                <a:gd name="connsiteY69" fmla="*/ 1355117 h 1379454"/>
                <a:gd name="connsiteX70" fmla="*/ 175882 w 953526"/>
                <a:gd name="connsiteY70" fmla="*/ 1379454 h 1379454"/>
                <a:gd name="connsiteX71" fmla="*/ 225660 w 953526"/>
                <a:gd name="connsiteY71" fmla="*/ 1304231 h 1379454"/>
                <a:gd name="connsiteX72" fmla="*/ 275438 w 953526"/>
                <a:gd name="connsiteY72" fmla="*/ 1254452 h 1379454"/>
                <a:gd name="connsiteX73" fmla="*/ 251102 w 953526"/>
                <a:gd name="connsiteY73" fmla="*/ 1179229 h 1379454"/>
                <a:gd name="connsiteX74" fmla="*/ 251102 w 953526"/>
                <a:gd name="connsiteY74" fmla="*/ 1129449 h 1379454"/>
                <a:gd name="connsiteX75" fmla="*/ 275438 w 953526"/>
                <a:gd name="connsiteY75" fmla="*/ 1129449 h 1379454"/>
                <a:gd name="connsiteX76" fmla="*/ 326322 w 953526"/>
                <a:gd name="connsiteY76" fmla="*/ 1078563 h 1379454"/>
                <a:gd name="connsiteX77" fmla="*/ 300880 w 953526"/>
                <a:gd name="connsiteY77" fmla="*/ 1053120 h 1379454"/>
                <a:gd name="connsiteX78" fmla="*/ 251102 w 953526"/>
                <a:gd name="connsiteY78" fmla="*/ 1028783 h 1379454"/>
                <a:gd name="connsiteX79" fmla="*/ 225660 w 953526"/>
                <a:gd name="connsiteY79" fmla="*/ 1053120 h 1379454"/>
                <a:gd name="connsiteX80" fmla="*/ 150440 w 953526"/>
                <a:gd name="connsiteY80" fmla="*/ 1153786 h 1379454"/>
                <a:gd name="connsiteX81" fmla="*/ 175882 w 953526"/>
                <a:gd name="connsiteY81" fmla="*/ 1179229 h 1379454"/>
                <a:gd name="connsiteX82" fmla="*/ 175882 w 953526"/>
                <a:gd name="connsiteY82" fmla="*/ 1229009 h 1379454"/>
                <a:gd name="connsiteX83" fmla="*/ 200218 w 953526"/>
                <a:gd name="connsiteY83" fmla="*/ 1254452 h 1379454"/>
                <a:gd name="connsiteX84" fmla="*/ 175882 w 953526"/>
                <a:gd name="connsiteY84" fmla="*/ 1279895 h 1379454"/>
                <a:gd name="connsiteX85" fmla="*/ 150440 w 953526"/>
                <a:gd name="connsiteY85" fmla="*/ 1279895 h 1379454"/>
                <a:gd name="connsiteX86" fmla="*/ 124998 w 953526"/>
                <a:gd name="connsiteY86" fmla="*/ 1254452 h 1379454"/>
                <a:gd name="connsiteX87" fmla="*/ 49778 w 953526"/>
                <a:gd name="connsiteY87" fmla="*/ 1204672 h 1379454"/>
                <a:gd name="connsiteX88" fmla="*/ 25442 w 953526"/>
                <a:gd name="connsiteY88" fmla="*/ 1129449 h 1379454"/>
                <a:gd name="connsiteX89" fmla="*/ 75220 w 953526"/>
                <a:gd name="connsiteY89" fmla="*/ 1153786 h 1379454"/>
                <a:gd name="connsiteX90" fmla="*/ 100662 w 953526"/>
                <a:gd name="connsiteY90" fmla="*/ 1129449 h 1379454"/>
                <a:gd name="connsiteX91" fmla="*/ 124998 w 953526"/>
                <a:gd name="connsiteY91" fmla="*/ 1053120 h 1379454"/>
                <a:gd name="connsiteX92" fmla="*/ 75220 w 953526"/>
                <a:gd name="connsiteY92" fmla="*/ 977898 h 1379454"/>
                <a:gd name="connsiteX93" fmla="*/ 124998 w 953526"/>
                <a:gd name="connsiteY93" fmla="*/ 928118 h 1379454"/>
                <a:gd name="connsiteX94" fmla="*/ 124998 w 953526"/>
                <a:gd name="connsiteY94" fmla="*/ 878338 h 1379454"/>
                <a:gd name="connsiteX95" fmla="*/ 124998 w 953526"/>
                <a:gd name="connsiteY95" fmla="*/ 852895 h 1379454"/>
                <a:gd name="connsiteX96" fmla="*/ 100662 w 953526"/>
                <a:gd name="connsiteY96" fmla="*/ 803115 h 1379454"/>
                <a:gd name="connsiteX97" fmla="*/ 200218 w 953526"/>
                <a:gd name="connsiteY97" fmla="*/ 803115 h 1379454"/>
                <a:gd name="connsiteX98" fmla="*/ 200218 w 953526"/>
                <a:gd name="connsiteY98" fmla="*/ 803114 h 1379454"/>
                <a:gd name="connsiteX99" fmla="*/ 275438 w 953526"/>
                <a:gd name="connsiteY99" fmla="*/ 727891 h 1379454"/>
                <a:gd name="connsiteX100" fmla="*/ 326322 w 953526"/>
                <a:gd name="connsiteY100" fmla="*/ 702448 h 1379454"/>
                <a:gd name="connsiteX101" fmla="*/ 326322 w 953526"/>
                <a:gd name="connsiteY101" fmla="*/ 652668 h 1379454"/>
                <a:gd name="connsiteX102" fmla="*/ 401543 w 953526"/>
                <a:gd name="connsiteY102" fmla="*/ 627225 h 1379454"/>
                <a:gd name="connsiteX103" fmla="*/ 376100 w 953526"/>
                <a:gd name="connsiteY103" fmla="*/ 601782 h 1379454"/>
                <a:gd name="connsiteX104" fmla="*/ 300880 w 953526"/>
                <a:gd name="connsiteY104" fmla="*/ 601782 h 1379454"/>
                <a:gd name="connsiteX105" fmla="*/ 376100 w 953526"/>
                <a:gd name="connsiteY105" fmla="*/ 577446 h 1379454"/>
                <a:gd name="connsiteX106" fmla="*/ 376100 w 953526"/>
                <a:gd name="connsiteY106" fmla="*/ 502223 h 1379454"/>
                <a:gd name="connsiteX107" fmla="*/ 350658 w 953526"/>
                <a:gd name="connsiteY107" fmla="*/ 502223 h 1379454"/>
                <a:gd name="connsiteX108" fmla="*/ 350658 w 953526"/>
                <a:gd name="connsiteY108" fmla="*/ 476780 h 1379454"/>
                <a:gd name="connsiteX109" fmla="*/ 326322 w 953526"/>
                <a:gd name="connsiteY109" fmla="*/ 451337 h 1379454"/>
                <a:gd name="connsiteX110" fmla="*/ 350658 w 953526"/>
                <a:gd name="connsiteY110" fmla="*/ 401557 h 1379454"/>
                <a:gd name="connsiteX111" fmla="*/ 326323 w 953526"/>
                <a:gd name="connsiteY111" fmla="*/ 401557 h 1379454"/>
                <a:gd name="connsiteX112" fmla="*/ 326323 w 953526"/>
                <a:gd name="connsiteY112" fmla="*/ 350671 h 1379454"/>
                <a:gd name="connsiteX113" fmla="*/ 300881 w 953526"/>
                <a:gd name="connsiteY113" fmla="*/ 326334 h 1379454"/>
                <a:gd name="connsiteX114" fmla="*/ 324084 w 953526"/>
                <a:gd name="connsiteY114" fmla="*/ 314605 h 1379454"/>
                <a:gd name="connsiteX115" fmla="*/ 324083 w 953526"/>
                <a:gd name="connsiteY115" fmla="*/ 314605 h 1379454"/>
                <a:gd name="connsiteX116" fmla="*/ 300880 w 953526"/>
                <a:gd name="connsiteY116" fmla="*/ 326334 h 1379454"/>
                <a:gd name="connsiteX117" fmla="*/ 275438 w 953526"/>
                <a:gd name="connsiteY117" fmla="*/ 300891 h 1379454"/>
                <a:gd name="connsiteX118" fmla="*/ 225660 w 953526"/>
                <a:gd name="connsiteY118" fmla="*/ 326334 h 1379454"/>
                <a:gd name="connsiteX119" fmla="*/ 225660 w 953526"/>
                <a:gd name="connsiteY119" fmla="*/ 425894 h 1379454"/>
                <a:gd name="connsiteX120" fmla="*/ 175882 w 953526"/>
                <a:gd name="connsiteY120" fmla="*/ 451337 h 1379454"/>
                <a:gd name="connsiteX121" fmla="*/ 200218 w 953526"/>
                <a:gd name="connsiteY121" fmla="*/ 476780 h 1379454"/>
                <a:gd name="connsiteX122" fmla="*/ 251102 w 953526"/>
                <a:gd name="connsiteY122" fmla="*/ 476780 h 1379454"/>
                <a:gd name="connsiteX123" fmla="*/ 275438 w 953526"/>
                <a:gd name="connsiteY123" fmla="*/ 451337 h 1379454"/>
                <a:gd name="connsiteX124" fmla="*/ 275438 w 953526"/>
                <a:gd name="connsiteY124" fmla="*/ 502223 h 1379454"/>
                <a:gd name="connsiteX125" fmla="*/ 251102 w 953526"/>
                <a:gd name="connsiteY125" fmla="*/ 552003 h 1379454"/>
                <a:gd name="connsiteX126" fmla="*/ 225660 w 953526"/>
                <a:gd name="connsiteY126" fmla="*/ 552003 h 1379454"/>
                <a:gd name="connsiteX127" fmla="*/ 200218 w 953526"/>
                <a:gd name="connsiteY127" fmla="*/ 577446 h 1379454"/>
                <a:gd name="connsiteX128" fmla="*/ 175882 w 953526"/>
                <a:gd name="connsiteY128" fmla="*/ 552003 h 1379454"/>
                <a:gd name="connsiteX129" fmla="*/ 200218 w 953526"/>
                <a:gd name="connsiteY129" fmla="*/ 526560 h 1379454"/>
                <a:gd name="connsiteX130" fmla="*/ 200218 w 953526"/>
                <a:gd name="connsiteY130" fmla="*/ 502223 h 1379454"/>
                <a:gd name="connsiteX131" fmla="*/ 175882 w 953526"/>
                <a:gd name="connsiteY131" fmla="*/ 476780 h 1379454"/>
                <a:gd name="connsiteX132" fmla="*/ 124998 w 953526"/>
                <a:gd name="connsiteY132" fmla="*/ 502223 h 1379454"/>
                <a:gd name="connsiteX133" fmla="*/ 100662 w 953526"/>
                <a:gd name="connsiteY133" fmla="*/ 476780 h 1379454"/>
                <a:gd name="connsiteX134" fmla="*/ 75220 w 953526"/>
                <a:gd name="connsiteY134" fmla="*/ 526560 h 1379454"/>
                <a:gd name="connsiteX135" fmla="*/ 25442 w 953526"/>
                <a:gd name="connsiteY135" fmla="*/ 552003 h 1379454"/>
                <a:gd name="connsiteX136" fmla="*/ 75220 w 953526"/>
                <a:gd name="connsiteY136" fmla="*/ 502223 h 1379454"/>
                <a:gd name="connsiteX137" fmla="*/ 49778 w 953526"/>
                <a:gd name="connsiteY137" fmla="*/ 476780 h 1379454"/>
                <a:gd name="connsiteX138" fmla="*/ 49778 w 953526"/>
                <a:gd name="connsiteY138" fmla="*/ 425894 h 1379454"/>
                <a:gd name="connsiteX139" fmla="*/ 25442 w 953526"/>
                <a:gd name="connsiteY139" fmla="*/ 425894 h 1379454"/>
                <a:gd name="connsiteX140" fmla="*/ 0 w 953526"/>
                <a:gd name="connsiteY140" fmla="*/ 376114 h 1379454"/>
                <a:gd name="connsiteX141" fmla="*/ 49778 w 953526"/>
                <a:gd name="connsiteY141" fmla="*/ 300891 h 1379454"/>
                <a:gd name="connsiteX142" fmla="*/ 75220 w 953526"/>
                <a:gd name="connsiteY142" fmla="*/ 326334 h 1379454"/>
                <a:gd name="connsiteX143" fmla="*/ 49778 w 953526"/>
                <a:gd name="connsiteY143" fmla="*/ 350671 h 1379454"/>
                <a:gd name="connsiteX144" fmla="*/ 75220 w 953526"/>
                <a:gd name="connsiteY144" fmla="*/ 350671 h 1379454"/>
                <a:gd name="connsiteX145" fmla="*/ 75220 w 953526"/>
                <a:gd name="connsiteY145" fmla="*/ 376114 h 1379454"/>
                <a:gd name="connsiteX146" fmla="*/ 49778 w 953526"/>
                <a:gd name="connsiteY146" fmla="*/ 401557 h 1379454"/>
                <a:gd name="connsiteX147" fmla="*/ 75220 w 953526"/>
                <a:gd name="connsiteY147" fmla="*/ 451337 h 1379454"/>
                <a:gd name="connsiteX148" fmla="*/ 100662 w 953526"/>
                <a:gd name="connsiteY148" fmla="*/ 425894 h 1379454"/>
                <a:gd name="connsiteX149" fmla="*/ 124998 w 953526"/>
                <a:gd name="connsiteY149" fmla="*/ 451337 h 1379454"/>
                <a:gd name="connsiteX150" fmla="*/ 150440 w 953526"/>
                <a:gd name="connsiteY150" fmla="*/ 451337 h 1379454"/>
                <a:gd name="connsiteX151" fmla="*/ 124998 w 953526"/>
                <a:gd name="connsiteY151" fmla="*/ 401557 h 1379454"/>
                <a:gd name="connsiteX152" fmla="*/ 150440 w 953526"/>
                <a:gd name="connsiteY152" fmla="*/ 376114 h 1379454"/>
                <a:gd name="connsiteX153" fmla="*/ 124998 w 953526"/>
                <a:gd name="connsiteY153" fmla="*/ 326334 h 1379454"/>
                <a:gd name="connsiteX154" fmla="*/ 75220 w 953526"/>
                <a:gd name="connsiteY154" fmla="*/ 300891 h 1379454"/>
                <a:gd name="connsiteX155" fmla="*/ 100662 w 953526"/>
                <a:gd name="connsiteY155" fmla="*/ 275448 h 1379454"/>
                <a:gd name="connsiteX156" fmla="*/ 49778 w 953526"/>
                <a:gd name="connsiteY156" fmla="*/ 275448 h 1379454"/>
                <a:gd name="connsiteX157" fmla="*/ 25442 w 953526"/>
                <a:gd name="connsiteY157" fmla="*/ 225669 h 1379454"/>
                <a:gd name="connsiteX158" fmla="*/ 49778 w 953526"/>
                <a:gd name="connsiteY158" fmla="*/ 200226 h 1379454"/>
                <a:gd name="connsiteX159" fmla="*/ 25442 w 953526"/>
                <a:gd name="connsiteY159" fmla="*/ 175889 h 1379454"/>
                <a:gd name="connsiteX160" fmla="*/ 25442 w 953526"/>
                <a:gd name="connsiteY160" fmla="*/ 150446 h 1379454"/>
                <a:gd name="connsiteX161" fmla="*/ 75220 w 953526"/>
                <a:gd name="connsiteY161" fmla="*/ 175889 h 1379454"/>
                <a:gd name="connsiteX162" fmla="*/ 100662 w 953526"/>
                <a:gd name="connsiteY162" fmla="*/ 175889 h 1379454"/>
                <a:gd name="connsiteX163" fmla="*/ 124998 w 953526"/>
                <a:gd name="connsiteY163" fmla="*/ 200226 h 1379454"/>
                <a:gd name="connsiteX164" fmla="*/ 124998 w 953526"/>
                <a:gd name="connsiteY164" fmla="*/ 225668 h 1379454"/>
                <a:gd name="connsiteX165" fmla="*/ 150440 w 953526"/>
                <a:gd name="connsiteY165" fmla="*/ 225668 h 1379454"/>
                <a:gd name="connsiteX166" fmla="*/ 150440 w 953526"/>
                <a:gd name="connsiteY166" fmla="*/ 200225 h 1379454"/>
                <a:gd name="connsiteX167" fmla="*/ 175882 w 953526"/>
                <a:gd name="connsiteY167" fmla="*/ 175889 h 1379454"/>
                <a:gd name="connsiteX168" fmla="*/ 124998 w 953526"/>
                <a:gd name="connsiteY168" fmla="*/ 150446 h 1379454"/>
                <a:gd name="connsiteX169" fmla="*/ 150440 w 953526"/>
                <a:gd name="connsiteY169" fmla="*/ 125003 h 1379454"/>
                <a:gd name="connsiteX170" fmla="*/ 175882 w 953526"/>
                <a:gd name="connsiteY170" fmla="*/ 100666 h 1379454"/>
                <a:gd name="connsiteX171" fmla="*/ 200218 w 953526"/>
                <a:gd name="connsiteY171" fmla="*/ 125003 h 1379454"/>
                <a:gd name="connsiteX172" fmla="*/ 200218 w 953526"/>
                <a:gd name="connsiteY172" fmla="*/ 150446 h 1379454"/>
                <a:gd name="connsiteX173" fmla="*/ 225660 w 953526"/>
                <a:gd name="connsiteY173" fmla="*/ 175889 h 1379454"/>
                <a:gd name="connsiteX174" fmla="*/ 251102 w 953526"/>
                <a:gd name="connsiteY174" fmla="*/ 150446 h 1379454"/>
                <a:gd name="connsiteX175" fmla="*/ 309816 w 953526"/>
                <a:gd name="connsiteY175" fmla="*/ 170306 h 1379454"/>
                <a:gd name="connsiteX176" fmla="*/ 309819 w 953526"/>
                <a:gd name="connsiteY176" fmla="*/ 170306 h 1379454"/>
                <a:gd name="connsiteX177" fmla="*/ 251103 w 953526"/>
                <a:gd name="connsiteY177" fmla="*/ 150445 h 1379454"/>
                <a:gd name="connsiteX178" fmla="*/ 300881 w 953526"/>
                <a:gd name="connsiteY178" fmla="*/ 150445 h 1379454"/>
                <a:gd name="connsiteX179" fmla="*/ 275439 w 953526"/>
                <a:gd name="connsiteY179" fmla="*/ 125002 h 1379454"/>
                <a:gd name="connsiteX180" fmla="*/ 326323 w 953526"/>
                <a:gd name="connsiteY180" fmla="*/ 100666 h 1379454"/>
                <a:gd name="connsiteX181" fmla="*/ 350659 w 953526"/>
                <a:gd name="connsiteY181" fmla="*/ 125002 h 1379454"/>
                <a:gd name="connsiteX182" fmla="*/ 401543 w 953526"/>
                <a:gd name="connsiteY182" fmla="*/ 125002 h 1379454"/>
                <a:gd name="connsiteX183" fmla="*/ 401543 w 953526"/>
                <a:gd name="connsiteY183" fmla="*/ 100666 h 1379454"/>
                <a:gd name="connsiteX184" fmla="*/ 425879 w 953526"/>
                <a:gd name="connsiteY184" fmla="*/ 75223 h 1379454"/>
                <a:gd name="connsiteX185" fmla="*/ 425879 w 953526"/>
                <a:gd name="connsiteY185" fmla="*/ 49780 h 1379454"/>
                <a:gd name="connsiteX186" fmla="*/ 476763 w 953526"/>
                <a:gd name="connsiteY186" fmla="*/ 25443 h 1379454"/>
                <a:gd name="connsiteX187" fmla="*/ 526541 w 953526"/>
                <a:gd name="connsiteY187" fmla="*/ 25443 h 1379454"/>
                <a:gd name="connsiteX188" fmla="*/ 551983 w 953526"/>
                <a:gd name="connsiteY188" fmla="*/ 0 h 1379454"/>
                <a:gd name="connsiteX0" fmla="*/ 124998 w 953526"/>
                <a:gd name="connsiteY0" fmla="*/ 601783 h 1379454"/>
                <a:gd name="connsiteX1" fmla="*/ 175882 w 953526"/>
                <a:gd name="connsiteY1" fmla="*/ 601783 h 1379454"/>
                <a:gd name="connsiteX2" fmla="*/ 150440 w 953526"/>
                <a:gd name="connsiteY2" fmla="*/ 652669 h 1379454"/>
                <a:gd name="connsiteX3" fmla="*/ 225660 w 953526"/>
                <a:gd name="connsiteY3" fmla="*/ 627226 h 1379454"/>
                <a:gd name="connsiteX4" fmla="*/ 275438 w 953526"/>
                <a:gd name="connsiteY4" fmla="*/ 652669 h 1379454"/>
                <a:gd name="connsiteX5" fmla="*/ 251102 w 953526"/>
                <a:gd name="connsiteY5" fmla="*/ 702449 h 1379454"/>
                <a:gd name="connsiteX6" fmla="*/ 225660 w 953526"/>
                <a:gd name="connsiteY6" fmla="*/ 677006 h 1379454"/>
                <a:gd name="connsiteX7" fmla="*/ 175882 w 953526"/>
                <a:gd name="connsiteY7" fmla="*/ 677006 h 1379454"/>
                <a:gd name="connsiteX8" fmla="*/ 150440 w 953526"/>
                <a:gd name="connsiteY8" fmla="*/ 702449 h 1379454"/>
                <a:gd name="connsiteX9" fmla="*/ 75220 w 953526"/>
                <a:gd name="connsiteY9" fmla="*/ 752229 h 1379454"/>
                <a:gd name="connsiteX10" fmla="*/ 49778 w 953526"/>
                <a:gd name="connsiteY10" fmla="*/ 727892 h 1379454"/>
                <a:gd name="connsiteX11" fmla="*/ 75220 w 953526"/>
                <a:gd name="connsiteY11" fmla="*/ 702449 h 1379454"/>
                <a:gd name="connsiteX12" fmla="*/ 49778 w 953526"/>
                <a:gd name="connsiteY12" fmla="*/ 677006 h 1379454"/>
                <a:gd name="connsiteX13" fmla="*/ 124998 w 953526"/>
                <a:gd name="connsiteY13" fmla="*/ 601783 h 1379454"/>
                <a:gd name="connsiteX14" fmla="*/ 551983 w 953526"/>
                <a:gd name="connsiteY14" fmla="*/ 0 h 1379454"/>
                <a:gd name="connsiteX15" fmla="*/ 601761 w 953526"/>
                <a:gd name="connsiteY15" fmla="*/ 0 h 1379454"/>
                <a:gd name="connsiteX16" fmla="*/ 627203 w 953526"/>
                <a:gd name="connsiteY16" fmla="*/ 49780 h 1379454"/>
                <a:gd name="connsiteX17" fmla="*/ 652645 w 953526"/>
                <a:gd name="connsiteY17" fmla="*/ 25443 h 1379454"/>
                <a:gd name="connsiteX18" fmla="*/ 676981 w 953526"/>
                <a:gd name="connsiteY18" fmla="*/ 25443 h 1379454"/>
                <a:gd name="connsiteX19" fmla="*/ 627203 w 953526"/>
                <a:gd name="connsiteY19" fmla="*/ 75223 h 1379454"/>
                <a:gd name="connsiteX20" fmla="*/ 652645 w 953526"/>
                <a:gd name="connsiteY20" fmla="*/ 100666 h 1379454"/>
                <a:gd name="connsiteX21" fmla="*/ 627203 w 953526"/>
                <a:gd name="connsiteY21" fmla="*/ 125002 h 1379454"/>
                <a:gd name="connsiteX22" fmla="*/ 652645 w 953526"/>
                <a:gd name="connsiteY22" fmla="*/ 150445 h 1379454"/>
                <a:gd name="connsiteX23" fmla="*/ 652645 w 953526"/>
                <a:gd name="connsiteY23" fmla="*/ 175888 h 1379454"/>
                <a:gd name="connsiteX24" fmla="*/ 702423 w 953526"/>
                <a:gd name="connsiteY24" fmla="*/ 200225 h 1379454"/>
                <a:gd name="connsiteX25" fmla="*/ 685289 w 953526"/>
                <a:gd name="connsiteY25" fmla="*/ 234495 h 1379454"/>
                <a:gd name="connsiteX26" fmla="*/ 685289 w 953526"/>
                <a:gd name="connsiteY26" fmla="*/ 234495 h 1379454"/>
                <a:gd name="connsiteX27" fmla="*/ 702423 w 953526"/>
                <a:gd name="connsiteY27" fmla="*/ 200226 h 1379454"/>
                <a:gd name="connsiteX28" fmla="*/ 727866 w 953526"/>
                <a:gd name="connsiteY28" fmla="*/ 225669 h 1379454"/>
                <a:gd name="connsiteX29" fmla="*/ 752202 w 953526"/>
                <a:gd name="connsiteY29" fmla="*/ 251112 h 1379454"/>
                <a:gd name="connsiteX30" fmla="*/ 803086 w 953526"/>
                <a:gd name="connsiteY30" fmla="*/ 251112 h 1379454"/>
                <a:gd name="connsiteX31" fmla="*/ 852864 w 953526"/>
                <a:gd name="connsiteY31" fmla="*/ 200226 h 1379454"/>
                <a:gd name="connsiteX32" fmla="*/ 902642 w 953526"/>
                <a:gd name="connsiteY32" fmla="*/ 225669 h 1379454"/>
                <a:gd name="connsiteX33" fmla="*/ 928084 w 953526"/>
                <a:gd name="connsiteY33" fmla="*/ 275449 h 1379454"/>
                <a:gd name="connsiteX34" fmla="*/ 902642 w 953526"/>
                <a:gd name="connsiteY34" fmla="*/ 326335 h 1379454"/>
                <a:gd name="connsiteX35" fmla="*/ 852864 w 953526"/>
                <a:gd name="connsiteY35" fmla="*/ 350671 h 1379454"/>
                <a:gd name="connsiteX36" fmla="*/ 827422 w 953526"/>
                <a:gd name="connsiteY36" fmla="*/ 350671 h 1379454"/>
                <a:gd name="connsiteX37" fmla="*/ 803086 w 953526"/>
                <a:gd name="connsiteY37" fmla="*/ 326335 h 1379454"/>
                <a:gd name="connsiteX38" fmla="*/ 777644 w 953526"/>
                <a:gd name="connsiteY38" fmla="*/ 376114 h 1379454"/>
                <a:gd name="connsiteX39" fmla="*/ 803086 w 953526"/>
                <a:gd name="connsiteY39" fmla="*/ 425894 h 1379454"/>
                <a:gd name="connsiteX40" fmla="*/ 852864 w 953526"/>
                <a:gd name="connsiteY40" fmla="*/ 425894 h 1379454"/>
                <a:gd name="connsiteX41" fmla="*/ 953526 w 953526"/>
                <a:gd name="connsiteY41" fmla="*/ 451337 h 1379454"/>
                <a:gd name="connsiteX42" fmla="*/ 878306 w 953526"/>
                <a:gd name="connsiteY42" fmla="*/ 502223 h 1379454"/>
                <a:gd name="connsiteX43" fmla="*/ 902642 w 953526"/>
                <a:gd name="connsiteY43" fmla="*/ 526560 h 1379454"/>
                <a:gd name="connsiteX44" fmla="*/ 953526 w 953526"/>
                <a:gd name="connsiteY44" fmla="*/ 526560 h 1379454"/>
                <a:gd name="connsiteX45" fmla="*/ 902642 w 953526"/>
                <a:gd name="connsiteY45" fmla="*/ 577446 h 1379454"/>
                <a:gd name="connsiteX46" fmla="*/ 953526 w 953526"/>
                <a:gd name="connsiteY46" fmla="*/ 601783 h 1379454"/>
                <a:gd name="connsiteX47" fmla="*/ 928084 w 953526"/>
                <a:gd name="connsiteY47" fmla="*/ 652669 h 1379454"/>
                <a:gd name="connsiteX48" fmla="*/ 878306 w 953526"/>
                <a:gd name="connsiteY48" fmla="*/ 652669 h 1379454"/>
                <a:gd name="connsiteX49" fmla="*/ 852864 w 953526"/>
                <a:gd name="connsiteY49" fmla="*/ 677005 h 1379454"/>
                <a:gd name="connsiteX50" fmla="*/ 777644 w 953526"/>
                <a:gd name="connsiteY50" fmla="*/ 752228 h 1379454"/>
                <a:gd name="connsiteX51" fmla="*/ 777644 w 953526"/>
                <a:gd name="connsiteY51" fmla="*/ 777671 h 1379454"/>
                <a:gd name="connsiteX52" fmla="*/ 752202 w 953526"/>
                <a:gd name="connsiteY52" fmla="*/ 803114 h 1379454"/>
                <a:gd name="connsiteX53" fmla="*/ 577426 w 953526"/>
                <a:gd name="connsiteY53" fmla="*/ 1053120 h 1379454"/>
                <a:gd name="connsiteX54" fmla="*/ 601761 w 953526"/>
                <a:gd name="connsiteY54" fmla="*/ 1104006 h 1379454"/>
                <a:gd name="connsiteX55" fmla="*/ 551983 w 953526"/>
                <a:gd name="connsiteY55" fmla="*/ 1153785 h 1379454"/>
                <a:gd name="connsiteX56" fmla="*/ 526541 w 953526"/>
                <a:gd name="connsiteY56" fmla="*/ 1179228 h 1379454"/>
                <a:gd name="connsiteX57" fmla="*/ 526541 w 953526"/>
                <a:gd name="connsiteY57" fmla="*/ 1229008 h 1379454"/>
                <a:gd name="connsiteX58" fmla="*/ 476763 w 953526"/>
                <a:gd name="connsiteY58" fmla="*/ 1279894 h 1379454"/>
                <a:gd name="connsiteX59" fmla="*/ 451321 w 953526"/>
                <a:gd name="connsiteY59" fmla="*/ 1229008 h 1379454"/>
                <a:gd name="connsiteX60" fmla="*/ 425879 w 953526"/>
                <a:gd name="connsiteY60" fmla="*/ 1204671 h 1379454"/>
                <a:gd name="connsiteX61" fmla="*/ 428807 w 953526"/>
                <a:gd name="connsiteY61" fmla="*/ 1201743 h 1379454"/>
                <a:gd name="connsiteX62" fmla="*/ 425878 w 953526"/>
                <a:gd name="connsiteY62" fmla="*/ 1204672 h 1379454"/>
                <a:gd name="connsiteX63" fmla="*/ 401542 w 953526"/>
                <a:gd name="connsiteY63" fmla="*/ 1179229 h 1379454"/>
                <a:gd name="connsiteX64" fmla="*/ 350658 w 953526"/>
                <a:gd name="connsiteY64" fmla="*/ 1229009 h 1379454"/>
                <a:gd name="connsiteX65" fmla="*/ 376100 w 953526"/>
                <a:gd name="connsiteY65" fmla="*/ 1279895 h 1379454"/>
                <a:gd name="connsiteX66" fmla="*/ 376100 w 953526"/>
                <a:gd name="connsiteY66" fmla="*/ 1304231 h 1379454"/>
                <a:gd name="connsiteX67" fmla="*/ 350658 w 953526"/>
                <a:gd name="connsiteY67" fmla="*/ 1304231 h 1379454"/>
                <a:gd name="connsiteX68" fmla="*/ 300880 w 953526"/>
                <a:gd name="connsiteY68" fmla="*/ 1355117 h 1379454"/>
                <a:gd name="connsiteX69" fmla="*/ 251102 w 953526"/>
                <a:gd name="connsiteY69" fmla="*/ 1355117 h 1379454"/>
                <a:gd name="connsiteX70" fmla="*/ 175882 w 953526"/>
                <a:gd name="connsiteY70" fmla="*/ 1379454 h 1379454"/>
                <a:gd name="connsiteX71" fmla="*/ 225660 w 953526"/>
                <a:gd name="connsiteY71" fmla="*/ 1304231 h 1379454"/>
                <a:gd name="connsiteX72" fmla="*/ 275438 w 953526"/>
                <a:gd name="connsiteY72" fmla="*/ 1254452 h 1379454"/>
                <a:gd name="connsiteX73" fmla="*/ 251102 w 953526"/>
                <a:gd name="connsiteY73" fmla="*/ 1179229 h 1379454"/>
                <a:gd name="connsiteX74" fmla="*/ 251102 w 953526"/>
                <a:gd name="connsiteY74" fmla="*/ 1129449 h 1379454"/>
                <a:gd name="connsiteX75" fmla="*/ 275438 w 953526"/>
                <a:gd name="connsiteY75" fmla="*/ 1129449 h 1379454"/>
                <a:gd name="connsiteX76" fmla="*/ 326322 w 953526"/>
                <a:gd name="connsiteY76" fmla="*/ 1078563 h 1379454"/>
                <a:gd name="connsiteX77" fmla="*/ 300880 w 953526"/>
                <a:gd name="connsiteY77" fmla="*/ 1053120 h 1379454"/>
                <a:gd name="connsiteX78" fmla="*/ 251102 w 953526"/>
                <a:gd name="connsiteY78" fmla="*/ 1028783 h 1379454"/>
                <a:gd name="connsiteX79" fmla="*/ 225660 w 953526"/>
                <a:gd name="connsiteY79" fmla="*/ 1053120 h 1379454"/>
                <a:gd name="connsiteX80" fmla="*/ 150440 w 953526"/>
                <a:gd name="connsiteY80" fmla="*/ 1153786 h 1379454"/>
                <a:gd name="connsiteX81" fmla="*/ 175882 w 953526"/>
                <a:gd name="connsiteY81" fmla="*/ 1179229 h 1379454"/>
                <a:gd name="connsiteX82" fmla="*/ 175882 w 953526"/>
                <a:gd name="connsiteY82" fmla="*/ 1229009 h 1379454"/>
                <a:gd name="connsiteX83" fmla="*/ 200218 w 953526"/>
                <a:gd name="connsiteY83" fmla="*/ 1254452 h 1379454"/>
                <a:gd name="connsiteX84" fmla="*/ 175882 w 953526"/>
                <a:gd name="connsiteY84" fmla="*/ 1279895 h 1379454"/>
                <a:gd name="connsiteX85" fmla="*/ 150440 w 953526"/>
                <a:gd name="connsiteY85" fmla="*/ 1279895 h 1379454"/>
                <a:gd name="connsiteX86" fmla="*/ 124998 w 953526"/>
                <a:gd name="connsiteY86" fmla="*/ 1254452 h 1379454"/>
                <a:gd name="connsiteX87" fmla="*/ 49778 w 953526"/>
                <a:gd name="connsiteY87" fmla="*/ 1204672 h 1379454"/>
                <a:gd name="connsiteX88" fmla="*/ 25442 w 953526"/>
                <a:gd name="connsiteY88" fmla="*/ 1129449 h 1379454"/>
                <a:gd name="connsiteX89" fmla="*/ 75220 w 953526"/>
                <a:gd name="connsiteY89" fmla="*/ 1153786 h 1379454"/>
                <a:gd name="connsiteX90" fmla="*/ 100662 w 953526"/>
                <a:gd name="connsiteY90" fmla="*/ 1129449 h 1379454"/>
                <a:gd name="connsiteX91" fmla="*/ 124998 w 953526"/>
                <a:gd name="connsiteY91" fmla="*/ 1053120 h 1379454"/>
                <a:gd name="connsiteX92" fmla="*/ 75220 w 953526"/>
                <a:gd name="connsiteY92" fmla="*/ 977898 h 1379454"/>
                <a:gd name="connsiteX93" fmla="*/ 124998 w 953526"/>
                <a:gd name="connsiteY93" fmla="*/ 928118 h 1379454"/>
                <a:gd name="connsiteX94" fmla="*/ 124998 w 953526"/>
                <a:gd name="connsiteY94" fmla="*/ 878338 h 1379454"/>
                <a:gd name="connsiteX95" fmla="*/ 124998 w 953526"/>
                <a:gd name="connsiteY95" fmla="*/ 852895 h 1379454"/>
                <a:gd name="connsiteX96" fmla="*/ 100662 w 953526"/>
                <a:gd name="connsiteY96" fmla="*/ 803115 h 1379454"/>
                <a:gd name="connsiteX97" fmla="*/ 200218 w 953526"/>
                <a:gd name="connsiteY97" fmla="*/ 803115 h 1379454"/>
                <a:gd name="connsiteX98" fmla="*/ 200218 w 953526"/>
                <a:gd name="connsiteY98" fmla="*/ 803114 h 1379454"/>
                <a:gd name="connsiteX99" fmla="*/ 275438 w 953526"/>
                <a:gd name="connsiteY99" fmla="*/ 727891 h 1379454"/>
                <a:gd name="connsiteX100" fmla="*/ 326322 w 953526"/>
                <a:gd name="connsiteY100" fmla="*/ 702448 h 1379454"/>
                <a:gd name="connsiteX101" fmla="*/ 326322 w 953526"/>
                <a:gd name="connsiteY101" fmla="*/ 652668 h 1379454"/>
                <a:gd name="connsiteX102" fmla="*/ 401543 w 953526"/>
                <a:gd name="connsiteY102" fmla="*/ 627225 h 1379454"/>
                <a:gd name="connsiteX103" fmla="*/ 376100 w 953526"/>
                <a:gd name="connsiteY103" fmla="*/ 601782 h 1379454"/>
                <a:gd name="connsiteX104" fmla="*/ 300880 w 953526"/>
                <a:gd name="connsiteY104" fmla="*/ 601782 h 1379454"/>
                <a:gd name="connsiteX105" fmla="*/ 376100 w 953526"/>
                <a:gd name="connsiteY105" fmla="*/ 577446 h 1379454"/>
                <a:gd name="connsiteX106" fmla="*/ 376100 w 953526"/>
                <a:gd name="connsiteY106" fmla="*/ 502223 h 1379454"/>
                <a:gd name="connsiteX107" fmla="*/ 350658 w 953526"/>
                <a:gd name="connsiteY107" fmla="*/ 502223 h 1379454"/>
                <a:gd name="connsiteX108" fmla="*/ 350658 w 953526"/>
                <a:gd name="connsiteY108" fmla="*/ 476780 h 1379454"/>
                <a:gd name="connsiteX109" fmla="*/ 326322 w 953526"/>
                <a:gd name="connsiteY109" fmla="*/ 451337 h 1379454"/>
                <a:gd name="connsiteX110" fmla="*/ 350658 w 953526"/>
                <a:gd name="connsiteY110" fmla="*/ 401557 h 1379454"/>
                <a:gd name="connsiteX111" fmla="*/ 326323 w 953526"/>
                <a:gd name="connsiteY111" fmla="*/ 401557 h 1379454"/>
                <a:gd name="connsiteX112" fmla="*/ 326323 w 953526"/>
                <a:gd name="connsiteY112" fmla="*/ 350671 h 1379454"/>
                <a:gd name="connsiteX113" fmla="*/ 300881 w 953526"/>
                <a:gd name="connsiteY113" fmla="*/ 326334 h 1379454"/>
                <a:gd name="connsiteX114" fmla="*/ 324084 w 953526"/>
                <a:gd name="connsiteY114" fmla="*/ 314605 h 1379454"/>
                <a:gd name="connsiteX115" fmla="*/ 324083 w 953526"/>
                <a:gd name="connsiteY115" fmla="*/ 314605 h 1379454"/>
                <a:gd name="connsiteX116" fmla="*/ 300880 w 953526"/>
                <a:gd name="connsiteY116" fmla="*/ 326334 h 1379454"/>
                <a:gd name="connsiteX117" fmla="*/ 275438 w 953526"/>
                <a:gd name="connsiteY117" fmla="*/ 300891 h 1379454"/>
                <a:gd name="connsiteX118" fmla="*/ 225660 w 953526"/>
                <a:gd name="connsiteY118" fmla="*/ 326334 h 1379454"/>
                <a:gd name="connsiteX119" fmla="*/ 225660 w 953526"/>
                <a:gd name="connsiteY119" fmla="*/ 425894 h 1379454"/>
                <a:gd name="connsiteX120" fmla="*/ 175882 w 953526"/>
                <a:gd name="connsiteY120" fmla="*/ 451337 h 1379454"/>
                <a:gd name="connsiteX121" fmla="*/ 200218 w 953526"/>
                <a:gd name="connsiteY121" fmla="*/ 476780 h 1379454"/>
                <a:gd name="connsiteX122" fmla="*/ 251102 w 953526"/>
                <a:gd name="connsiteY122" fmla="*/ 476780 h 1379454"/>
                <a:gd name="connsiteX123" fmla="*/ 275438 w 953526"/>
                <a:gd name="connsiteY123" fmla="*/ 451337 h 1379454"/>
                <a:gd name="connsiteX124" fmla="*/ 275438 w 953526"/>
                <a:gd name="connsiteY124" fmla="*/ 502223 h 1379454"/>
                <a:gd name="connsiteX125" fmla="*/ 251102 w 953526"/>
                <a:gd name="connsiteY125" fmla="*/ 552003 h 1379454"/>
                <a:gd name="connsiteX126" fmla="*/ 225660 w 953526"/>
                <a:gd name="connsiteY126" fmla="*/ 552003 h 1379454"/>
                <a:gd name="connsiteX127" fmla="*/ 200218 w 953526"/>
                <a:gd name="connsiteY127" fmla="*/ 577446 h 1379454"/>
                <a:gd name="connsiteX128" fmla="*/ 175882 w 953526"/>
                <a:gd name="connsiteY128" fmla="*/ 552003 h 1379454"/>
                <a:gd name="connsiteX129" fmla="*/ 200218 w 953526"/>
                <a:gd name="connsiteY129" fmla="*/ 526560 h 1379454"/>
                <a:gd name="connsiteX130" fmla="*/ 200218 w 953526"/>
                <a:gd name="connsiteY130" fmla="*/ 502223 h 1379454"/>
                <a:gd name="connsiteX131" fmla="*/ 175882 w 953526"/>
                <a:gd name="connsiteY131" fmla="*/ 476780 h 1379454"/>
                <a:gd name="connsiteX132" fmla="*/ 124998 w 953526"/>
                <a:gd name="connsiteY132" fmla="*/ 502223 h 1379454"/>
                <a:gd name="connsiteX133" fmla="*/ 100662 w 953526"/>
                <a:gd name="connsiteY133" fmla="*/ 476780 h 1379454"/>
                <a:gd name="connsiteX134" fmla="*/ 75220 w 953526"/>
                <a:gd name="connsiteY134" fmla="*/ 526560 h 1379454"/>
                <a:gd name="connsiteX135" fmla="*/ 25442 w 953526"/>
                <a:gd name="connsiteY135" fmla="*/ 552003 h 1379454"/>
                <a:gd name="connsiteX136" fmla="*/ 75220 w 953526"/>
                <a:gd name="connsiteY136" fmla="*/ 502223 h 1379454"/>
                <a:gd name="connsiteX137" fmla="*/ 49778 w 953526"/>
                <a:gd name="connsiteY137" fmla="*/ 476780 h 1379454"/>
                <a:gd name="connsiteX138" fmla="*/ 49778 w 953526"/>
                <a:gd name="connsiteY138" fmla="*/ 425894 h 1379454"/>
                <a:gd name="connsiteX139" fmla="*/ 25442 w 953526"/>
                <a:gd name="connsiteY139" fmla="*/ 425894 h 1379454"/>
                <a:gd name="connsiteX140" fmla="*/ 0 w 953526"/>
                <a:gd name="connsiteY140" fmla="*/ 376114 h 1379454"/>
                <a:gd name="connsiteX141" fmla="*/ 49778 w 953526"/>
                <a:gd name="connsiteY141" fmla="*/ 300891 h 1379454"/>
                <a:gd name="connsiteX142" fmla="*/ 75220 w 953526"/>
                <a:gd name="connsiteY142" fmla="*/ 326334 h 1379454"/>
                <a:gd name="connsiteX143" fmla="*/ 49778 w 953526"/>
                <a:gd name="connsiteY143" fmla="*/ 350671 h 1379454"/>
                <a:gd name="connsiteX144" fmla="*/ 75220 w 953526"/>
                <a:gd name="connsiteY144" fmla="*/ 350671 h 1379454"/>
                <a:gd name="connsiteX145" fmla="*/ 75220 w 953526"/>
                <a:gd name="connsiteY145" fmla="*/ 376114 h 1379454"/>
                <a:gd name="connsiteX146" fmla="*/ 49778 w 953526"/>
                <a:gd name="connsiteY146" fmla="*/ 401557 h 1379454"/>
                <a:gd name="connsiteX147" fmla="*/ 75220 w 953526"/>
                <a:gd name="connsiteY147" fmla="*/ 451337 h 1379454"/>
                <a:gd name="connsiteX148" fmla="*/ 100662 w 953526"/>
                <a:gd name="connsiteY148" fmla="*/ 425894 h 1379454"/>
                <a:gd name="connsiteX149" fmla="*/ 124998 w 953526"/>
                <a:gd name="connsiteY149" fmla="*/ 451337 h 1379454"/>
                <a:gd name="connsiteX150" fmla="*/ 150440 w 953526"/>
                <a:gd name="connsiteY150" fmla="*/ 451337 h 1379454"/>
                <a:gd name="connsiteX151" fmla="*/ 124998 w 953526"/>
                <a:gd name="connsiteY151" fmla="*/ 401557 h 1379454"/>
                <a:gd name="connsiteX152" fmla="*/ 150440 w 953526"/>
                <a:gd name="connsiteY152" fmla="*/ 376114 h 1379454"/>
                <a:gd name="connsiteX153" fmla="*/ 124998 w 953526"/>
                <a:gd name="connsiteY153" fmla="*/ 326334 h 1379454"/>
                <a:gd name="connsiteX154" fmla="*/ 75220 w 953526"/>
                <a:gd name="connsiteY154" fmla="*/ 300891 h 1379454"/>
                <a:gd name="connsiteX155" fmla="*/ 100662 w 953526"/>
                <a:gd name="connsiteY155" fmla="*/ 275448 h 1379454"/>
                <a:gd name="connsiteX156" fmla="*/ 49778 w 953526"/>
                <a:gd name="connsiteY156" fmla="*/ 275448 h 1379454"/>
                <a:gd name="connsiteX157" fmla="*/ 25442 w 953526"/>
                <a:gd name="connsiteY157" fmla="*/ 225669 h 1379454"/>
                <a:gd name="connsiteX158" fmla="*/ 49778 w 953526"/>
                <a:gd name="connsiteY158" fmla="*/ 200226 h 1379454"/>
                <a:gd name="connsiteX159" fmla="*/ 25442 w 953526"/>
                <a:gd name="connsiteY159" fmla="*/ 175889 h 1379454"/>
                <a:gd name="connsiteX160" fmla="*/ 25442 w 953526"/>
                <a:gd name="connsiteY160" fmla="*/ 150446 h 1379454"/>
                <a:gd name="connsiteX161" fmla="*/ 75220 w 953526"/>
                <a:gd name="connsiteY161" fmla="*/ 175889 h 1379454"/>
                <a:gd name="connsiteX162" fmla="*/ 100662 w 953526"/>
                <a:gd name="connsiteY162" fmla="*/ 175889 h 1379454"/>
                <a:gd name="connsiteX163" fmla="*/ 124998 w 953526"/>
                <a:gd name="connsiteY163" fmla="*/ 200226 h 1379454"/>
                <a:gd name="connsiteX164" fmla="*/ 124998 w 953526"/>
                <a:gd name="connsiteY164" fmla="*/ 225668 h 1379454"/>
                <a:gd name="connsiteX165" fmla="*/ 150440 w 953526"/>
                <a:gd name="connsiteY165" fmla="*/ 225668 h 1379454"/>
                <a:gd name="connsiteX166" fmla="*/ 150440 w 953526"/>
                <a:gd name="connsiteY166" fmla="*/ 200225 h 1379454"/>
                <a:gd name="connsiteX167" fmla="*/ 175882 w 953526"/>
                <a:gd name="connsiteY167" fmla="*/ 175889 h 1379454"/>
                <a:gd name="connsiteX168" fmla="*/ 124998 w 953526"/>
                <a:gd name="connsiteY168" fmla="*/ 150446 h 1379454"/>
                <a:gd name="connsiteX169" fmla="*/ 150440 w 953526"/>
                <a:gd name="connsiteY169" fmla="*/ 125003 h 1379454"/>
                <a:gd name="connsiteX170" fmla="*/ 175882 w 953526"/>
                <a:gd name="connsiteY170" fmla="*/ 100666 h 1379454"/>
                <a:gd name="connsiteX171" fmla="*/ 200218 w 953526"/>
                <a:gd name="connsiteY171" fmla="*/ 125003 h 1379454"/>
                <a:gd name="connsiteX172" fmla="*/ 200218 w 953526"/>
                <a:gd name="connsiteY172" fmla="*/ 150446 h 1379454"/>
                <a:gd name="connsiteX173" fmla="*/ 225660 w 953526"/>
                <a:gd name="connsiteY173" fmla="*/ 175889 h 1379454"/>
                <a:gd name="connsiteX174" fmla="*/ 251102 w 953526"/>
                <a:gd name="connsiteY174" fmla="*/ 150446 h 1379454"/>
                <a:gd name="connsiteX175" fmla="*/ 309816 w 953526"/>
                <a:gd name="connsiteY175" fmla="*/ 170306 h 1379454"/>
                <a:gd name="connsiteX176" fmla="*/ 251103 w 953526"/>
                <a:gd name="connsiteY176" fmla="*/ 150445 h 1379454"/>
                <a:gd name="connsiteX177" fmla="*/ 300881 w 953526"/>
                <a:gd name="connsiteY177" fmla="*/ 150445 h 1379454"/>
                <a:gd name="connsiteX178" fmla="*/ 275439 w 953526"/>
                <a:gd name="connsiteY178" fmla="*/ 125002 h 1379454"/>
                <a:gd name="connsiteX179" fmla="*/ 326323 w 953526"/>
                <a:gd name="connsiteY179" fmla="*/ 100666 h 1379454"/>
                <a:gd name="connsiteX180" fmla="*/ 350659 w 953526"/>
                <a:gd name="connsiteY180" fmla="*/ 125002 h 1379454"/>
                <a:gd name="connsiteX181" fmla="*/ 401543 w 953526"/>
                <a:gd name="connsiteY181" fmla="*/ 125002 h 1379454"/>
                <a:gd name="connsiteX182" fmla="*/ 401543 w 953526"/>
                <a:gd name="connsiteY182" fmla="*/ 100666 h 1379454"/>
                <a:gd name="connsiteX183" fmla="*/ 425879 w 953526"/>
                <a:gd name="connsiteY183" fmla="*/ 75223 h 1379454"/>
                <a:gd name="connsiteX184" fmla="*/ 425879 w 953526"/>
                <a:gd name="connsiteY184" fmla="*/ 49780 h 1379454"/>
                <a:gd name="connsiteX185" fmla="*/ 476763 w 953526"/>
                <a:gd name="connsiteY185" fmla="*/ 25443 h 1379454"/>
                <a:gd name="connsiteX186" fmla="*/ 526541 w 953526"/>
                <a:gd name="connsiteY186" fmla="*/ 25443 h 1379454"/>
                <a:gd name="connsiteX187" fmla="*/ 551983 w 953526"/>
                <a:gd name="connsiteY187" fmla="*/ 0 h 1379454"/>
                <a:gd name="connsiteX0" fmla="*/ 124998 w 953526"/>
                <a:gd name="connsiteY0" fmla="*/ 601783 h 1379454"/>
                <a:gd name="connsiteX1" fmla="*/ 175882 w 953526"/>
                <a:gd name="connsiteY1" fmla="*/ 601783 h 1379454"/>
                <a:gd name="connsiteX2" fmla="*/ 150440 w 953526"/>
                <a:gd name="connsiteY2" fmla="*/ 652669 h 1379454"/>
                <a:gd name="connsiteX3" fmla="*/ 225660 w 953526"/>
                <a:gd name="connsiteY3" fmla="*/ 627226 h 1379454"/>
                <a:gd name="connsiteX4" fmla="*/ 275438 w 953526"/>
                <a:gd name="connsiteY4" fmla="*/ 652669 h 1379454"/>
                <a:gd name="connsiteX5" fmla="*/ 251102 w 953526"/>
                <a:gd name="connsiteY5" fmla="*/ 702449 h 1379454"/>
                <a:gd name="connsiteX6" fmla="*/ 225660 w 953526"/>
                <a:gd name="connsiteY6" fmla="*/ 677006 h 1379454"/>
                <a:gd name="connsiteX7" fmla="*/ 175882 w 953526"/>
                <a:gd name="connsiteY7" fmla="*/ 677006 h 1379454"/>
                <a:gd name="connsiteX8" fmla="*/ 150440 w 953526"/>
                <a:gd name="connsiteY8" fmla="*/ 702449 h 1379454"/>
                <a:gd name="connsiteX9" fmla="*/ 75220 w 953526"/>
                <a:gd name="connsiteY9" fmla="*/ 752229 h 1379454"/>
                <a:gd name="connsiteX10" fmla="*/ 49778 w 953526"/>
                <a:gd name="connsiteY10" fmla="*/ 727892 h 1379454"/>
                <a:gd name="connsiteX11" fmla="*/ 75220 w 953526"/>
                <a:gd name="connsiteY11" fmla="*/ 702449 h 1379454"/>
                <a:gd name="connsiteX12" fmla="*/ 49778 w 953526"/>
                <a:gd name="connsiteY12" fmla="*/ 677006 h 1379454"/>
                <a:gd name="connsiteX13" fmla="*/ 124998 w 953526"/>
                <a:gd name="connsiteY13" fmla="*/ 601783 h 1379454"/>
                <a:gd name="connsiteX14" fmla="*/ 551983 w 953526"/>
                <a:gd name="connsiteY14" fmla="*/ 0 h 1379454"/>
                <a:gd name="connsiteX15" fmla="*/ 601761 w 953526"/>
                <a:gd name="connsiteY15" fmla="*/ 0 h 1379454"/>
                <a:gd name="connsiteX16" fmla="*/ 627203 w 953526"/>
                <a:gd name="connsiteY16" fmla="*/ 49780 h 1379454"/>
                <a:gd name="connsiteX17" fmla="*/ 652645 w 953526"/>
                <a:gd name="connsiteY17" fmla="*/ 25443 h 1379454"/>
                <a:gd name="connsiteX18" fmla="*/ 676981 w 953526"/>
                <a:gd name="connsiteY18" fmla="*/ 25443 h 1379454"/>
                <a:gd name="connsiteX19" fmla="*/ 627203 w 953526"/>
                <a:gd name="connsiteY19" fmla="*/ 75223 h 1379454"/>
                <a:gd name="connsiteX20" fmla="*/ 652645 w 953526"/>
                <a:gd name="connsiteY20" fmla="*/ 100666 h 1379454"/>
                <a:gd name="connsiteX21" fmla="*/ 627203 w 953526"/>
                <a:gd name="connsiteY21" fmla="*/ 125002 h 1379454"/>
                <a:gd name="connsiteX22" fmla="*/ 652645 w 953526"/>
                <a:gd name="connsiteY22" fmla="*/ 150445 h 1379454"/>
                <a:gd name="connsiteX23" fmla="*/ 652645 w 953526"/>
                <a:gd name="connsiteY23" fmla="*/ 175888 h 1379454"/>
                <a:gd name="connsiteX24" fmla="*/ 702423 w 953526"/>
                <a:gd name="connsiteY24" fmla="*/ 200225 h 1379454"/>
                <a:gd name="connsiteX25" fmla="*/ 685289 w 953526"/>
                <a:gd name="connsiteY25" fmla="*/ 234495 h 1379454"/>
                <a:gd name="connsiteX26" fmla="*/ 685289 w 953526"/>
                <a:gd name="connsiteY26" fmla="*/ 234495 h 1379454"/>
                <a:gd name="connsiteX27" fmla="*/ 702423 w 953526"/>
                <a:gd name="connsiteY27" fmla="*/ 200226 h 1379454"/>
                <a:gd name="connsiteX28" fmla="*/ 727866 w 953526"/>
                <a:gd name="connsiteY28" fmla="*/ 225669 h 1379454"/>
                <a:gd name="connsiteX29" fmla="*/ 752202 w 953526"/>
                <a:gd name="connsiteY29" fmla="*/ 251112 h 1379454"/>
                <a:gd name="connsiteX30" fmla="*/ 803086 w 953526"/>
                <a:gd name="connsiteY30" fmla="*/ 251112 h 1379454"/>
                <a:gd name="connsiteX31" fmla="*/ 852864 w 953526"/>
                <a:gd name="connsiteY31" fmla="*/ 200226 h 1379454"/>
                <a:gd name="connsiteX32" fmla="*/ 902642 w 953526"/>
                <a:gd name="connsiteY32" fmla="*/ 225669 h 1379454"/>
                <a:gd name="connsiteX33" fmla="*/ 928084 w 953526"/>
                <a:gd name="connsiteY33" fmla="*/ 275449 h 1379454"/>
                <a:gd name="connsiteX34" fmla="*/ 902642 w 953526"/>
                <a:gd name="connsiteY34" fmla="*/ 326335 h 1379454"/>
                <a:gd name="connsiteX35" fmla="*/ 852864 w 953526"/>
                <a:gd name="connsiteY35" fmla="*/ 350671 h 1379454"/>
                <a:gd name="connsiteX36" fmla="*/ 827422 w 953526"/>
                <a:gd name="connsiteY36" fmla="*/ 350671 h 1379454"/>
                <a:gd name="connsiteX37" fmla="*/ 803086 w 953526"/>
                <a:gd name="connsiteY37" fmla="*/ 326335 h 1379454"/>
                <a:gd name="connsiteX38" fmla="*/ 777644 w 953526"/>
                <a:gd name="connsiteY38" fmla="*/ 376114 h 1379454"/>
                <a:gd name="connsiteX39" fmla="*/ 803086 w 953526"/>
                <a:gd name="connsiteY39" fmla="*/ 425894 h 1379454"/>
                <a:gd name="connsiteX40" fmla="*/ 852864 w 953526"/>
                <a:gd name="connsiteY40" fmla="*/ 425894 h 1379454"/>
                <a:gd name="connsiteX41" fmla="*/ 953526 w 953526"/>
                <a:gd name="connsiteY41" fmla="*/ 451337 h 1379454"/>
                <a:gd name="connsiteX42" fmla="*/ 878306 w 953526"/>
                <a:gd name="connsiteY42" fmla="*/ 502223 h 1379454"/>
                <a:gd name="connsiteX43" fmla="*/ 902642 w 953526"/>
                <a:gd name="connsiteY43" fmla="*/ 526560 h 1379454"/>
                <a:gd name="connsiteX44" fmla="*/ 953526 w 953526"/>
                <a:gd name="connsiteY44" fmla="*/ 526560 h 1379454"/>
                <a:gd name="connsiteX45" fmla="*/ 902642 w 953526"/>
                <a:gd name="connsiteY45" fmla="*/ 577446 h 1379454"/>
                <a:gd name="connsiteX46" fmla="*/ 953526 w 953526"/>
                <a:gd name="connsiteY46" fmla="*/ 601783 h 1379454"/>
                <a:gd name="connsiteX47" fmla="*/ 928084 w 953526"/>
                <a:gd name="connsiteY47" fmla="*/ 652669 h 1379454"/>
                <a:gd name="connsiteX48" fmla="*/ 878306 w 953526"/>
                <a:gd name="connsiteY48" fmla="*/ 652669 h 1379454"/>
                <a:gd name="connsiteX49" fmla="*/ 852864 w 953526"/>
                <a:gd name="connsiteY49" fmla="*/ 677005 h 1379454"/>
                <a:gd name="connsiteX50" fmla="*/ 777644 w 953526"/>
                <a:gd name="connsiteY50" fmla="*/ 752228 h 1379454"/>
                <a:gd name="connsiteX51" fmla="*/ 777644 w 953526"/>
                <a:gd name="connsiteY51" fmla="*/ 777671 h 1379454"/>
                <a:gd name="connsiteX52" fmla="*/ 752202 w 953526"/>
                <a:gd name="connsiteY52" fmla="*/ 803114 h 1379454"/>
                <a:gd name="connsiteX53" fmla="*/ 577426 w 953526"/>
                <a:gd name="connsiteY53" fmla="*/ 1053120 h 1379454"/>
                <a:gd name="connsiteX54" fmla="*/ 601761 w 953526"/>
                <a:gd name="connsiteY54" fmla="*/ 1104006 h 1379454"/>
                <a:gd name="connsiteX55" fmla="*/ 551983 w 953526"/>
                <a:gd name="connsiteY55" fmla="*/ 1153785 h 1379454"/>
                <a:gd name="connsiteX56" fmla="*/ 526541 w 953526"/>
                <a:gd name="connsiteY56" fmla="*/ 1179228 h 1379454"/>
                <a:gd name="connsiteX57" fmla="*/ 526541 w 953526"/>
                <a:gd name="connsiteY57" fmla="*/ 1229008 h 1379454"/>
                <a:gd name="connsiteX58" fmla="*/ 476763 w 953526"/>
                <a:gd name="connsiteY58" fmla="*/ 1279894 h 1379454"/>
                <a:gd name="connsiteX59" fmla="*/ 451321 w 953526"/>
                <a:gd name="connsiteY59" fmla="*/ 1229008 h 1379454"/>
                <a:gd name="connsiteX60" fmla="*/ 425879 w 953526"/>
                <a:gd name="connsiteY60" fmla="*/ 1204671 h 1379454"/>
                <a:gd name="connsiteX61" fmla="*/ 428807 w 953526"/>
                <a:gd name="connsiteY61" fmla="*/ 1201743 h 1379454"/>
                <a:gd name="connsiteX62" fmla="*/ 425878 w 953526"/>
                <a:gd name="connsiteY62" fmla="*/ 1204672 h 1379454"/>
                <a:gd name="connsiteX63" fmla="*/ 401542 w 953526"/>
                <a:gd name="connsiteY63" fmla="*/ 1179229 h 1379454"/>
                <a:gd name="connsiteX64" fmla="*/ 350658 w 953526"/>
                <a:gd name="connsiteY64" fmla="*/ 1229009 h 1379454"/>
                <a:gd name="connsiteX65" fmla="*/ 376100 w 953526"/>
                <a:gd name="connsiteY65" fmla="*/ 1279895 h 1379454"/>
                <a:gd name="connsiteX66" fmla="*/ 376100 w 953526"/>
                <a:gd name="connsiteY66" fmla="*/ 1304231 h 1379454"/>
                <a:gd name="connsiteX67" fmla="*/ 350658 w 953526"/>
                <a:gd name="connsiteY67" fmla="*/ 1304231 h 1379454"/>
                <a:gd name="connsiteX68" fmla="*/ 300880 w 953526"/>
                <a:gd name="connsiteY68" fmla="*/ 1355117 h 1379454"/>
                <a:gd name="connsiteX69" fmla="*/ 251102 w 953526"/>
                <a:gd name="connsiteY69" fmla="*/ 1355117 h 1379454"/>
                <a:gd name="connsiteX70" fmla="*/ 175882 w 953526"/>
                <a:gd name="connsiteY70" fmla="*/ 1379454 h 1379454"/>
                <a:gd name="connsiteX71" fmla="*/ 225660 w 953526"/>
                <a:gd name="connsiteY71" fmla="*/ 1304231 h 1379454"/>
                <a:gd name="connsiteX72" fmla="*/ 275438 w 953526"/>
                <a:gd name="connsiteY72" fmla="*/ 1254452 h 1379454"/>
                <a:gd name="connsiteX73" fmla="*/ 251102 w 953526"/>
                <a:gd name="connsiteY73" fmla="*/ 1179229 h 1379454"/>
                <a:gd name="connsiteX74" fmla="*/ 251102 w 953526"/>
                <a:gd name="connsiteY74" fmla="*/ 1129449 h 1379454"/>
                <a:gd name="connsiteX75" fmla="*/ 275438 w 953526"/>
                <a:gd name="connsiteY75" fmla="*/ 1129449 h 1379454"/>
                <a:gd name="connsiteX76" fmla="*/ 326322 w 953526"/>
                <a:gd name="connsiteY76" fmla="*/ 1078563 h 1379454"/>
                <a:gd name="connsiteX77" fmla="*/ 300880 w 953526"/>
                <a:gd name="connsiteY77" fmla="*/ 1053120 h 1379454"/>
                <a:gd name="connsiteX78" fmla="*/ 251102 w 953526"/>
                <a:gd name="connsiteY78" fmla="*/ 1028783 h 1379454"/>
                <a:gd name="connsiteX79" fmla="*/ 225660 w 953526"/>
                <a:gd name="connsiteY79" fmla="*/ 1053120 h 1379454"/>
                <a:gd name="connsiteX80" fmla="*/ 150440 w 953526"/>
                <a:gd name="connsiteY80" fmla="*/ 1153786 h 1379454"/>
                <a:gd name="connsiteX81" fmla="*/ 175882 w 953526"/>
                <a:gd name="connsiteY81" fmla="*/ 1179229 h 1379454"/>
                <a:gd name="connsiteX82" fmla="*/ 175882 w 953526"/>
                <a:gd name="connsiteY82" fmla="*/ 1229009 h 1379454"/>
                <a:gd name="connsiteX83" fmla="*/ 200218 w 953526"/>
                <a:gd name="connsiteY83" fmla="*/ 1254452 h 1379454"/>
                <a:gd name="connsiteX84" fmla="*/ 175882 w 953526"/>
                <a:gd name="connsiteY84" fmla="*/ 1279895 h 1379454"/>
                <a:gd name="connsiteX85" fmla="*/ 150440 w 953526"/>
                <a:gd name="connsiteY85" fmla="*/ 1279895 h 1379454"/>
                <a:gd name="connsiteX86" fmla="*/ 124998 w 953526"/>
                <a:gd name="connsiteY86" fmla="*/ 1254452 h 1379454"/>
                <a:gd name="connsiteX87" fmla="*/ 49778 w 953526"/>
                <a:gd name="connsiteY87" fmla="*/ 1204672 h 1379454"/>
                <a:gd name="connsiteX88" fmla="*/ 25442 w 953526"/>
                <a:gd name="connsiteY88" fmla="*/ 1129449 h 1379454"/>
                <a:gd name="connsiteX89" fmla="*/ 75220 w 953526"/>
                <a:gd name="connsiteY89" fmla="*/ 1153786 h 1379454"/>
                <a:gd name="connsiteX90" fmla="*/ 100662 w 953526"/>
                <a:gd name="connsiteY90" fmla="*/ 1129449 h 1379454"/>
                <a:gd name="connsiteX91" fmla="*/ 124998 w 953526"/>
                <a:gd name="connsiteY91" fmla="*/ 1053120 h 1379454"/>
                <a:gd name="connsiteX92" fmla="*/ 75220 w 953526"/>
                <a:gd name="connsiteY92" fmla="*/ 977898 h 1379454"/>
                <a:gd name="connsiteX93" fmla="*/ 124998 w 953526"/>
                <a:gd name="connsiteY93" fmla="*/ 928118 h 1379454"/>
                <a:gd name="connsiteX94" fmla="*/ 124998 w 953526"/>
                <a:gd name="connsiteY94" fmla="*/ 878338 h 1379454"/>
                <a:gd name="connsiteX95" fmla="*/ 124998 w 953526"/>
                <a:gd name="connsiteY95" fmla="*/ 852895 h 1379454"/>
                <a:gd name="connsiteX96" fmla="*/ 100662 w 953526"/>
                <a:gd name="connsiteY96" fmla="*/ 803115 h 1379454"/>
                <a:gd name="connsiteX97" fmla="*/ 200218 w 953526"/>
                <a:gd name="connsiteY97" fmla="*/ 803115 h 1379454"/>
                <a:gd name="connsiteX98" fmla="*/ 200218 w 953526"/>
                <a:gd name="connsiteY98" fmla="*/ 803114 h 1379454"/>
                <a:gd name="connsiteX99" fmla="*/ 275438 w 953526"/>
                <a:gd name="connsiteY99" fmla="*/ 727891 h 1379454"/>
                <a:gd name="connsiteX100" fmla="*/ 326322 w 953526"/>
                <a:gd name="connsiteY100" fmla="*/ 702448 h 1379454"/>
                <a:gd name="connsiteX101" fmla="*/ 326322 w 953526"/>
                <a:gd name="connsiteY101" fmla="*/ 652668 h 1379454"/>
                <a:gd name="connsiteX102" fmla="*/ 401543 w 953526"/>
                <a:gd name="connsiteY102" fmla="*/ 627225 h 1379454"/>
                <a:gd name="connsiteX103" fmla="*/ 376100 w 953526"/>
                <a:gd name="connsiteY103" fmla="*/ 601782 h 1379454"/>
                <a:gd name="connsiteX104" fmla="*/ 300880 w 953526"/>
                <a:gd name="connsiteY104" fmla="*/ 601782 h 1379454"/>
                <a:gd name="connsiteX105" fmla="*/ 376100 w 953526"/>
                <a:gd name="connsiteY105" fmla="*/ 577446 h 1379454"/>
                <a:gd name="connsiteX106" fmla="*/ 376100 w 953526"/>
                <a:gd name="connsiteY106" fmla="*/ 502223 h 1379454"/>
                <a:gd name="connsiteX107" fmla="*/ 350658 w 953526"/>
                <a:gd name="connsiteY107" fmla="*/ 502223 h 1379454"/>
                <a:gd name="connsiteX108" fmla="*/ 350658 w 953526"/>
                <a:gd name="connsiteY108" fmla="*/ 476780 h 1379454"/>
                <a:gd name="connsiteX109" fmla="*/ 326322 w 953526"/>
                <a:gd name="connsiteY109" fmla="*/ 451337 h 1379454"/>
                <a:gd name="connsiteX110" fmla="*/ 350658 w 953526"/>
                <a:gd name="connsiteY110" fmla="*/ 401557 h 1379454"/>
                <a:gd name="connsiteX111" fmla="*/ 326323 w 953526"/>
                <a:gd name="connsiteY111" fmla="*/ 401557 h 1379454"/>
                <a:gd name="connsiteX112" fmla="*/ 326323 w 953526"/>
                <a:gd name="connsiteY112" fmla="*/ 350671 h 1379454"/>
                <a:gd name="connsiteX113" fmla="*/ 300881 w 953526"/>
                <a:gd name="connsiteY113" fmla="*/ 326334 h 1379454"/>
                <a:gd name="connsiteX114" fmla="*/ 324084 w 953526"/>
                <a:gd name="connsiteY114" fmla="*/ 314605 h 1379454"/>
                <a:gd name="connsiteX115" fmla="*/ 324083 w 953526"/>
                <a:gd name="connsiteY115" fmla="*/ 314605 h 1379454"/>
                <a:gd name="connsiteX116" fmla="*/ 300880 w 953526"/>
                <a:gd name="connsiteY116" fmla="*/ 326334 h 1379454"/>
                <a:gd name="connsiteX117" fmla="*/ 275438 w 953526"/>
                <a:gd name="connsiteY117" fmla="*/ 300891 h 1379454"/>
                <a:gd name="connsiteX118" fmla="*/ 225660 w 953526"/>
                <a:gd name="connsiteY118" fmla="*/ 326334 h 1379454"/>
                <a:gd name="connsiteX119" fmla="*/ 225660 w 953526"/>
                <a:gd name="connsiteY119" fmla="*/ 425894 h 1379454"/>
                <a:gd name="connsiteX120" fmla="*/ 175882 w 953526"/>
                <a:gd name="connsiteY120" fmla="*/ 451337 h 1379454"/>
                <a:gd name="connsiteX121" fmla="*/ 200218 w 953526"/>
                <a:gd name="connsiteY121" fmla="*/ 476780 h 1379454"/>
                <a:gd name="connsiteX122" fmla="*/ 251102 w 953526"/>
                <a:gd name="connsiteY122" fmla="*/ 476780 h 1379454"/>
                <a:gd name="connsiteX123" fmla="*/ 275438 w 953526"/>
                <a:gd name="connsiteY123" fmla="*/ 451337 h 1379454"/>
                <a:gd name="connsiteX124" fmla="*/ 275438 w 953526"/>
                <a:gd name="connsiteY124" fmla="*/ 502223 h 1379454"/>
                <a:gd name="connsiteX125" fmla="*/ 251102 w 953526"/>
                <a:gd name="connsiteY125" fmla="*/ 552003 h 1379454"/>
                <a:gd name="connsiteX126" fmla="*/ 225660 w 953526"/>
                <a:gd name="connsiteY126" fmla="*/ 552003 h 1379454"/>
                <a:gd name="connsiteX127" fmla="*/ 200218 w 953526"/>
                <a:gd name="connsiteY127" fmla="*/ 577446 h 1379454"/>
                <a:gd name="connsiteX128" fmla="*/ 175882 w 953526"/>
                <a:gd name="connsiteY128" fmla="*/ 552003 h 1379454"/>
                <a:gd name="connsiteX129" fmla="*/ 200218 w 953526"/>
                <a:gd name="connsiteY129" fmla="*/ 526560 h 1379454"/>
                <a:gd name="connsiteX130" fmla="*/ 200218 w 953526"/>
                <a:gd name="connsiteY130" fmla="*/ 502223 h 1379454"/>
                <a:gd name="connsiteX131" fmla="*/ 175882 w 953526"/>
                <a:gd name="connsiteY131" fmla="*/ 476780 h 1379454"/>
                <a:gd name="connsiteX132" fmla="*/ 124998 w 953526"/>
                <a:gd name="connsiteY132" fmla="*/ 502223 h 1379454"/>
                <a:gd name="connsiteX133" fmla="*/ 100662 w 953526"/>
                <a:gd name="connsiteY133" fmla="*/ 476780 h 1379454"/>
                <a:gd name="connsiteX134" fmla="*/ 75220 w 953526"/>
                <a:gd name="connsiteY134" fmla="*/ 526560 h 1379454"/>
                <a:gd name="connsiteX135" fmla="*/ 25442 w 953526"/>
                <a:gd name="connsiteY135" fmla="*/ 552003 h 1379454"/>
                <a:gd name="connsiteX136" fmla="*/ 75220 w 953526"/>
                <a:gd name="connsiteY136" fmla="*/ 502223 h 1379454"/>
                <a:gd name="connsiteX137" fmla="*/ 49778 w 953526"/>
                <a:gd name="connsiteY137" fmla="*/ 476780 h 1379454"/>
                <a:gd name="connsiteX138" fmla="*/ 49778 w 953526"/>
                <a:gd name="connsiteY138" fmla="*/ 425894 h 1379454"/>
                <a:gd name="connsiteX139" fmla="*/ 25442 w 953526"/>
                <a:gd name="connsiteY139" fmla="*/ 425894 h 1379454"/>
                <a:gd name="connsiteX140" fmla="*/ 0 w 953526"/>
                <a:gd name="connsiteY140" fmla="*/ 376114 h 1379454"/>
                <a:gd name="connsiteX141" fmla="*/ 49778 w 953526"/>
                <a:gd name="connsiteY141" fmla="*/ 300891 h 1379454"/>
                <a:gd name="connsiteX142" fmla="*/ 75220 w 953526"/>
                <a:gd name="connsiteY142" fmla="*/ 326334 h 1379454"/>
                <a:gd name="connsiteX143" fmla="*/ 49778 w 953526"/>
                <a:gd name="connsiteY143" fmla="*/ 350671 h 1379454"/>
                <a:gd name="connsiteX144" fmla="*/ 75220 w 953526"/>
                <a:gd name="connsiteY144" fmla="*/ 350671 h 1379454"/>
                <a:gd name="connsiteX145" fmla="*/ 75220 w 953526"/>
                <a:gd name="connsiteY145" fmla="*/ 376114 h 1379454"/>
                <a:gd name="connsiteX146" fmla="*/ 49778 w 953526"/>
                <a:gd name="connsiteY146" fmla="*/ 401557 h 1379454"/>
                <a:gd name="connsiteX147" fmla="*/ 75220 w 953526"/>
                <a:gd name="connsiteY147" fmla="*/ 451337 h 1379454"/>
                <a:gd name="connsiteX148" fmla="*/ 100662 w 953526"/>
                <a:gd name="connsiteY148" fmla="*/ 425894 h 1379454"/>
                <a:gd name="connsiteX149" fmla="*/ 124998 w 953526"/>
                <a:gd name="connsiteY149" fmla="*/ 451337 h 1379454"/>
                <a:gd name="connsiteX150" fmla="*/ 150440 w 953526"/>
                <a:gd name="connsiteY150" fmla="*/ 451337 h 1379454"/>
                <a:gd name="connsiteX151" fmla="*/ 124998 w 953526"/>
                <a:gd name="connsiteY151" fmla="*/ 401557 h 1379454"/>
                <a:gd name="connsiteX152" fmla="*/ 150440 w 953526"/>
                <a:gd name="connsiteY152" fmla="*/ 376114 h 1379454"/>
                <a:gd name="connsiteX153" fmla="*/ 124998 w 953526"/>
                <a:gd name="connsiteY153" fmla="*/ 326334 h 1379454"/>
                <a:gd name="connsiteX154" fmla="*/ 75220 w 953526"/>
                <a:gd name="connsiteY154" fmla="*/ 300891 h 1379454"/>
                <a:gd name="connsiteX155" fmla="*/ 100662 w 953526"/>
                <a:gd name="connsiteY155" fmla="*/ 275448 h 1379454"/>
                <a:gd name="connsiteX156" fmla="*/ 49778 w 953526"/>
                <a:gd name="connsiteY156" fmla="*/ 275448 h 1379454"/>
                <a:gd name="connsiteX157" fmla="*/ 25442 w 953526"/>
                <a:gd name="connsiteY157" fmla="*/ 225669 h 1379454"/>
                <a:gd name="connsiteX158" fmla="*/ 49778 w 953526"/>
                <a:gd name="connsiteY158" fmla="*/ 200226 h 1379454"/>
                <a:gd name="connsiteX159" fmla="*/ 25442 w 953526"/>
                <a:gd name="connsiteY159" fmla="*/ 175889 h 1379454"/>
                <a:gd name="connsiteX160" fmla="*/ 25442 w 953526"/>
                <a:gd name="connsiteY160" fmla="*/ 150446 h 1379454"/>
                <a:gd name="connsiteX161" fmla="*/ 75220 w 953526"/>
                <a:gd name="connsiteY161" fmla="*/ 175889 h 1379454"/>
                <a:gd name="connsiteX162" fmla="*/ 100662 w 953526"/>
                <a:gd name="connsiteY162" fmla="*/ 175889 h 1379454"/>
                <a:gd name="connsiteX163" fmla="*/ 124998 w 953526"/>
                <a:gd name="connsiteY163" fmla="*/ 200226 h 1379454"/>
                <a:gd name="connsiteX164" fmla="*/ 124998 w 953526"/>
                <a:gd name="connsiteY164" fmla="*/ 225668 h 1379454"/>
                <a:gd name="connsiteX165" fmla="*/ 150440 w 953526"/>
                <a:gd name="connsiteY165" fmla="*/ 225668 h 1379454"/>
                <a:gd name="connsiteX166" fmla="*/ 150440 w 953526"/>
                <a:gd name="connsiteY166" fmla="*/ 200225 h 1379454"/>
                <a:gd name="connsiteX167" fmla="*/ 175882 w 953526"/>
                <a:gd name="connsiteY167" fmla="*/ 175889 h 1379454"/>
                <a:gd name="connsiteX168" fmla="*/ 124998 w 953526"/>
                <a:gd name="connsiteY168" fmla="*/ 150446 h 1379454"/>
                <a:gd name="connsiteX169" fmla="*/ 150440 w 953526"/>
                <a:gd name="connsiteY169" fmla="*/ 125003 h 1379454"/>
                <a:gd name="connsiteX170" fmla="*/ 175882 w 953526"/>
                <a:gd name="connsiteY170" fmla="*/ 100666 h 1379454"/>
                <a:gd name="connsiteX171" fmla="*/ 200218 w 953526"/>
                <a:gd name="connsiteY171" fmla="*/ 125003 h 1379454"/>
                <a:gd name="connsiteX172" fmla="*/ 200218 w 953526"/>
                <a:gd name="connsiteY172" fmla="*/ 150446 h 1379454"/>
                <a:gd name="connsiteX173" fmla="*/ 225660 w 953526"/>
                <a:gd name="connsiteY173" fmla="*/ 175889 h 1379454"/>
                <a:gd name="connsiteX174" fmla="*/ 251102 w 953526"/>
                <a:gd name="connsiteY174" fmla="*/ 150446 h 1379454"/>
                <a:gd name="connsiteX175" fmla="*/ 251103 w 953526"/>
                <a:gd name="connsiteY175" fmla="*/ 150445 h 1379454"/>
                <a:gd name="connsiteX176" fmla="*/ 300881 w 953526"/>
                <a:gd name="connsiteY176" fmla="*/ 150445 h 1379454"/>
                <a:gd name="connsiteX177" fmla="*/ 275439 w 953526"/>
                <a:gd name="connsiteY177" fmla="*/ 125002 h 1379454"/>
                <a:gd name="connsiteX178" fmla="*/ 326323 w 953526"/>
                <a:gd name="connsiteY178" fmla="*/ 100666 h 1379454"/>
                <a:gd name="connsiteX179" fmla="*/ 350659 w 953526"/>
                <a:gd name="connsiteY179" fmla="*/ 125002 h 1379454"/>
                <a:gd name="connsiteX180" fmla="*/ 401543 w 953526"/>
                <a:gd name="connsiteY180" fmla="*/ 125002 h 1379454"/>
                <a:gd name="connsiteX181" fmla="*/ 401543 w 953526"/>
                <a:gd name="connsiteY181" fmla="*/ 100666 h 1379454"/>
                <a:gd name="connsiteX182" fmla="*/ 425879 w 953526"/>
                <a:gd name="connsiteY182" fmla="*/ 75223 h 1379454"/>
                <a:gd name="connsiteX183" fmla="*/ 425879 w 953526"/>
                <a:gd name="connsiteY183" fmla="*/ 49780 h 1379454"/>
                <a:gd name="connsiteX184" fmla="*/ 476763 w 953526"/>
                <a:gd name="connsiteY184" fmla="*/ 25443 h 1379454"/>
                <a:gd name="connsiteX185" fmla="*/ 526541 w 953526"/>
                <a:gd name="connsiteY185" fmla="*/ 25443 h 1379454"/>
                <a:gd name="connsiteX186" fmla="*/ 551983 w 953526"/>
                <a:gd name="connsiteY186" fmla="*/ 0 h 1379454"/>
                <a:gd name="connsiteX0" fmla="*/ 124998 w 953526"/>
                <a:gd name="connsiteY0" fmla="*/ 601783 h 1379454"/>
                <a:gd name="connsiteX1" fmla="*/ 175882 w 953526"/>
                <a:gd name="connsiteY1" fmla="*/ 601783 h 1379454"/>
                <a:gd name="connsiteX2" fmla="*/ 150440 w 953526"/>
                <a:gd name="connsiteY2" fmla="*/ 652669 h 1379454"/>
                <a:gd name="connsiteX3" fmla="*/ 225660 w 953526"/>
                <a:gd name="connsiteY3" fmla="*/ 627226 h 1379454"/>
                <a:gd name="connsiteX4" fmla="*/ 275438 w 953526"/>
                <a:gd name="connsiteY4" fmla="*/ 652669 h 1379454"/>
                <a:gd name="connsiteX5" fmla="*/ 251102 w 953526"/>
                <a:gd name="connsiteY5" fmla="*/ 702449 h 1379454"/>
                <a:gd name="connsiteX6" fmla="*/ 225660 w 953526"/>
                <a:gd name="connsiteY6" fmla="*/ 677006 h 1379454"/>
                <a:gd name="connsiteX7" fmla="*/ 175882 w 953526"/>
                <a:gd name="connsiteY7" fmla="*/ 677006 h 1379454"/>
                <a:gd name="connsiteX8" fmla="*/ 150440 w 953526"/>
                <a:gd name="connsiteY8" fmla="*/ 702449 h 1379454"/>
                <a:gd name="connsiteX9" fmla="*/ 75220 w 953526"/>
                <a:gd name="connsiteY9" fmla="*/ 752229 h 1379454"/>
                <a:gd name="connsiteX10" fmla="*/ 49778 w 953526"/>
                <a:gd name="connsiteY10" fmla="*/ 727892 h 1379454"/>
                <a:gd name="connsiteX11" fmla="*/ 75220 w 953526"/>
                <a:gd name="connsiteY11" fmla="*/ 702449 h 1379454"/>
                <a:gd name="connsiteX12" fmla="*/ 49778 w 953526"/>
                <a:gd name="connsiteY12" fmla="*/ 677006 h 1379454"/>
                <a:gd name="connsiteX13" fmla="*/ 124998 w 953526"/>
                <a:gd name="connsiteY13" fmla="*/ 601783 h 1379454"/>
                <a:gd name="connsiteX14" fmla="*/ 551983 w 953526"/>
                <a:gd name="connsiteY14" fmla="*/ 0 h 1379454"/>
                <a:gd name="connsiteX15" fmla="*/ 601761 w 953526"/>
                <a:gd name="connsiteY15" fmla="*/ 0 h 1379454"/>
                <a:gd name="connsiteX16" fmla="*/ 627203 w 953526"/>
                <a:gd name="connsiteY16" fmla="*/ 49780 h 1379454"/>
                <a:gd name="connsiteX17" fmla="*/ 652645 w 953526"/>
                <a:gd name="connsiteY17" fmla="*/ 25443 h 1379454"/>
                <a:gd name="connsiteX18" fmla="*/ 676981 w 953526"/>
                <a:gd name="connsiteY18" fmla="*/ 25443 h 1379454"/>
                <a:gd name="connsiteX19" fmla="*/ 627203 w 953526"/>
                <a:gd name="connsiteY19" fmla="*/ 75223 h 1379454"/>
                <a:gd name="connsiteX20" fmla="*/ 652645 w 953526"/>
                <a:gd name="connsiteY20" fmla="*/ 100666 h 1379454"/>
                <a:gd name="connsiteX21" fmla="*/ 627203 w 953526"/>
                <a:gd name="connsiteY21" fmla="*/ 125002 h 1379454"/>
                <a:gd name="connsiteX22" fmla="*/ 652645 w 953526"/>
                <a:gd name="connsiteY22" fmla="*/ 150445 h 1379454"/>
                <a:gd name="connsiteX23" fmla="*/ 652645 w 953526"/>
                <a:gd name="connsiteY23" fmla="*/ 175888 h 1379454"/>
                <a:gd name="connsiteX24" fmla="*/ 702423 w 953526"/>
                <a:gd name="connsiteY24" fmla="*/ 200225 h 1379454"/>
                <a:gd name="connsiteX25" fmla="*/ 685289 w 953526"/>
                <a:gd name="connsiteY25" fmla="*/ 234495 h 1379454"/>
                <a:gd name="connsiteX26" fmla="*/ 702423 w 953526"/>
                <a:gd name="connsiteY26" fmla="*/ 200226 h 1379454"/>
                <a:gd name="connsiteX27" fmla="*/ 727866 w 953526"/>
                <a:gd name="connsiteY27" fmla="*/ 225669 h 1379454"/>
                <a:gd name="connsiteX28" fmla="*/ 752202 w 953526"/>
                <a:gd name="connsiteY28" fmla="*/ 251112 h 1379454"/>
                <a:gd name="connsiteX29" fmla="*/ 803086 w 953526"/>
                <a:gd name="connsiteY29" fmla="*/ 251112 h 1379454"/>
                <a:gd name="connsiteX30" fmla="*/ 852864 w 953526"/>
                <a:gd name="connsiteY30" fmla="*/ 200226 h 1379454"/>
                <a:gd name="connsiteX31" fmla="*/ 902642 w 953526"/>
                <a:gd name="connsiteY31" fmla="*/ 225669 h 1379454"/>
                <a:gd name="connsiteX32" fmla="*/ 928084 w 953526"/>
                <a:gd name="connsiteY32" fmla="*/ 275449 h 1379454"/>
                <a:gd name="connsiteX33" fmla="*/ 902642 w 953526"/>
                <a:gd name="connsiteY33" fmla="*/ 326335 h 1379454"/>
                <a:gd name="connsiteX34" fmla="*/ 852864 w 953526"/>
                <a:gd name="connsiteY34" fmla="*/ 350671 h 1379454"/>
                <a:gd name="connsiteX35" fmla="*/ 827422 w 953526"/>
                <a:gd name="connsiteY35" fmla="*/ 350671 h 1379454"/>
                <a:gd name="connsiteX36" fmla="*/ 803086 w 953526"/>
                <a:gd name="connsiteY36" fmla="*/ 326335 h 1379454"/>
                <a:gd name="connsiteX37" fmla="*/ 777644 w 953526"/>
                <a:gd name="connsiteY37" fmla="*/ 376114 h 1379454"/>
                <a:gd name="connsiteX38" fmla="*/ 803086 w 953526"/>
                <a:gd name="connsiteY38" fmla="*/ 425894 h 1379454"/>
                <a:gd name="connsiteX39" fmla="*/ 852864 w 953526"/>
                <a:gd name="connsiteY39" fmla="*/ 425894 h 1379454"/>
                <a:gd name="connsiteX40" fmla="*/ 953526 w 953526"/>
                <a:gd name="connsiteY40" fmla="*/ 451337 h 1379454"/>
                <a:gd name="connsiteX41" fmla="*/ 878306 w 953526"/>
                <a:gd name="connsiteY41" fmla="*/ 502223 h 1379454"/>
                <a:gd name="connsiteX42" fmla="*/ 902642 w 953526"/>
                <a:gd name="connsiteY42" fmla="*/ 526560 h 1379454"/>
                <a:gd name="connsiteX43" fmla="*/ 953526 w 953526"/>
                <a:gd name="connsiteY43" fmla="*/ 526560 h 1379454"/>
                <a:gd name="connsiteX44" fmla="*/ 902642 w 953526"/>
                <a:gd name="connsiteY44" fmla="*/ 577446 h 1379454"/>
                <a:gd name="connsiteX45" fmla="*/ 953526 w 953526"/>
                <a:gd name="connsiteY45" fmla="*/ 601783 h 1379454"/>
                <a:gd name="connsiteX46" fmla="*/ 928084 w 953526"/>
                <a:gd name="connsiteY46" fmla="*/ 652669 h 1379454"/>
                <a:gd name="connsiteX47" fmla="*/ 878306 w 953526"/>
                <a:gd name="connsiteY47" fmla="*/ 652669 h 1379454"/>
                <a:gd name="connsiteX48" fmla="*/ 852864 w 953526"/>
                <a:gd name="connsiteY48" fmla="*/ 677005 h 1379454"/>
                <a:gd name="connsiteX49" fmla="*/ 777644 w 953526"/>
                <a:gd name="connsiteY49" fmla="*/ 752228 h 1379454"/>
                <a:gd name="connsiteX50" fmla="*/ 777644 w 953526"/>
                <a:gd name="connsiteY50" fmla="*/ 777671 h 1379454"/>
                <a:gd name="connsiteX51" fmla="*/ 752202 w 953526"/>
                <a:gd name="connsiteY51" fmla="*/ 803114 h 1379454"/>
                <a:gd name="connsiteX52" fmla="*/ 577426 w 953526"/>
                <a:gd name="connsiteY52" fmla="*/ 1053120 h 1379454"/>
                <a:gd name="connsiteX53" fmla="*/ 601761 w 953526"/>
                <a:gd name="connsiteY53" fmla="*/ 1104006 h 1379454"/>
                <a:gd name="connsiteX54" fmla="*/ 551983 w 953526"/>
                <a:gd name="connsiteY54" fmla="*/ 1153785 h 1379454"/>
                <a:gd name="connsiteX55" fmla="*/ 526541 w 953526"/>
                <a:gd name="connsiteY55" fmla="*/ 1179228 h 1379454"/>
                <a:gd name="connsiteX56" fmla="*/ 526541 w 953526"/>
                <a:gd name="connsiteY56" fmla="*/ 1229008 h 1379454"/>
                <a:gd name="connsiteX57" fmla="*/ 476763 w 953526"/>
                <a:gd name="connsiteY57" fmla="*/ 1279894 h 1379454"/>
                <a:gd name="connsiteX58" fmla="*/ 451321 w 953526"/>
                <a:gd name="connsiteY58" fmla="*/ 1229008 h 1379454"/>
                <a:gd name="connsiteX59" fmla="*/ 425879 w 953526"/>
                <a:gd name="connsiteY59" fmla="*/ 1204671 h 1379454"/>
                <a:gd name="connsiteX60" fmla="*/ 428807 w 953526"/>
                <a:gd name="connsiteY60" fmla="*/ 1201743 h 1379454"/>
                <a:gd name="connsiteX61" fmla="*/ 425878 w 953526"/>
                <a:gd name="connsiteY61" fmla="*/ 1204672 h 1379454"/>
                <a:gd name="connsiteX62" fmla="*/ 401542 w 953526"/>
                <a:gd name="connsiteY62" fmla="*/ 1179229 h 1379454"/>
                <a:gd name="connsiteX63" fmla="*/ 350658 w 953526"/>
                <a:gd name="connsiteY63" fmla="*/ 1229009 h 1379454"/>
                <a:gd name="connsiteX64" fmla="*/ 376100 w 953526"/>
                <a:gd name="connsiteY64" fmla="*/ 1279895 h 1379454"/>
                <a:gd name="connsiteX65" fmla="*/ 376100 w 953526"/>
                <a:gd name="connsiteY65" fmla="*/ 1304231 h 1379454"/>
                <a:gd name="connsiteX66" fmla="*/ 350658 w 953526"/>
                <a:gd name="connsiteY66" fmla="*/ 1304231 h 1379454"/>
                <a:gd name="connsiteX67" fmla="*/ 300880 w 953526"/>
                <a:gd name="connsiteY67" fmla="*/ 1355117 h 1379454"/>
                <a:gd name="connsiteX68" fmla="*/ 251102 w 953526"/>
                <a:gd name="connsiteY68" fmla="*/ 1355117 h 1379454"/>
                <a:gd name="connsiteX69" fmla="*/ 175882 w 953526"/>
                <a:gd name="connsiteY69" fmla="*/ 1379454 h 1379454"/>
                <a:gd name="connsiteX70" fmla="*/ 225660 w 953526"/>
                <a:gd name="connsiteY70" fmla="*/ 1304231 h 1379454"/>
                <a:gd name="connsiteX71" fmla="*/ 275438 w 953526"/>
                <a:gd name="connsiteY71" fmla="*/ 1254452 h 1379454"/>
                <a:gd name="connsiteX72" fmla="*/ 251102 w 953526"/>
                <a:gd name="connsiteY72" fmla="*/ 1179229 h 1379454"/>
                <a:gd name="connsiteX73" fmla="*/ 251102 w 953526"/>
                <a:gd name="connsiteY73" fmla="*/ 1129449 h 1379454"/>
                <a:gd name="connsiteX74" fmla="*/ 275438 w 953526"/>
                <a:gd name="connsiteY74" fmla="*/ 1129449 h 1379454"/>
                <a:gd name="connsiteX75" fmla="*/ 326322 w 953526"/>
                <a:gd name="connsiteY75" fmla="*/ 1078563 h 1379454"/>
                <a:gd name="connsiteX76" fmla="*/ 300880 w 953526"/>
                <a:gd name="connsiteY76" fmla="*/ 1053120 h 1379454"/>
                <a:gd name="connsiteX77" fmla="*/ 251102 w 953526"/>
                <a:gd name="connsiteY77" fmla="*/ 1028783 h 1379454"/>
                <a:gd name="connsiteX78" fmla="*/ 225660 w 953526"/>
                <a:gd name="connsiteY78" fmla="*/ 1053120 h 1379454"/>
                <a:gd name="connsiteX79" fmla="*/ 150440 w 953526"/>
                <a:gd name="connsiteY79" fmla="*/ 1153786 h 1379454"/>
                <a:gd name="connsiteX80" fmla="*/ 175882 w 953526"/>
                <a:gd name="connsiteY80" fmla="*/ 1179229 h 1379454"/>
                <a:gd name="connsiteX81" fmla="*/ 175882 w 953526"/>
                <a:gd name="connsiteY81" fmla="*/ 1229009 h 1379454"/>
                <a:gd name="connsiteX82" fmla="*/ 200218 w 953526"/>
                <a:gd name="connsiteY82" fmla="*/ 1254452 h 1379454"/>
                <a:gd name="connsiteX83" fmla="*/ 175882 w 953526"/>
                <a:gd name="connsiteY83" fmla="*/ 1279895 h 1379454"/>
                <a:gd name="connsiteX84" fmla="*/ 150440 w 953526"/>
                <a:gd name="connsiteY84" fmla="*/ 1279895 h 1379454"/>
                <a:gd name="connsiteX85" fmla="*/ 124998 w 953526"/>
                <a:gd name="connsiteY85" fmla="*/ 1254452 h 1379454"/>
                <a:gd name="connsiteX86" fmla="*/ 49778 w 953526"/>
                <a:gd name="connsiteY86" fmla="*/ 1204672 h 1379454"/>
                <a:gd name="connsiteX87" fmla="*/ 25442 w 953526"/>
                <a:gd name="connsiteY87" fmla="*/ 1129449 h 1379454"/>
                <a:gd name="connsiteX88" fmla="*/ 75220 w 953526"/>
                <a:gd name="connsiteY88" fmla="*/ 1153786 h 1379454"/>
                <a:gd name="connsiteX89" fmla="*/ 100662 w 953526"/>
                <a:gd name="connsiteY89" fmla="*/ 1129449 h 1379454"/>
                <a:gd name="connsiteX90" fmla="*/ 124998 w 953526"/>
                <a:gd name="connsiteY90" fmla="*/ 1053120 h 1379454"/>
                <a:gd name="connsiteX91" fmla="*/ 75220 w 953526"/>
                <a:gd name="connsiteY91" fmla="*/ 977898 h 1379454"/>
                <a:gd name="connsiteX92" fmla="*/ 124998 w 953526"/>
                <a:gd name="connsiteY92" fmla="*/ 928118 h 1379454"/>
                <a:gd name="connsiteX93" fmla="*/ 124998 w 953526"/>
                <a:gd name="connsiteY93" fmla="*/ 878338 h 1379454"/>
                <a:gd name="connsiteX94" fmla="*/ 124998 w 953526"/>
                <a:gd name="connsiteY94" fmla="*/ 852895 h 1379454"/>
                <a:gd name="connsiteX95" fmla="*/ 100662 w 953526"/>
                <a:gd name="connsiteY95" fmla="*/ 803115 h 1379454"/>
                <a:gd name="connsiteX96" fmla="*/ 200218 w 953526"/>
                <a:gd name="connsiteY96" fmla="*/ 803115 h 1379454"/>
                <a:gd name="connsiteX97" fmla="*/ 200218 w 953526"/>
                <a:gd name="connsiteY97" fmla="*/ 803114 h 1379454"/>
                <a:gd name="connsiteX98" fmla="*/ 275438 w 953526"/>
                <a:gd name="connsiteY98" fmla="*/ 727891 h 1379454"/>
                <a:gd name="connsiteX99" fmla="*/ 326322 w 953526"/>
                <a:gd name="connsiteY99" fmla="*/ 702448 h 1379454"/>
                <a:gd name="connsiteX100" fmla="*/ 326322 w 953526"/>
                <a:gd name="connsiteY100" fmla="*/ 652668 h 1379454"/>
                <a:gd name="connsiteX101" fmla="*/ 401543 w 953526"/>
                <a:gd name="connsiteY101" fmla="*/ 627225 h 1379454"/>
                <a:gd name="connsiteX102" fmla="*/ 376100 w 953526"/>
                <a:gd name="connsiteY102" fmla="*/ 601782 h 1379454"/>
                <a:gd name="connsiteX103" fmla="*/ 300880 w 953526"/>
                <a:gd name="connsiteY103" fmla="*/ 601782 h 1379454"/>
                <a:gd name="connsiteX104" fmla="*/ 376100 w 953526"/>
                <a:gd name="connsiteY104" fmla="*/ 577446 h 1379454"/>
                <a:gd name="connsiteX105" fmla="*/ 376100 w 953526"/>
                <a:gd name="connsiteY105" fmla="*/ 502223 h 1379454"/>
                <a:gd name="connsiteX106" fmla="*/ 350658 w 953526"/>
                <a:gd name="connsiteY106" fmla="*/ 502223 h 1379454"/>
                <a:gd name="connsiteX107" fmla="*/ 350658 w 953526"/>
                <a:gd name="connsiteY107" fmla="*/ 476780 h 1379454"/>
                <a:gd name="connsiteX108" fmla="*/ 326322 w 953526"/>
                <a:gd name="connsiteY108" fmla="*/ 451337 h 1379454"/>
                <a:gd name="connsiteX109" fmla="*/ 350658 w 953526"/>
                <a:gd name="connsiteY109" fmla="*/ 401557 h 1379454"/>
                <a:gd name="connsiteX110" fmla="*/ 326323 w 953526"/>
                <a:gd name="connsiteY110" fmla="*/ 401557 h 1379454"/>
                <a:gd name="connsiteX111" fmla="*/ 326323 w 953526"/>
                <a:gd name="connsiteY111" fmla="*/ 350671 h 1379454"/>
                <a:gd name="connsiteX112" fmla="*/ 300881 w 953526"/>
                <a:gd name="connsiteY112" fmla="*/ 326334 h 1379454"/>
                <a:gd name="connsiteX113" fmla="*/ 324084 w 953526"/>
                <a:gd name="connsiteY113" fmla="*/ 314605 h 1379454"/>
                <a:gd name="connsiteX114" fmla="*/ 324083 w 953526"/>
                <a:gd name="connsiteY114" fmla="*/ 314605 h 1379454"/>
                <a:gd name="connsiteX115" fmla="*/ 300880 w 953526"/>
                <a:gd name="connsiteY115" fmla="*/ 326334 h 1379454"/>
                <a:gd name="connsiteX116" fmla="*/ 275438 w 953526"/>
                <a:gd name="connsiteY116" fmla="*/ 300891 h 1379454"/>
                <a:gd name="connsiteX117" fmla="*/ 225660 w 953526"/>
                <a:gd name="connsiteY117" fmla="*/ 326334 h 1379454"/>
                <a:gd name="connsiteX118" fmla="*/ 225660 w 953526"/>
                <a:gd name="connsiteY118" fmla="*/ 425894 h 1379454"/>
                <a:gd name="connsiteX119" fmla="*/ 175882 w 953526"/>
                <a:gd name="connsiteY119" fmla="*/ 451337 h 1379454"/>
                <a:gd name="connsiteX120" fmla="*/ 200218 w 953526"/>
                <a:gd name="connsiteY120" fmla="*/ 476780 h 1379454"/>
                <a:gd name="connsiteX121" fmla="*/ 251102 w 953526"/>
                <a:gd name="connsiteY121" fmla="*/ 476780 h 1379454"/>
                <a:gd name="connsiteX122" fmla="*/ 275438 w 953526"/>
                <a:gd name="connsiteY122" fmla="*/ 451337 h 1379454"/>
                <a:gd name="connsiteX123" fmla="*/ 275438 w 953526"/>
                <a:gd name="connsiteY123" fmla="*/ 502223 h 1379454"/>
                <a:gd name="connsiteX124" fmla="*/ 251102 w 953526"/>
                <a:gd name="connsiteY124" fmla="*/ 552003 h 1379454"/>
                <a:gd name="connsiteX125" fmla="*/ 225660 w 953526"/>
                <a:gd name="connsiteY125" fmla="*/ 552003 h 1379454"/>
                <a:gd name="connsiteX126" fmla="*/ 200218 w 953526"/>
                <a:gd name="connsiteY126" fmla="*/ 577446 h 1379454"/>
                <a:gd name="connsiteX127" fmla="*/ 175882 w 953526"/>
                <a:gd name="connsiteY127" fmla="*/ 552003 h 1379454"/>
                <a:gd name="connsiteX128" fmla="*/ 200218 w 953526"/>
                <a:gd name="connsiteY128" fmla="*/ 526560 h 1379454"/>
                <a:gd name="connsiteX129" fmla="*/ 200218 w 953526"/>
                <a:gd name="connsiteY129" fmla="*/ 502223 h 1379454"/>
                <a:gd name="connsiteX130" fmla="*/ 175882 w 953526"/>
                <a:gd name="connsiteY130" fmla="*/ 476780 h 1379454"/>
                <a:gd name="connsiteX131" fmla="*/ 124998 w 953526"/>
                <a:gd name="connsiteY131" fmla="*/ 502223 h 1379454"/>
                <a:gd name="connsiteX132" fmla="*/ 100662 w 953526"/>
                <a:gd name="connsiteY132" fmla="*/ 476780 h 1379454"/>
                <a:gd name="connsiteX133" fmla="*/ 75220 w 953526"/>
                <a:gd name="connsiteY133" fmla="*/ 526560 h 1379454"/>
                <a:gd name="connsiteX134" fmla="*/ 25442 w 953526"/>
                <a:gd name="connsiteY134" fmla="*/ 552003 h 1379454"/>
                <a:gd name="connsiteX135" fmla="*/ 75220 w 953526"/>
                <a:gd name="connsiteY135" fmla="*/ 502223 h 1379454"/>
                <a:gd name="connsiteX136" fmla="*/ 49778 w 953526"/>
                <a:gd name="connsiteY136" fmla="*/ 476780 h 1379454"/>
                <a:gd name="connsiteX137" fmla="*/ 49778 w 953526"/>
                <a:gd name="connsiteY137" fmla="*/ 425894 h 1379454"/>
                <a:gd name="connsiteX138" fmla="*/ 25442 w 953526"/>
                <a:gd name="connsiteY138" fmla="*/ 425894 h 1379454"/>
                <a:gd name="connsiteX139" fmla="*/ 0 w 953526"/>
                <a:gd name="connsiteY139" fmla="*/ 376114 h 1379454"/>
                <a:gd name="connsiteX140" fmla="*/ 49778 w 953526"/>
                <a:gd name="connsiteY140" fmla="*/ 300891 h 1379454"/>
                <a:gd name="connsiteX141" fmla="*/ 75220 w 953526"/>
                <a:gd name="connsiteY141" fmla="*/ 326334 h 1379454"/>
                <a:gd name="connsiteX142" fmla="*/ 49778 w 953526"/>
                <a:gd name="connsiteY142" fmla="*/ 350671 h 1379454"/>
                <a:gd name="connsiteX143" fmla="*/ 75220 w 953526"/>
                <a:gd name="connsiteY143" fmla="*/ 350671 h 1379454"/>
                <a:gd name="connsiteX144" fmla="*/ 75220 w 953526"/>
                <a:gd name="connsiteY144" fmla="*/ 376114 h 1379454"/>
                <a:gd name="connsiteX145" fmla="*/ 49778 w 953526"/>
                <a:gd name="connsiteY145" fmla="*/ 401557 h 1379454"/>
                <a:gd name="connsiteX146" fmla="*/ 75220 w 953526"/>
                <a:gd name="connsiteY146" fmla="*/ 451337 h 1379454"/>
                <a:gd name="connsiteX147" fmla="*/ 100662 w 953526"/>
                <a:gd name="connsiteY147" fmla="*/ 425894 h 1379454"/>
                <a:gd name="connsiteX148" fmla="*/ 124998 w 953526"/>
                <a:gd name="connsiteY148" fmla="*/ 451337 h 1379454"/>
                <a:gd name="connsiteX149" fmla="*/ 150440 w 953526"/>
                <a:gd name="connsiteY149" fmla="*/ 451337 h 1379454"/>
                <a:gd name="connsiteX150" fmla="*/ 124998 w 953526"/>
                <a:gd name="connsiteY150" fmla="*/ 401557 h 1379454"/>
                <a:gd name="connsiteX151" fmla="*/ 150440 w 953526"/>
                <a:gd name="connsiteY151" fmla="*/ 376114 h 1379454"/>
                <a:gd name="connsiteX152" fmla="*/ 124998 w 953526"/>
                <a:gd name="connsiteY152" fmla="*/ 326334 h 1379454"/>
                <a:gd name="connsiteX153" fmla="*/ 75220 w 953526"/>
                <a:gd name="connsiteY153" fmla="*/ 300891 h 1379454"/>
                <a:gd name="connsiteX154" fmla="*/ 100662 w 953526"/>
                <a:gd name="connsiteY154" fmla="*/ 275448 h 1379454"/>
                <a:gd name="connsiteX155" fmla="*/ 49778 w 953526"/>
                <a:gd name="connsiteY155" fmla="*/ 275448 h 1379454"/>
                <a:gd name="connsiteX156" fmla="*/ 25442 w 953526"/>
                <a:gd name="connsiteY156" fmla="*/ 225669 h 1379454"/>
                <a:gd name="connsiteX157" fmla="*/ 49778 w 953526"/>
                <a:gd name="connsiteY157" fmla="*/ 200226 h 1379454"/>
                <a:gd name="connsiteX158" fmla="*/ 25442 w 953526"/>
                <a:gd name="connsiteY158" fmla="*/ 175889 h 1379454"/>
                <a:gd name="connsiteX159" fmla="*/ 25442 w 953526"/>
                <a:gd name="connsiteY159" fmla="*/ 150446 h 1379454"/>
                <a:gd name="connsiteX160" fmla="*/ 75220 w 953526"/>
                <a:gd name="connsiteY160" fmla="*/ 175889 h 1379454"/>
                <a:gd name="connsiteX161" fmla="*/ 100662 w 953526"/>
                <a:gd name="connsiteY161" fmla="*/ 175889 h 1379454"/>
                <a:gd name="connsiteX162" fmla="*/ 124998 w 953526"/>
                <a:gd name="connsiteY162" fmla="*/ 200226 h 1379454"/>
                <a:gd name="connsiteX163" fmla="*/ 124998 w 953526"/>
                <a:gd name="connsiteY163" fmla="*/ 225668 h 1379454"/>
                <a:gd name="connsiteX164" fmla="*/ 150440 w 953526"/>
                <a:gd name="connsiteY164" fmla="*/ 225668 h 1379454"/>
                <a:gd name="connsiteX165" fmla="*/ 150440 w 953526"/>
                <a:gd name="connsiteY165" fmla="*/ 200225 h 1379454"/>
                <a:gd name="connsiteX166" fmla="*/ 175882 w 953526"/>
                <a:gd name="connsiteY166" fmla="*/ 175889 h 1379454"/>
                <a:gd name="connsiteX167" fmla="*/ 124998 w 953526"/>
                <a:gd name="connsiteY167" fmla="*/ 150446 h 1379454"/>
                <a:gd name="connsiteX168" fmla="*/ 150440 w 953526"/>
                <a:gd name="connsiteY168" fmla="*/ 125003 h 1379454"/>
                <a:gd name="connsiteX169" fmla="*/ 175882 w 953526"/>
                <a:gd name="connsiteY169" fmla="*/ 100666 h 1379454"/>
                <a:gd name="connsiteX170" fmla="*/ 200218 w 953526"/>
                <a:gd name="connsiteY170" fmla="*/ 125003 h 1379454"/>
                <a:gd name="connsiteX171" fmla="*/ 200218 w 953526"/>
                <a:gd name="connsiteY171" fmla="*/ 150446 h 1379454"/>
                <a:gd name="connsiteX172" fmla="*/ 225660 w 953526"/>
                <a:gd name="connsiteY172" fmla="*/ 175889 h 1379454"/>
                <a:gd name="connsiteX173" fmla="*/ 251102 w 953526"/>
                <a:gd name="connsiteY173" fmla="*/ 150446 h 1379454"/>
                <a:gd name="connsiteX174" fmla="*/ 251103 w 953526"/>
                <a:gd name="connsiteY174" fmla="*/ 150445 h 1379454"/>
                <a:gd name="connsiteX175" fmla="*/ 300881 w 953526"/>
                <a:gd name="connsiteY175" fmla="*/ 150445 h 1379454"/>
                <a:gd name="connsiteX176" fmla="*/ 275439 w 953526"/>
                <a:gd name="connsiteY176" fmla="*/ 125002 h 1379454"/>
                <a:gd name="connsiteX177" fmla="*/ 326323 w 953526"/>
                <a:gd name="connsiteY177" fmla="*/ 100666 h 1379454"/>
                <a:gd name="connsiteX178" fmla="*/ 350659 w 953526"/>
                <a:gd name="connsiteY178" fmla="*/ 125002 h 1379454"/>
                <a:gd name="connsiteX179" fmla="*/ 401543 w 953526"/>
                <a:gd name="connsiteY179" fmla="*/ 125002 h 1379454"/>
                <a:gd name="connsiteX180" fmla="*/ 401543 w 953526"/>
                <a:gd name="connsiteY180" fmla="*/ 100666 h 1379454"/>
                <a:gd name="connsiteX181" fmla="*/ 425879 w 953526"/>
                <a:gd name="connsiteY181" fmla="*/ 75223 h 1379454"/>
                <a:gd name="connsiteX182" fmla="*/ 425879 w 953526"/>
                <a:gd name="connsiteY182" fmla="*/ 49780 h 1379454"/>
                <a:gd name="connsiteX183" fmla="*/ 476763 w 953526"/>
                <a:gd name="connsiteY183" fmla="*/ 25443 h 1379454"/>
                <a:gd name="connsiteX184" fmla="*/ 526541 w 953526"/>
                <a:gd name="connsiteY184" fmla="*/ 25443 h 1379454"/>
                <a:gd name="connsiteX185" fmla="*/ 551983 w 953526"/>
                <a:gd name="connsiteY185" fmla="*/ 0 h 1379454"/>
                <a:gd name="connsiteX0" fmla="*/ 124998 w 953526"/>
                <a:gd name="connsiteY0" fmla="*/ 601783 h 1379454"/>
                <a:gd name="connsiteX1" fmla="*/ 175882 w 953526"/>
                <a:gd name="connsiteY1" fmla="*/ 601783 h 1379454"/>
                <a:gd name="connsiteX2" fmla="*/ 150440 w 953526"/>
                <a:gd name="connsiteY2" fmla="*/ 652669 h 1379454"/>
                <a:gd name="connsiteX3" fmla="*/ 225660 w 953526"/>
                <a:gd name="connsiteY3" fmla="*/ 627226 h 1379454"/>
                <a:gd name="connsiteX4" fmla="*/ 275438 w 953526"/>
                <a:gd name="connsiteY4" fmla="*/ 652669 h 1379454"/>
                <a:gd name="connsiteX5" fmla="*/ 251102 w 953526"/>
                <a:gd name="connsiteY5" fmla="*/ 702449 h 1379454"/>
                <a:gd name="connsiteX6" fmla="*/ 225660 w 953526"/>
                <a:gd name="connsiteY6" fmla="*/ 677006 h 1379454"/>
                <a:gd name="connsiteX7" fmla="*/ 175882 w 953526"/>
                <a:gd name="connsiteY7" fmla="*/ 677006 h 1379454"/>
                <a:gd name="connsiteX8" fmla="*/ 150440 w 953526"/>
                <a:gd name="connsiteY8" fmla="*/ 702449 h 1379454"/>
                <a:gd name="connsiteX9" fmla="*/ 75220 w 953526"/>
                <a:gd name="connsiteY9" fmla="*/ 752229 h 1379454"/>
                <a:gd name="connsiteX10" fmla="*/ 49778 w 953526"/>
                <a:gd name="connsiteY10" fmla="*/ 727892 h 1379454"/>
                <a:gd name="connsiteX11" fmla="*/ 75220 w 953526"/>
                <a:gd name="connsiteY11" fmla="*/ 702449 h 1379454"/>
                <a:gd name="connsiteX12" fmla="*/ 49778 w 953526"/>
                <a:gd name="connsiteY12" fmla="*/ 677006 h 1379454"/>
                <a:gd name="connsiteX13" fmla="*/ 124998 w 953526"/>
                <a:gd name="connsiteY13" fmla="*/ 601783 h 1379454"/>
                <a:gd name="connsiteX14" fmla="*/ 551983 w 953526"/>
                <a:gd name="connsiteY14" fmla="*/ 0 h 1379454"/>
                <a:gd name="connsiteX15" fmla="*/ 601761 w 953526"/>
                <a:gd name="connsiteY15" fmla="*/ 0 h 1379454"/>
                <a:gd name="connsiteX16" fmla="*/ 627203 w 953526"/>
                <a:gd name="connsiteY16" fmla="*/ 49780 h 1379454"/>
                <a:gd name="connsiteX17" fmla="*/ 652645 w 953526"/>
                <a:gd name="connsiteY17" fmla="*/ 25443 h 1379454"/>
                <a:gd name="connsiteX18" fmla="*/ 676981 w 953526"/>
                <a:gd name="connsiteY18" fmla="*/ 25443 h 1379454"/>
                <a:gd name="connsiteX19" fmla="*/ 627203 w 953526"/>
                <a:gd name="connsiteY19" fmla="*/ 75223 h 1379454"/>
                <a:gd name="connsiteX20" fmla="*/ 652645 w 953526"/>
                <a:gd name="connsiteY20" fmla="*/ 100666 h 1379454"/>
                <a:gd name="connsiteX21" fmla="*/ 627203 w 953526"/>
                <a:gd name="connsiteY21" fmla="*/ 125002 h 1379454"/>
                <a:gd name="connsiteX22" fmla="*/ 652645 w 953526"/>
                <a:gd name="connsiteY22" fmla="*/ 150445 h 1379454"/>
                <a:gd name="connsiteX23" fmla="*/ 652645 w 953526"/>
                <a:gd name="connsiteY23" fmla="*/ 175888 h 1379454"/>
                <a:gd name="connsiteX24" fmla="*/ 702423 w 953526"/>
                <a:gd name="connsiteY24" fmla="*/ 200225 h 1379454"/>
                <a:gd name="connsiteX25" fmla="*/ 702423 w 953526"/>
                <a:gd name="connsiteY25" fmla="*/ 200226 h 1379454"/>
                <a:gd name="connsiteX26" fmla="*/ 727866 w 953526"/>
                <a:gd name="connsiteY26" fmla="*/ 225669 h 1379454"/>
                <a:gd name="connsiteX27" fmla="*/ 752202 w 953526"/>
                <a:gd name="connsiteY27" fmla="*/ 251112 h 1379454"/>
                <a:gd name="connsiteX28" fmla="*/ 803086 w 953526"/>
                <a:gd name="connsiteY28" fmla="*/ 251112 h 1379454"/>
                <a:gd name="connsiteX29" fmla="*/ 852864 w 953526"/>
                <a:gd name="connsiteY29" fmla="*/ 200226 h 1379454"/>
                <a:gd name="connsiteX30" fmla="*/ 902642 w 953526"/>
                <a:gd name="connsiteY30" fmla="*/ 225669 h 1379454"/>
                <a:gd name="connsiteX31" fmla="*/ 928084 w 953526"/>
                <a:gd name="connsiteY31" fmla="*/ 275449 h 1379454"/>
                <a:gd name="connsiteX32" fmla="*/ 902642 w 953526"/>
                <a:gd name="connsiteY32" fmla="*/ 326335 h 1379454"/>
                <a:gd name="connsiteX33" fmla="*/ 852864 w 953526"/>
                <a:gd name="connsiteY33" fmla="*/ 350671 h 1379454"/>
                <a:gd name="connsiteX34" fmla="*/ 827422 w 953526"/>
                <a:gd name="connsiteY34" fmla="*/ 350671 h 1379454"/>
                <a:gd name="connsiteX35" fmla="*/ 803086 w 953526"/>
                <a:gd name="connsiteY35" fmla="*/ 326335 h 1379454"/>
                <a:gd name="connsiteX36" fmla="*/ 777644 w 953526"/>
                <a:gd name="connsiteY36" fmla="*/ 376114 h 1379454"/>
                <a:gd name="connsiteX37" fmla="*/ 803086 w 953526"/>
                <a:gd name="connsiteY37" fmla="*/ 425894 h 1379454"/>
                <a:gd name="connsiteX38" fmla="*/ 852864 w 953526"/>
                <a:gd name="connsiteY38" fmla="*/ 425894 h 1379454"/>
                <a:gd name="connsiteX39" fmla="*/ 953526 w 953526"/>
                <a:gd name="connsiteY39" fmla="*/ 451337 h 1379454"/>
                <a:gd name="connsiteX40" fmla="*/ 878306 w 953526"/>
                <a:gd name="connsiteY40" fmla="*/ 502223 h 1379454"/>
                <a:gd name="connsiteX41" fmla="*/ 902642 w 953526"/>
                <a:gd name="connsiteY41" fmla="*/ 526560 h 1379454"/>
                <a:gd name="connsiteX42" fmla="*/ 953526 w 953526"/>
                <a:gd name="connsiteY42" fmla="*/ 526560 h 1379454"/>
                <a:gd name="connsiteX43" fmla="*/ 902642 w 953526"/>
                <a:gd name="connsiteY43" fmla="*/ 577446 h 1379454"/>
                <a:gd name="connsiteX44" fmla="*/ 953526 w 953526"/>
                <a:gd name="connsiteY44" fmla="*/ 601783 h 1379454"/>
                <a:gd name="connsiteX45" fmla="*/ 928084 w 953526"/>
                <a:gd name="connsiteY45" fmla="*/ 652669 h 1379454"/>
                <a:gd name="connsiteX46" fmla="*/ 878306 w 953526"/>
                <a:gd name="connsiteY46" fmla="*/ 652669 h 1379454"/>
                <a:gd name="connsiteX47" fmla="*/ 852864 w 953526"/>
                <a:gd name="connsiteY47" fmla="*/ 677005 h 1379454"/>
                <a:gd name="connsiteX48" fmla="*/ 777644 w 953526"/>
                <a:gd name="connsiteY48" fmla="*/ 752228 h 1379454"/>
                <a:gd name="connsiteX49" fmla="*/ 777644 w 953526"/>
                <a:gd name="connsiteY49" fmla="*/ 777671 h 1379454"/>
                <a:gd name="connsiteX50" fmla="*/ 752202 w 953526"/>
                <a:gd name="connsiteY50" fmla="*/ 803114 h 1379454"/>
                <a:gd name="connsiteX51" fmla="*/ 577426 w 953526"/>
                <a:gd name="connsiteY51" fmla="*/ 1053120 h 1379454"/>
                <a:gd name="connsiteX52" fmla="*/ 601761 w 953526"/>
                <a:gd name="connsiteY52" fmla="*/ 1104006 h 1379454"/>
                <a:gd name="connsiteX53" fmla="*/ 551983 w 953526"/>
                <a:gd name="connsiteY53" fmla="*/ 1153785 h 1379454"/>
                <a:gd name="connsiteX54" fmla="*/ 526541 w 953526"/>
                <a:gd name="connsiteY54" fmla="*/ 1179228 h 1379454"/>
                <a:gd name="connsiteX55" fmla="*/ 526541 w 953526"/>
                <a:gd name="connsiteY55" fmla="*/ 1229008 h 1379454"/>
                <a:gd name="connsiteX56" fmla="*/ 476763 w 953526"/>
                <a:gd name="connsiteY56" fmla="*/ 1279894 h 1379454"/>
                <a:gd name="connsiteX57" fmla="*/ 451321 w 953526"/>
                <a:gd name="connsiteY57" fmla="*/ 1229008 h 1379454"/>
                <a:gd name="connsiteX58" fmla="*/ 425879 w 953526"/>
                <a:gd name="connsiteY58" fmla="*/ 1204671 h 1379454"/>
                <a:gd name="connsiteX59" fmla="*/ 428807 w 953526"/>
                <a:gd name="connsiteY59" fmla="*/ 1201743 h 1379454"/>
                <a:gd name="connsiteX60" fmla="*/ 425878 w 953526"/>
                <a:gd name="connsiteY60" fmla="*/ 1204672 h 1379454"/>
                <a:gd name="connsiteX61" fmla="*/ 401542 w 953526"/>
                <a:gd name="connsiteY61" fmla="*/ 1179229 h 1379454"/>
                <a:gd name="connsiteX62" fmla="*/ 350658 w 953526"/>
                <a:gd name="connsiteY62" fmla="*/ 1229009 h 1379454"/>
                <a:gd name="connsiteX63" fmla="*/ 376100 w 953526"/>
                <a:gd name="connsiteY63" fmla="*/ 1279895 h 1379454"/>
                <a:gd name="connsiteX64" fmla="*/ 376100 w 953526"/>
                <a:gd name="connsiteY64" fmla="*/ 1304231 h 1379454"/>
                <a:gd name="connsiteX65" fmla="*/ 350658 w 953526"/>
                <a:gd name="connsiteY65" fmla="*/ 1304231 h 1379454"/>
                <a:gd name="connsiteX66" fmla="*/ 300880 w 953526"/>
                <a:gd name="connsiteY66" fmla="*/ 1355117 h 1379454"/>
                <a:gd name="connsiteX67" fmla="*/ 251102 w 953526"/>
                <a:gd name="connsiteY67" fmla="*/ 1355117 h 1379454"/>
                <a:gd name="connsiteX68" fmla="*/ 175882 w 953526"/>
                <a:gd name="connsiteY68" fmla="*/ 1379454 h 1379454"/>
                <a:gd name="connsiteX69" fmla="*/ 225660 w 953526"/>
                <a:gd name="connsiteY69" fmla="*/ 1304231 h 1379454"/>
                <a:gd name="connsiteX70" fmla="*/ 275438 w 953526"/>
                <a:gd name="connsiteY70" fmla="*/ 1254452 h 1379454"/>
                <a:gd name="connsiteX71" fmla="*/ 251102 w 953526"/>
                <a:gd name="connsiteY71" fmla="*/ 1179229 h 1379454"/>
                <a:gd name="connsiteX72" fmla="*/ 251102 w 953526"/>
                <a:gd name="connsiteY72" fmla="*/ 1129449 h 1379454"/>
                <a:gd name="connsiteX73" fmla="*/ 275438 w 953526"/>
                <a:gd name="connsiteY73" fmla="*/ 1129449 h 1379454"/>
                <a:gd name="connsiteX74" fmla="*/ 326322 w 953526"/>
                <a:gd name="connsiteY74" fmla="*/ 1078563 h 1379454"/>
                <a:gd name="connsiteX75" fmla="*/ 300880 w 953526"/>
                <a:gd name="connsiteY75" fmla="*/ 1053120 h 1379454"/>
                <a:gd name="connsiteX76" fmla="*/ 251102 w 953526"/>
                <a:gd name="connsiteY76" fmla="*/ 1028783 h 1379454"/>
                <a:gd name="connsiteX77" fmla="*/ 225660 w 953526"/>
                <a:gd name="connsiteY77" fmla="*/ 1053120 h 1379454"/>
                <a:gd name="connsiteX78" fmla="*/ 150440 w 953526"/>
                <a:gd name="connsiteY78" fmla="*/ 1153786 h 1379454"/>
                <a:gd name="connsiteX79" fmla="*/ 175882 w 953526"/>
                <a:gd name="connsiteY79" fmla="*/ 1179229 h 1379454"/>
                <a:gd name="connsiteX80" fmla="*/ 175882 w 953526"/>
                <a:gd name="connsiteY80" fmla="*/ 1229009 h 1379454"/>
                <a:gd name="connsiteX81" fmla="*/ 200218 w 953526"/>
                <a:gd name="connsiteY81" fmla="*/ 1254452 h 1379454"/>
                <a:gd name="connsiteX82" fmla="*/ 175882 w 953526"/>
                <a:gd name="connsiteY82" fmla="*/ 1279895 h 1379454"/>
                <a:gd name="connsiteX83" fmla="*/ 150440 w 953526"/>
                <a:gd name="connsiteY83" fmla="*/ 1279895 h 1379454"/>
                <a:gd name="connsiteX84" fmla="*/ 124998 w 953526"/>
                <a:gd name="connsiteY84" fmla="*/ 1254452 h 1379454"/>
                <a:gd name="connsiteX85" fmla="*/ 49778 w 953526"/>
                <a:gd name="connsiteY85" fmla="*/ 1204672 h 1379454"/>
                <a:gd name="connsiteX86" fmla="*/ 25442 w 953526"/>
                <a:gd name="connsiteY86" fmla="*/ 1129449 h 1379454"/>
                <a:gd name="connsiteX87" fmla="*/ 75220 w 953526"/>
                <a:gd name="connsiteY87" fmla="*/ 1153786 h 1379454"/>
                <a:gd name="connsiteX88" fmla="*/ 100662 w 953526"/>
                <a:gd name="connsiteY88" fmla="*/ 1129449 h 1379454"/>
                <a:gd name="connsiteX89" fmla="*/ 124998 w 953526"/>
                <a:gd name="connsiteY89" fmla="*/ 1053120 h 1379454"/>
                <a:gd name="connsiteX90" fmla="*/ 75220 w 953526"/>
                <a:gd name="connsiteY90" fmla="*/ 977898 h 1379454"/>
                <a:gd name="connsiteX91" fmla="*/ 124998 w 953526"/>
                <a:gd name="connsiteY91" fmla="*/ 928118 h 1379454"/>
                <a:gd name="connsiteX92" fmla="*/ 124998 w 953526"/>
                <a:gd name="connsiteY92" fmla="*/ 878338 h 1379454"/>
                <a:gd name="connsiteX93" fmla="*/ 124998 w 953526"/>
                <a:gd name="connsiteY93" fmla="*/ 852895 h 1379454"/>
                <a:gd name="connsiteX94" fmla="*/ 100662 w 953526"/>
                <a:gd name="connsiteY94" fmla="*/ 803115 h 1379454"/>
                <a:gd name="connsiteX95" fmla="*/ 200218 w 953526"/>
                <a:gd name="connsiteY95" fmla="*/ 803115 h 1379454"/>
                <a:gd name="connsiteX96" fmla="*/ 200218 w 953526"/>
                <a:gd name="connsiteY96" fmla="*/ 803114 h 1379454"/>
                <a:gd name="connsiteX97" fmla="*/ 275438 w 953526"/>
                <a:gd name="connsiteY97" fmla="*/ 727891 h 1379454"/>
                <a:gd name="connsiteX98" fmla="*/ 326322 w 953526"/>
                <a:gd name="connsiteY98" fmla="*/ 702448 h 1379454"/>
                <a:gd name="connsiteX99" fmla="*/ 326322 w 953526"/>
                <a:gd name="connsiteY99" fmla="*/ 652668 h 1379454"/>
                <a:gd name="connsiteX100" fmla="*/ 401543 w 953526"/>
                <a:gd name="connsiteY100" fmla="*/ 627225 h 1379454"/>
                <a:gd name="connsiteX101" fmla="*/ 376100 w 953526"/>
                <a:gd name="connsiteY101" fmla="*/ 601782 h 1379454"/>
                <a:gd name="connsiteX102" fmla="*/ 300880 w 953526"/>
                <a:gd name="connsiteY102" fmla="*/ 601782 h 1379454"/>
                <a:gd name="connsiteX103" fmla="*/ 376100 w 953526"/>
                <a:gd name="connsiteY103" fmla="*/ 577446 h 1379454"/>
                <a:gd name="connsiteX104" fmla="*/ 376100 w 953526"/>
                <a:gd name="connsiteY104" fmla="*/ 502223 h 1379454"/>
                <a:gd name="connsiteX105" fmla="*/ 350658 w 953526"/>
                <a:gd name="connsiteY105" fmla="*/ 502223 h 1379454"/>
                <a:gd name="connsiteX106" fmla="*/ 350658 w 953526"/>
                <a:gd name="connsiteY106" fmla="*/ 476780 h 1379454"/>
                <a:gd name="connsiteX107" fmla="*/ 326322 w 953526"/>
                <a:gd name="connsiteY107" fmla="*/ 451337 h 1379454"/>
                <a:gd name="connsiteX108" fmla="*/ 350658 w 953526"/>
                <a:gd name="connsiteY108" fmla="*/ 401557 h 1379454"/>
                <a:gd name="connsiteX109" fmla="*/ 326323 w 953526"/>
                <a:gd name="connsiteY109" fmla="*/ 401557 h 1379454"/>
                <a:gd name="connsiteX110" fmla="*/ 326323 w 953526"/>
                <a:gd name="connsiteY110" fmla="*/ 350671 h 1379454"/>
                <a:gd name="connsiteX111" fmla="*/ 300881 w 953526"/>
                <a:gd name="connsiteY111" fmla="*/ 326334 h 1379454"/>
                <a:gd name="connsiteX112" fmla="*/ 324084 w 953526"/>
                <a:gd name="connsiteY112" fmla="*/ 314605 h 1379454"/>
                <a:gd name="connsiteX113" fmla="*/ 324083 w 953526"/>
                <a:gd name="connsiteY113" fmla="*/ 314605 h 1379454"/>
                <a:gd name="connsiteX114" fmla="*/ 300880 w 953526"/>
                <a:gd name="connsiteY114" fmla="*/ 326334 h 1379454"/>
                <a:gd name="connsiteX115" fmla="*/ 275438 w 953526"/>
                <a:gd name="connsiteY115" fmla="*/ 300891 h 1379454"/>
                <a:gd name="connsiteX116" fmla="*/ 225660 w 953526"/>
                <a:gd name="connsiteY116" fmla="*/ 326334 h 1379454"/>
                <a:gd name="connsiteX117" fmla="*/ 225660 w 953526"/>
                <a:gd name="connsiteY117" fmla="*/ 425894 h 1379454"/>
                <a:gd name="connsiteX118" fmla="*/ 175882 w 953526"/>
                <a:gd name="connsiteY118" fmla="*/ 451337 h 1379454"/>
                <a:gd name="connsiteX119" fmla="*/ 200218 w 953526"/>
                <a:gd name="connsiteY119" fmla="*/ 476780 h 1379454"/>
                <a:gd name="connsiteX120" fmla="*/ 251102 w 953526"/>
                <a:gd name="connsiteY120" fmla="*/ 476780 h 1379454"/>
                <a:gd name="connsiteX121" fmla="*/ 275438 w 953526"/>
                <a:gd name="connsiteY121" fmla="*/ 451337 h 1379454"/>
                <a:gd name="connsiteX122" fmla="*/ 275438 w 953526"/>
                <a:gd name="connsiteY122" fmla="*/ 502223 h 1379454"/>
                <a:gd name="connsiteX123" fmla="*/ 251102 w 953526"/>
                <a:gd name="connsiteY123" fmla="*/ 552003 h 1379454"/>
                <a:gd name="connsiteX124" fmla="*/ 225660 w 953526"/>
                <a:gd name="connsiteY124" fmla="*/ 552003 h 1379454"/>
                <a:gd name="connsiteX125" fmla="*/ 200218 w 953526"/>
                <a:gd name="connsiteY125" fmla="*/ 577446 h 1379454"/>
                <a:gd name="connsiteX126" fmla="*/ 175882 w 953526"/>
                <a:gd name="connsiteY126" fmla="*/ 552003 h 1379454"/>
                <a:gd name="connsiteX127" fmla="*/ 200218 w 953526"/>
                <a:gd name="connsiteY127" fmla="*/ 526560 h 1379454"/>
                <a:gd name="connsiteX128" fmla="*/ 200218 w 953526"/>
                <a:gd name="connsiteY128" fmla="*/ 502223 h 1379454"/>
                <a:gd name="connsiteX129" fmla="*/ 175882 w 953526"/>
                <a:gd name="connsiteY129" fmla="*/ 476780 h 1379454"/>
                <a:gd name="connsiteX130" fmla="*/ 124998 w 953526"/>
                <a:gd name="connsiteY130" fmla="*/ 502223 h 1379454"/>
                <a:gd name="connsiteX131" fmla="*/ 100662 w 953526"/>
                <a:gd name="connsiteY131" fmla="*/ 476780 h 1379454"/>
                <a:gd name="connsiteX132" fmla="*/ 75220 w 953526"/>
                <a:gd name="connsiteY132" fmla="*/ 526560 h 1379454"/>
                <a:gd name="connsiteX133" fmla="*/ 25442 w 953526"/>
                <a:gd name="connsiteY133" fmla="*/ 552003 h 1379454"/>
                <a:gd name="connsiteX134" fmla="*/ 75220 w 953526"/>
                <a:gd name="connsiteY134" fmla="*/ 502223 h 1379454"/>
                <a:gd name="connsiteX135" fmla="*/ 49778 w 953526"/>
                <a:gd name="connsiteY135" fmla="*/ 476780 h 1379454"/>
                <a:gd name="connsiteX136" fmla="*/ 49778 w 953526"/>
                <a:gd name="connsiteY136" fmla="*/ 425894 h 1379454"/>
                <a:gd name="connsiteX137" fmla="*/ 25442 w 953526"/>
                <a:gd name="connsiteY137" fmla="*/ 425894 h 1379454"/>
                <a:gd name="connsiteX138" fmla="*/ 0 w 953526"/>
                <a:gd name="connsiteY138" fmla="*/ 376114 h 1379454"/>
                <a:gd name="connsiteX139" fmla="*/ 49778 w 953526"/>
                <a:gd name="connsiteY139" fmla="*/ 300891 h 1379454"/>
                <a:gd name="connsiteX140" fmla="*/ 75220 w 953526"/>
                <a:gd name="connsiteY140" fmla="*/ 326334 h 1379454"/>
                <a:gd name="connsiteX141" fmla="*/ 49778 w 953526"/>
                <a:gd name="connsiteY141" fmla="*/ 350671 h 1379454"/>
                <a:gd name="connsiteX142" fmla="*/ 75220 w 953526"/>
                <a:gd name="connsiteY142" fmla="*/ 350671 h 1379454"/>
                <a:gd name="connsiteX143" fmla="*/ 75220 w 953526"/>
                <a:gd name="connsiteY143" fmla="*/ 376114 h 1379454"/>
                <a:gd name="connsiteX144" fmla="*/ 49778 w 953526"/>
                <a:gd name="connsiteY144" fmla="*/ 401557 h 1379454"/>
                <a:gd name="connsiteX145" fmla="*/ 75220 w 953526"/>
                <a:gd name="connsiteY145" fmla="*/ 451337 h 1379454"/>
                <a:gd name="connsiteX146" fmla="*/ 100662 w 953526"/>
                <a:gd name="connsiteY146" fmla="*/ 425894 h 1379454"/>
                <a:gd name="connsiteX147" fmla="*/ 124998 w 953526"/>
                <a:gd name="connsiteY147" fmla="*/ 451337 h 1379454"/>
                <a:gd name="connsiteX148" fmla="*/ 150440 w 953526"/>
                <a:gd name="connsiteY148" fmla="*/ 451337 h 1379454"/>
                <a:gd name="connsiteX149" fmla="*/ 124998 w 953526"/>
                <a:gd name="connsiteY149" fmla="*/ 401557 h 1379454"/>
                <a:gd name="connsiteX150" fmla="*/ 150440 w 953526"/>
                <a:gd name="connsiteY150" fmla="*/ 376114 h 1379454"/>
                <a:gd name="connsiteX151" fmla="*/ 124998 w 953526"/>
                <a:gd name="connsiteY151" fmla="*/ 326334 h 1379454"/>
                <a:gd name="connsiteX152" fmla="*/ 75220 w 953526"/>
                <a:gd name="connsiteY152" fmla="*/ 300891 h 1379454"/>
                <a:gd name="connsiteX153" fmla="*/ 100662 w 953526"/>
                <a:gd name="connsiteY153" fmla="*/ 275448 h 1379454"/>
                <a:gd name="connsiteX154" fmla="*/ 49778 w 953526"/>
                <a:gd name="connsiteY154" fmla="*/ 275448 h 1379454"/>
                <a:gd name="connsiteX155" fmla="*/ 25442 w 953526"/>
                <a:gd name="connsiteY155" fmla="*/ 225669 h 1379454"/>
                <a:gd name="connsiteX156" fmla="*/ 49778 w 953526"/>
                <a:gd name="connsiteY156" fmla="*/ 200226 h 1379454"/>
                <a:gd name="connsiteX157" fmla="*/ 25442 w 953526"/>
                <a:gd name="connsiteY157" fmla="*/ 175889 h 1379454"/>
                <a:gd name="connsiteX158" fmla="*/ 25442 w 953526"/>
                <a:gd name="connsiteY158" fmla="*/ 150446 h 1379454"/>
                <a:gd name="connsiteX159" fmla="*/ 75220 w 953526"/>
                <a:gd name="connsiteY159" fmla="*/ 175889 h 1379454"/>
                <a:gd name="connsiteX160" fmla="*/ 100662 w 953526"/>
                <a:gd name="connsiteY160" fmla="*/ 175889 h 1379454"/>
                <a:gd name="connsiteX161" fmla="*/ 124998 w 953526"/>
                <a:gd name="connsiteY161" fmla="*/ 200226 h 1379454"/>
                <a:gd name="connsiteX162" fmla="*/ 124998 w 953526"/>
                <a:gd name="connsiteY162" fmla="*/ 225668 h 1379454"/>
                <a:gd name="connsiteX163" fmla="*/ 150440 w 953526"/>
                <a:gd name="connsiteY163" fmla="*/ 225668 h 1379454"/>
                <a:gd name="connsiteX164" fmla="*/ 150440 w 953526"/>
                <a:gd name="connsiteY164" fmla="*/ 200225 h 1379454"/>
                <a:gd name="connsiteX165" fmla="*/ 175882 w 953526"/>
                <a:gd name="connsiteY165" fmla="*/ 175889 h 1379454"/>
                <a:gd name="connsiteX166" fmla="*/ 124998 w 953526"/>
                <a:gd name="connsiteY166" fmla="*/ 150446 h 1379454"/>
                <a:gd name="connsiteX167" fmla="*/ 150440 w 953526"/>
                <a:gd name="connsiteY167" fmla="*/ 125003 h 1379454"/>
                <a:gd name="connsiteX168" fmla="*/ 175882 w 953526"/>
                <a:gd name="connsiteY168" fmla="*/ 100666 h 1379454"/>
                <a:gd name="connsiteX169" fmla="*/ 200218 w 953526"/>
                <a:gd name="connsiteY169" fmla="*/ 125003 h 1379454"/>
                <a:gd name="connsiteX170" fmla="*/ 200218 w 953526"/>
                <a:gd name="connsiteY170" fmla="*/ 150446 h 1379454"/>
                <a:gd name="connsiteX171" fmla="*/ 225660 w 953526"/>
                <a:gd name="connsiteY171" fmla="*/ 175889 h 1379454"/>
                <a:gd name="connsiteX172" fmla="*/ 251102 w 953526"/>
                <a:gd name="connsiteY172" fmla="*/ 150446 h 1379454"/>
                <a:gd name="connsiteX173" fmla="*/ 251103 w 953526"/>
                <a:gd name="connsiteY173" fmla="*/ 150445 h 1379454"/>
                <a:gd name="connsiteX174" fmla="*/ 300881 w 953526"/>
                <a:gd name="connsiteY174" fmla="*/ 150445 h 1379454"/>
                <a:gd name="connsiteX175" fmla="*/ 275439 w 953526"/>
                <a:gd name="connsiteY175" fmla="*/ 125002 h 1379454"/>
                <a:gd name="connsiteX176" fmla="*/ 326323 w 953526"/>
                <a:gd name="connsiteY176" fmla="*/ 100666 h 1379454"/>
                <a:gd name="connsiteX177" fmla="*/ 350659 w 953526"/>
                <a:gd name="connsiteY177" fmla="*/ 125002 h 1379454"/>
                <a:gd name="connsiteX178" fmla="*/ 401543 w 953526"/>
                <a:gd name="connsiteY178" fmla="*/ 125002 h 1379454"/>
                <a:gd name="connsiteX179" fmla="*/ 401543 w 953526"/>
                <a:gd name="connsiteY179" fmla="*/ 100666 h 1379454"/>
                <a:gd name="connsiteX180" fmla="*/ 425879 w 953526"/>
                <a:gd name="connsiteY180" fmla="*/ 75223 h 1379454"/>
                <a:gd name="connsiteX181" fmla="*/ 425879 w 953526"/>
                <a:gd name="connsiteY181" fmla="*/ 49780 h 1379454"/>
                <a:gd name="connsiteX182" fmla="*/ 476763 w 953526"/>
                <a:gd name="connsiteY182" fmla="*/ 25443 h 1379454"/>
                <a:gd name="connsiteX183" fmla="*/ 526541 w 953526"/>
                <a:gd name="connsiteY183" fmla="*/ 25443 h 1379454"/>
                <a:gd name="connsiteX184" fmla="*/ 551983 w 953526"/>
                <a:gd name="connsiteY184" fmla="*/ 0 h 137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953526" h="1379454">
                  <a:moveTo>
                    <a:pt x="124998" y="601783"/>
                  </a:moveTo>
                  <a:lnTo>
                    <a:pt x="175882" y="601783"/>
                  </a:lnTo>
                  <a:lnTo>
                    <a:pt x="150440" y="652669"/>
                  </a:lnTo>
                  <a:lnTo>
                    <a:pt x="225660" y="627226"/>
                  </a:lnTo>
                  <a:lnTo>
                    <a:pt x="275438" y="652669"/>
                  </a:lnTo>
                  <a:lnTo>
                    <a:pt x="251102" y="702449"/>
                  </a:lnTo>
                  <a:lnTo>
                    <a:pt x="225660" y="677006"/>
                  </a:lnTo>
                  <a:lnTo>
                    <a:pt x="175882" y="677006"/>
                  </a:lnTo>
                  <a:lnTo>
                    <a:pt x="150440" y="702449"/>
                  </a:lnTo>
                  <a:lnTo>
                    <a:pt x="75220" y="752229"/>
                  </a:lnTo>
                  <a:lnTo>
                    <a:pt x="49778" y="727892"/>
                  </a:lnTo>
                  <a:lnTo>
                    <a:pt x="75220" y="702449"/>
                  </a:lnTo>
                  <a:lnTo>
                    <a:pt x="49778" y="677006"/>
                  </a:lnTo>
                  <a:lnTo>
                    <a:pt x="124998" y="601783"/>
                  </a:lnTo>
                  <a:close/>
                  <a:moveTo>
                    <a:pt x="551983" y="0"/>
                  </a:moveTo>
                  <a:lnTo>
                    <a:pt x="601761" y="0"/>
                  </a:lnTo>
                  <a:lnTo>
                    <a:pt x="627203" y="49780"/>
                  </a:lnTo>
                  <a:lnTo>
                    <a:pt x="652645" y="25443"/>
                  </a:lnTo>
                  <a:lnTo>
                    <a:pt x="676981" y="25443"/>
                  </a:lnTo>
                  <a:lnTo>
                    <a:pt x="627203" y="75223"/>
                  </a:lnTo>
                  <a:lnTo>
                    <a:pt x="652645" y="100666"/>
                  </a:lnTo>
                  <a:lnTo>
                    <a:pt x="627203" y="125002"/>
                  </a:lnTo>
                  <a:lnTo>
                    <a:pt x="652645" y="150445"/>
                  </a:lnTo>
                  <a:lnTo>
                    <a:pt x="652645" y="175888"/>
                  </a:lnTo>
                  <a:lnTo>
                    <a:pt x="702423" y="200225"/>
                  </a:lnTo>
                  <a:lnTo>
                    <a:pt x="702423" y="200226"/>
                  </a:lnTo>
                  <a:lnTo>
                    <a:pt x="727866" y="225669"/>
                  </a:lnTo>
                  <a:lnTo>
                    <a:pt x="752202" y="251112"/>
                  </a:lnTo>
                  <a:lnTo>
                    <a:pt x="803086" y="251112"/>
                  </a:lnTo>
                  <a:lnTo>
                    <a:pt x="852864" y="200226"/>
                  </a:lnTo>
                  <a:lnTo>
                    <a:pt x="902642" y="225669"/>
                  </a:lnTo>
                  <a:lnTo>
                    <a:pt x="928084" y="275449"/>
                  </a:lnTo>
                  <a:lnTo>
                    <a:pt x="902642" y="326335"/>
                  </a:lnTo>
                  <a:lnTo>
                    <a:pt x="852864" y="350671"/>
                  </a:lnTo>
                  <a:lnTo>
                    <a:pt x="827422" y="350671"/>
                  </a:lnTo>
                  <a:lnTo>
                    <a:pt x="803086" y="326335"/>
                  </a:lnTo>
                  <a:lnTo>
                    <a:pt x="777644" y="376114"/>
                  </a:lnTo>
                  <a:lnTo>
                    <a:pt x="803086" y="425894"/>
                  </a:lnTo>
                  <a:lnTo>
                    <a:pt x="852864" y="425894"/>
                  </a:lnTo>
                  <a:lnTo>
                    <a:pt x="953526" y="451337"/>
                  </a:lnTo>
                  <a:lnTo>
                    <a:pt x="878306" y="502223"/>
                  </a:lnTo>
                  <a:lnTo>
                    <a:pt x="902642" y="526560"/>
                  </a:lnTo>
                  <a:lnTo>
                    <a:pt x="953526" y="526560"/>
                  </a:lnTo>
                  <a:lnTo>
                    <a:pt x="902642" y="577446"/>
                  </a:lnTo>
                  <a:lnTo>
                    <a:pt x="953526" y="601783"/>
                  </a:lnTo>
                  <a:lnTo>
                    <a:pt x="928084" y="652669"/>
                  </a:lnTo>
                  <a:lnTo>
                    <a:pt x="878306" y="652669"/>
                  </a:lnTo>
                  <a:lnTo>
                    <a:pt x="852864" y="677005"/>
                  </a:lnTo>
                  <a:lnTo>
                    <a:pt x="777644" y="752228"/>
                  </a:lnTo>
                  <a:lnTo>
                    <a:pt x="777644" y="777671"/>
                  </a:lnTo>
                  <a:lnTo>
                    <a:pt x="752202" y="803114"/>
                  </a:lnTo>
                  <a:lnTo>
                    <a:pt x="577426" y="1053120"/>
                  </a:lnTo>
                  <a:lnTo>
                    <a:pt x="601761" y="1104006"/>
                  </a:lnTo>
                  <a:lnTo>
                    <a:pt x="551983" y="1153785"/>
                  </a:lnTo>
                  <a:lnTo>
                    <a:pt x="526541" y="1179228"/>
                  </a:lnTo>
                  <a:lnTo>
                    <a:pt x="526541" y="1229008"/>
                  </a:lnTo>
                  <a:lnTo>
                    <a:pt x="476763" y="1279894"/>
                  </a:lnTo>
                  <a:lnTo>
                    <a:pt x="451321" y="1229008"/>
                  </a:lnTo>
                  <a:lnTo>
                    <a:pt x="425879" y="1204671"/>
                  </a:lnTo>
                  <a:lnTo>
                    <a:pt x="428807" y="1201743"/>
                  </a:lnTo>
                  <a:lnTo>
                    <a:pt x="425878" y="1204672"/>
                  </a:lnTo>
                  <a:lnTo>
                    <a:pt x="401542" y="1179229"/>
                  </a:lnTo>
                  <a:lnTo>
                    <a:pt x="350658" y="1229009"/>
                  </a:lnTo>
                  <a:lnTo>
                    <a:pt x="376100" y="1279895"/>
                  </a:lnTo>
                  <a:lnTo>
                    <a:pt x="376100" y="1304231"/>
                  </a:lnTo>
                  <a:lnTo>
                    <a:pt x="350658" y="1304231"/>
                  </a:lnTo>
                  <a:lnTo>
                    <a:pt x="300880" y="1355117"/>
                  </a:lnTo>
                  <a:lnTo>
                    <a:pt x="251102" y="1355117"/>
                  </a:lnTo>
                  <a:lnTo>
                    <a:pt x="175882" y="1379454"/>
                  </a:lnTo>
                  <a:lnTo>
                    <a:pt x="225660" y="1304231"/>
                  </a:lnTo>
                  <a:lnTo>
                    <a:pt x="275438" y="1254452"/>
                  </a:lnTo>
                  <a:lnTo>
                    <a:pt x="251102" y="1179229"/>
                  </a:lnTo>
                  <a:lnTo>
                    <a:pt x="251102" y="1129449"/>
                  </a:lnTo>
                  <a:lnTo>
                    <a:pt x="275438" y="1129449"/>
                  </a:lnTo>
                  <a:lnTo>
                    <a:pt x="326322" y="1078563"/>
                  </a:lnTo>
                  <a:lnTo>
                    <a:pt x="300880" y="1053120"/>
                  </a:lnTo>
                  <a:lnTo>
                    <a:pt x="251102" y="1028783"/>
                  </a:lnTo>
                  <a:lnTo>
                    <a:pt x="225660" y="1053120"/>
                  </a:lnTo>
                  <a:lnTo>
                    <a:pt x="150440" y="1153786"/>
                  </a:lnTo>
                  <a:lnTo>
                    <a:pt x="175882" y="1179229"/>
                  </a:lnTo>
                  <a:lnTo>
                    <a:pt x="175882" y="1229009"/>
                  </a:lnTo>
                  <a:lnTo>
                    <a:pt x="200218" y="1254452"/>
                  </a:lnTo>
                  <a:lnTo>
                    <a:pt x="175882" y="1279895"/>
                  </a:lnTo>
                  <a:lnTo>
                    <a:pt x="150440" y="1279895"/>
                  </a:lnTo>
                  <a:lnTo>
                    <a:pt x="124998" y="1254452"/>
                  </a:lnTo>
                  <a:lnTo>
                    <a:pt x="49778" y="1204672"/>
                  </a:lnTo>
                  <a:lnTo>
                    <a:pt x="25442" y="1129449"/>
                  </a:lnTo>
                  <a:lnTo>
                    <a:pt x="75220" y="1153786"/>
                  </a:lnTo>
                  <a:lnTo>
                    <a:pt x="100662" y="1129449"/>
                  </a:lnTo>
                  <a:lnTo>
                    <a:pt x="124998" y="1053120"/>
                  </a:lnTo>
                  <a:lnTo>
                    <a:pt x="75220" y="977898"/>
                  </a:lnTo>
                  <a:lnTo>
                    <a:pt x="124998" y="928118"/>
                  </a:lnTo>
                  <a:lnTo>
                    <a:pt x="124998" y="878338"/>
                  </a:lnTo>
                  <a:lnTo>
                    <a:pt x="124998" y="852895"/>
                  </a:lnTo>
                  <a:lnTo>
                    <a:pt x="100662" y="803115"/>
                  </a:lnTo>
                  <a:lnTo>
                    <a:pt x="200218" y="803115"/>
                  </a:lnTo>
                  <a:lnTo>
                    <a:pt x="200218" y="803114"/>
                  </a:lnTo>
                  <a:lnTo>
                    <a:pt x="275438" y="727891"/>
                  </a:lnTo>
                  <a:lnTo>
                    <a:pt x="326322" y="702448"/>
                  </a:lnTo>
                  <a:lnTo>
                    <a:pt x="326322" y="652668"/>
                  </a:lnTo>
                  <a:lnTo>
                    <a:pt x="401543" y="627225"/>
                  </a:lnTo>
                  <a:lnTo>
                    <a:pt x="376100" y="601782"/>
                  </a:lnTo>
                  <a:lnTo>
                    <a:pt x="300880" y="601782"/>
                  </a:lnTo>
                  <a:lnTo>
                    <a:pt x="376100" y="577446"/>
                  </a:lnTo>
                  <a:lnTo>
                    <a:pt x="376100" y="502223"/>
                  </a:lnTo>
                  <a:lnTo>
                    <a:pt x="350658" y="502223"/>
                  </a:lnTo>
                  <a:lnTo>
                    <a:pt x="350658" y="476780"/>
                  </a:lnTo>
                  <a:lnTo>
                    <a:pt x="326322" y="451337"/>
                  </a:lnTo>
                  <a:lnTo>
                    <a:pt x="350658" y="401557"/>
                  </a:lnTo>
                  <a:lnTo>
                    <a:pt x="326323" y="401557"/>
                  </a:lnTo>
                  <a:lnTo>
                    <a:pt x="326323" y="350671"/>
                  </a:lnTo>
                  <a:lnTo>
                    <a:pt x="300881" y="326334"/>
                  </a:lnTo>
                  <a:lnTo>
                    <a:pt x="324084" y="314605"/>
                  </a:lnTo>
                  <a:lnTo>
                    <a:pt x="324083" y="314605"/>
                  </a:lnTo>
                  <a:lnTo>
                    <a:pt x="300880" y="326334"/>
                  </a:lnTo>
                  <a:lnTo>
                    <a:pt x="275438" y="300891"/>
                  </a:lnTo>
                  <a:lnTo>
                    <a:pt x="225660" y="326334"/>
                  </a:lnTo>
                  <a:lnTo>
                    <a:pt x="225660" y="425894"/>
                  </a:lnTo>
                  <a:lnTo>
                    <a:pt x="175882" y="451337"/>
                  </a:lnTo>
                  <a:lnTo>
                    <a:pt x="200218" y="476780"/>
                  </a:lnTo>
                  <a:lnTo>
                    <a:pt x="251102" y="476780"/>
                  </a:lnTo>
                  <a:lnTo>
                    <a:pt x="275438" y="451337"/>
                  </a:lnTo>
                  <a:lnTo>
                    <a:pt x="275438" y="502223"/>
                  </a:lnTo>
                  <a:lnTo>
                    <a:pt x="251102" y="552003"/>
                  </a:lnTo>
                  <a:lnTo>
                    <a:pt x="225660" y="552003"/>
                  </a:lnTo>
                  <a:lnTo>
                    <a:pt x="200218" y="577446"/>
                  </a:lnTo>
                  <a:lnTo>
                    <a:pt x="175882" y="552003"/>
                  </a:lnTo>
                  <a:lnTo>
                    <a:pt x="200218" y="526560"/>
                  </a:lnTo>
                  <a:lnTo>
                    <a:pt x="200218" y="502223"/>
                  </a:lnTo>
                  <a:lnTo>
                    <a:pt x="175882" y="476780"/>
                  </a:lnTo>
                  <a:lnTo>
                    <a:pt x="124998" y="502223"/>
                  </a:lnTo>
                  <a:lnTo>
                    <a:pt x="100662" y="476780"/>
                  </a:lnTo>
                  <a:lnTo>
                    <a:pt x="75220" y="526560"/>
                  </a:lnTo>
                  <a:lnTo>
                    <a:pt x="25442" y="552003"/>
                  </a:lnTo>
                  <a:lnTo>
                    <a:pt x="75220" y="502223"/>
                  </a:lnTo>
                  <a:lnTo>
                    <a:pt x="49778" y="476780"/>
                  </a:lnTo>
                  <a:lnTo>
                    <a:pt x="49778" y="425894"/>
                  </a:lnTo>
                  <a:lnTo>
                    <a:pt x="25442" y="425894"/>
                  </a:lnTo>
                  <a:lnTo>
                    <a:pt x="0" y="376114"/>
                  </a:lnTo>
                  <a:lnTo>
                    <a:pt x="49778" y="300891"/>
                  </a:lnTo>
                  <a:lnTo>
                    <a:pt x="75220" y="326334"/>
                  </a:lnTo>
                  <a:lnTo>
                    <a:pt x="49778" y="350671"/>
                  </a:lnTo>
                  <a:lnTo>
                    <a:pt x="75220" y="350671"/>
                  </a:lnTo>
                  <a:lnTo>
                    <a:pt x="75220" y="376114"/>
                  </a:lnTo>
                  <a:lnTo>
                    <a:pt x="49778" y="401557"/>
                  </a:lnTo>
                  <a:lnTo>
                    <a:pt x="75220" y="451337"/>
                  </a:lnTo>
                  <a:lnTo>
                    <a:pt x="100662" y="425894"/>
                  </a:lnTo>
                  <a:lnTo>
                    <a:pt x="124998" y="451337"/>
                  </a:lnTo>
                  <a:lnTo>
                    <a:pt x="150440" y="451337"/>
                  </a:lnTo>
                  <a:lnTo>
                    <a:pt x="124998" y="401557"/>
                  </a:lnTo>
                  <a:lnTo>
                    <a:pt x="150440" y="376114"/>
                  </a:lnTo>
                  <a:lnTo>
                    <a:pt x="124998" y="326334"/>
                  </a:lnTo>
                  <a:lnTo>
                    <a:pt x="75220" y="300891"/>
                  </a:lnTo>
                  <a:lnTo>
                    <a:pt x="100662" y="275448"/>
                  </a:lnTo>
                  <a:lnTo>
                    <a:pt x="49778" y="275448"/>
                  </a:lnTo>
                  <a:lnTo>
                    <a:pt x="25442" y="225669"/>
                  </a:lnTo>
                  <a:lnTo>
                    <a:pt x="49778" y="200226"/>
                  </a:lnTo>
                  <a:lnTo>
                    <a:pt x="25442" y="175889"/>
                  </a:lnTo>
                  <a:lnTo>
                    <a:pt x="25442" y="150446"/>
                  </a:lnTo>
                  <a:lnTo>
                    <a:pt x="75220" y="175889"/>
                  </a:lnTo>
                  <a:lnTo>
                    <a:pt x="100662" y="175889"/>
                  </a:lnTo>
                  <a:lnTo>
                    <a:pt x="124998" y="200226"/>
                  </a:lnTo>
                  <a:lnTo>
                    <a:pt x="124998" y="225668"/>
                  </a:lnTo>
                  <a:lnTo>
                    <a:pt x="150440" y="225668"/>
                  </a:lnTo>
                  <a:lnTo>
                    <a:pt x="150440" y="200225"/>
                  </a:lnTo>
                  <a:lnTo>
                    <a:pt x="175882" y="175889"/>
                  </a:lnTo>
                  <a:lnTo>
                    <a:pt x="124998" y="150446"/>
                  </a:lnTo>
                  <a:lnTo>
                    <a:pt x="150440" y="125003"/>
                  </a:lnTo>
                  <a:lnTo>
                    <a:pt x="175882" y="100666"/>
                  </a:lnTo>
                  <a:lnTo>
                    <a:pt x="200218" y="125003"/>
                  </a:lnTo>
                  <a:lnTo>
                    <a:pt x="200218" y="150446"/>
                  </a:lnTo>
                  <a:lnTo>
                    <a:pt x="225660" y="175889"/>
                  </a:lnTo>
                  <a:lnTo>
                    <a:pt x="251102" y="150446"/>
                  </a:lnTo>
                  <a:lnTo>
                    <a:pt x="251103" y="150445"/>
                  </a:lnTo>
                  <a:lnTo>
                    <a:pt x="300881" y="150445"/>
                  </a:lnTo>
                  <a:lnTo>
                    <a:pt x="275439" y="125002"/>
                  </a:lnTo>
                  <a:lnTo>
                    <a:pt x="326323" y="100666"/>
                  </a:lnTo>
                  <a:lnTo>
                    <a:pt x="350659" y="125002"/>
                  </a:lnTo>
                  <a:lnTo>
                    <a:pt x="401543" y="125002"/>
                  </a:lnTo>
                  <a:lnTo>
                    <a:pt x="401543" y="100666"/>
                  </a:lnTo>
                  <a:lnTo>
                    <a:pt x="425879" y="75223"/>
                  </a:lnTo>
                  <a:lnTo>
                    <a:pt x="425879" y="49780"/>
                  </a:lnTo>
                  <a:lnTo>
                    <a:pt x="476763" y="25443"/>
                  </a:lnTo>
                  <a:lnTo>
                    <a:pt x="526541" y="25443"/>
                  </a:lnTo>
                  <a:lnTo>
                    <a:pt x="551983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  <a:extLst/>
          </p:spPr>
          <p:txBody>
            <a:bodyPr wrap="square" anchor="ctr">
              <a:noAutofit/>
            </a:bodyPr>
            <a:lstStyle/>
            <a:p>
              <a:endParaRPr lang="ja-JP" altLang="en-US"/>
            </a:p>
          </p:txBody>
        </p:sp>
        <p:sp>
          <p:nvSpPr>
            <p:cNvPr id="131" name="フリーフォーム: 図形 469">
              <a:extLst>
                <a:ext uri="{FF2B5EF4-FFF2-40B4-BE49-F238E27FC236}">
                  <a16:creationId xmlns="" xmlns:a16="http://schemas.microsoft.com/office/drawing/2014/main" id="{95EB2F16-D321-424F-B9B5-FB17E2A2B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6012" y="4691362"/>
              <a:ext cx="1003303" cy="1129449"/>
            </a:xfrm>
            <a:custGeom>
              <a:avLst/>
              <a:gdLst>
                <a:gd name="connsiteX0" fmla="*/ 365034 w 1003303"/>
                <a:gd name="connsiteY0" fmla="*/ 628508 h 1129449"/>
                <a:gd name="connsiteX1" fmla="*/ 365033 w 1003303"/>
                <a:gd name="connsiteY1" fmla="*/ 628508 h 1129449"/>
                <a:gd name="connsiteX2" fmla="*/ 368456 w 1003303"/>
                <a:gd name="connsiteY2" fmla="*/ 630773 h 1129449"/>
                <a:gd name="connsiteX3" fmla="*/ 368455 w 1003303"/>
                <a:gd name="connsiteY3" fmla="*/ 630772 h 1129449"/>
                <a:gd name="connsiteX4" fmla="*/ 300880 w 1003303"/>
                <a:gd name="connsiteY4" fmla="*/ 0 h 1129449"/>
                <a:gd name="connsiteX5" fmla="*/ 350658 w 1003303"/>
                <a:gd name="connsiteY5" fmla="*/ 0 h 1129449"/>
                <a:gd name="connsiteX6" fmla="*/ 376101 w 1003303"/>
                <a:gd name="connsiteY6" fmla="*/ 75223 h 1129449"/>
                <a:gd name="connsiteX7" fmla="*/ 425879 w 1003303"/>
                <a:gd name="connsiteY7" fmla="*/ 75223 h 1129449"/>
                <a:gd name="connsiteX8" fmla="*/ 451321 w 1003303"/>
                <a:gd name="connsiteY8" fmla="*/ 100666 h 1129449"/>
                <a:gd name="connsiteX9" fmla="*/ 526540 w 1003303"/>
                <a:gd name="connsiteY9" fmla="*/ 50886 h 1129449"/>
                <a:gd name="connsiteX10" fmla="*/ 551982 w 1003303"/>
                <a:gd name="connsiteY10" fmla="*/ 75223 h 1129449"/>
                <a:gd name="connsiteX11" fmla="*/ 601760 w 1003303"/>
                <a:gd name="connsiteY11" fmla="*/ 75223 h 1129449"/>
                <a:gd name="connsiteX12" fmla="*/ 652644 w 1003303"/>
                <a:gd name="connsiteY12" fmla="*/ 0 h 1129449"/>
                <a:gd name="connsiteX13" fmla="*/ 727864 w 1003303"/>
                <a:gd name="connsiteY13" fmla="*/ 25443 h 1129449"/>
                <a:gd name="connsiteX14" fmla="*/ 827420 w 1003303"/>
                <a:gd name="connsiteY14" fmla="*/ 150446 h 1129449"/>
                <a:gd name="connsiteX15" fmla="*/ 785859 w 1003303"/>
                <a:gd name="connsiteY15" fmla="*/ 192932 h 1129449"/>
                <a:gd name="connsiteX16" fmla="*/ 785859 w 1003303"/>
                <a:gd name="connsiteY16" fmla="*/ 192933 h 1129449"/>
                <a:gd name="connsiteX17" fmla="*/ 827421 w 1003303"/>
                <a:gd name="connsiteY17" fmla="*/ 150445 h 1129449"/>
                <a:gd name="connsiteX18" fmla="*/ 827421 w 1003303"/>
                <a:gd name="connsiteY18" fmla="*/ 201331 h 1129449"/>
                <a:gd name="connsiteX19" fmla="*/ 902641 w 1003303"/>
                <a:gd name="connsiteY19" fmla="*/ 251111 h 1129449"/>
                <a:gd name="connsiteX20" fmla="*/ 902641 w 1003303"/>
                <a:gd name="connsiteY20" fmla="*/ 201331 h 1129449"/>
                <a:gd name="connsiteX21" fmla="*/ 928083 w 1003303"/>
                <a:gd name="connsiteY21" fmla="*/ 175888 h 1129449"/>
                <a:gd name="connsiteX22" fmla="*/ 953525 w 1003303"/>
                <a:gd name="connsiteY22" fmla="*/ 225668 h 1129449"/>
                <a:gd name="connsiteX23" fmla="*/ 977861 w 1003303"/>
                <a:gd name="connsiteY23" fmla="*/ 251111 h 1129449"/>
                <a:gd name="connsiteX24" fmla="*/ 1003303 w 1003303"/>
                <a:gd name="connsiteY24" fmla="*/ 251111 h 1129449"/>
                <a:gd name="connsiteX25" fmla="*/ 902641 w 1003303"/>
                <a:gd name="connsiteY25" fmla="*/ 401557 h 1129449"/>
                <a:gd name="connsiteX26" fmla="*/ 878305 w 1003303"/>
                <a:gd name="connsiteY26" fmla="*/ 476780 h 1129449"/>
                <a:gd name="connsiteX27" fmla="*/ 852863 w 1003303"/>
                <a:gd name="connsiteY27" fmla="*/ 502223 h 1129449"/>
                <a:gd name="connsiteX28" fmla="*/ 827421 w 1003303"/>
                <a:gd name="connsiteY28" fmla="*/ 577446 h 1129449"/>
                <a:gd name="connsiteX29" fmla="*/ 852863 w 1003303"/>
                <a:gd name="connsiteY29" fmla="*/ 702448 h 1129449"/>
                <a:gd name="connsiteX30" fmla="*/ 902641 w 1003303"/>
                <a:gd name="connsiteY30" fmla="*/ 828557 h 1129449"/>
                <a:gd name="connsiteX31" fmla="*/ 855791 w 1003303"/>
                <a:gd name="connsiteY31" fmla="*/ 780664 h 1129449"/>
                <a:gd name="connsiteX32" fmla="*/ 902641 w 1003303"/>
                <a:gd name="connsiteY32" fmla="*/ 828558 h 1129449"/>
                <a:gd name="connsiteX33" fmla="*/ 827421 w 1003303"/>
                <a:gd name="connsiteY33" fmla="*/ 828558 h 1129449"/>
                <a:gd name="connsiteX34" fmla="*/ 803085 w 1003303"/>
                <a:gd name="connsiteY34" fmla="*/ 803115 h 1129449"/>
                <a:gd name="connsiteX35" fmla="*/ 702423 w 1003303"/>
                <a:gd name="connsiteY35" fmla="*/ 852895 h 1129449"/>
                <a:gd name="connsiteX36" fmla="*/ 652645 w 1003303"/>
                <a:gd name="connsiteY36" fmla="*/ 928117 h 1129449"/>
                <a:gd name="connsiteX37" fmla="*/ 652645 w 1003303"/>
                <a:gd name="connsiteY37" fmla="*/ 979003 h 1129449"/>
                <a:gd name="connsiteX38" fmla="*/ 627203 w 1003303"/>
                <a:gd name="connsiteY38" fmla="*/ 1028783 h 1129449"/>
                <a:gd name="connsiteX39" fmla="*/ 551983 w 1003303"/>
                <a:gd name="connsiteY39" fmla="*/ 1054226 h 1129449"/>
                <a:gd name="connsiteX40" fmla="*/ 526541 w 1003303"/>
                <a:gd name="connsiteY40" fmla="*/ 1028783 h 1129449"/>
                <a:gd name="connsiteX41" fmla="*/ 476762 w 1003303"/>
                <a:gd name="connsiteY41" fmla="*/ 1054226 h 1129449"/>
                <a:gd name="connsiteX42" fmla="*/ 451320 w 1003303"/>
                <a:gd name="connsiteY42" fmla="*/ 1078563 h 1129449"/>
                <a:gd name="connsiteX43" fmla="*/ 401542 w 1003303"/>
                <a:gd name="connsiteY43" fmla="*/ 1129449 h 1129449"/>
                <a:gd name="connsiteX44" fmla="*/ 376100 w 1003303"/>
                <a:gd name="connsiteY44" fmla="*/ 1078563 h 1129449"/>
                <a:gd name="connsiteX45" fmla="*/ 401542 w 1003303"/>
                <a:gd name="connsiteY45" fmla="*/ 1078563 h 1129449"/>
                <a:gd name="connsiteX46" fmla="*/ 401542 w 1003303"/>
                <a:gd name="connsiteY46" fmla="*/ 1054226 h 1129449"/>
                <a:gd name="connsiteX47" fmla="*/ 425878 w 1003303"/>
                <a:gd name="connsiteY47" fmla="*/ 1003340 h 1129449"/>
                <a:gd name="connsiteX48" fmla="*/ 425878 w 1003303"/>
                <a:gd name="connsiteY48" fmla="*/ 979003 h 1129449"/>
                <a:gd name="connsiteX49" fmla="*/ 451320 w 1003303"/>
                <a:gd name="connsiteY49" fmla="*/ 953560 h 1129449"/>
                <a:gd name="connsiteX50" fmla="*/ 451320 w 1003303"/>
                <a:gd name="connsiteY50" fmla="*/ 928117 h 1129449"/>
                <a:gd name="connsiteX51" fmla="*/ 425878 w 1003303"/>
                <a:gd name="connsiteY51" fmla="*/ 928117 h 1129449"/>
                <a:gd name="connsiteX52" fmla="*/ 451320 w 1003303"/>
                <a:gd name="connsiteY52" fmla="*/ 903781 h 1129449"/>
                <a:gd name="connsiteX53" fmla="*/ 476762 w 1003303"/>
                <a:gd name="connsiteY53" fmla="*/ 903781 h 1129449"/>
                <a:gd name="connsiteX54" fmla="*/ 476762 w 1003303"/>
                <a:gd name="connsiteY54" fmla="*/ 878338 h 1129449"/>
                <a:gd name="connsiteX55" fmla="*/ 526541 w 1003303"/>
                <a:gd name="connsiteY55" fmla="*/ 852895 h 1129449"/>
                <a:gd name="connsiteX56" fmla="*/ 577425 w 1003303"/>
                <a:gd name="connsiteY56" fmla="*/ 828558 h 1129449"/>
                <a:gd name="connsiteX57" fmla="*/ 577425 w 1003303"/>
                <a:gd name="connsiteY57" fmla="*/ 803115 h 1129449"/>
                <a:gd name="connsiteX58" fmla="*/ 577425 w 1003303"/>
                <a:gd name="connsiteY58" fmla="*/ 777672 h 1129449"/>
                <a:gd name="connsiteX59" fmla="*/ 526541 w 1003303"/>
                <a:gd name="connsiteY59" fmla="*/ 727892 h 1129449"/>
                <a:gd name="connsiteX60" fmla="*/ 502205 w 1003303"/>
                <a:gd name="connsiteY60" fmla="*/ 753335 h 1129449"/>
                <a:gd name="connsiteX61" fmla="*/ 476762 w 1003303"/>
                <a:gd name="connsiteY61" fmla="*/ 753335 h 1129449"/>
                <a:gd name="connsiteX62" fmla="*/ 509276 w 1003303"/>
                <a:gd name="connsiteY62" fmla="*/ 720099 h 1129449"/>
                <a:gd name="connsiteX63" fmla="*/ 509275 w 1003303"/>
                <a:gd name="connsiteY63" fmla="*/ 720099 h 1129449"/>
                <a:gd name="connsiteX64" fmla="*/ 476762 w 1003303"/>
                <a:gd name="connsiteY64" fmla="*/ 753335 h 1129449"/>
                <a:gd name="connsiteX65" fmla="*/ 451320 w 1003303"/>
                <a:gd name="connsiteY65" fmla="*/ 727892 h 1129449"/>
                <a:gd name="connsiteX66" fmla="*/ 425878 w 1003303"/>
                <a:gd name="connsiteY66" fmla="*/ 777671 h 1129449"/>
                <a:gd name="connsiteX67" fmla="*/ 451319 w 1003303"/>
                <a:gd name="connsiteY67" fmla="*/ 803113 h 1129449"/>
                <a:gd name="connsiteX68" fmla="*/ 451320 w 1003303"/>
                <a:gd name="connsiteY68" fmla="*/ 803114 h 1129449"/>
                <a:gd name="connsiteX69" fmla="*/ 376100 w 1003303"/>
                <a:gd name="connsiteY69" fmla="*/ 828557 h 1129449"/>
                <a:gd name="connsiteX70" fmla="*/ 350658 w 1003303"/>
                <a:gd name="connsiteY70" fmla="*/ 828557 h 1129449"/>
                <a:gd name="connsiteX71" fmla="*/ 350658 w 1003303"/>
                <a:gd name="connsiteY71" fmla="*/ 903779 h 1129449"/>
                <a:gd name="connsiteX72" fmla="*/ 401542 w 1003303"/>
                <a:gd name="connsiteY72" fmla="*/ 953559 h 1129449"/>
                <a:gd name="connsiteX73" fmla="*/ 376100 w 1003303"/>
                <a:gd name="connsiteY73" fmla="*/ 953559 h 1129449"/>
                <a:gd name="connsiteX74" fmla="*/ 350658 w 1003303"/>
                <a:gd name="connsiteY74" fmla="*/ 953559 h 1129449"/>
                <a:gd name="connsiteX75" fmla="*/ 350658 w 1003303"/>
                <a:gd name="connsiteY75" fmla="*/ 979002 h 1129449"/>
                <a:gd name="connsiteX76" fmla="*/ 326322 w 1003303"/>
                <a:gd name="connsiteY76" fmla="*/ 953559 h 1129449"/>
                <a:gd name="connsiteX77" fmla="*/ 326322 w 1003303"/>
                <a:gd name="connsiteY77" fmla="*/ 903779 h 1129449"/>
                <a:gd name="connsiteX78" fmla="*/ 300880 w 1003303"/>
                <a:gd name="connsiteY78" fmla="*/ 878337 h 1129449"/>
                <a:gd name="connsiteX79" fmla="*/ 225660 w 1003303"/>
                <a:gd name="connsiteY79" fmla="*/ 852894 h 1129449"/>
                <a:gd name="connsiteX80" fmla="*/ 150440 w 1003303"/>
                <a:gd name="connsiteY80" fmla="*/ 878337 h 1129449"/>
                <a:gd name="connsiteX81" fmla="*/ 124998 w 1003303"/>
                <a:gd name="connsiteY81" fmla="*/ 928116 h 1129449"/>
                <a:gd name="connsiteX82" fmla="*/ 75220 w 1003303"/>
                <a:gd name="connsiteY82" fmla="*/ 878337 h 1129449"/>
                <a:gd name="connsiteX83" fmla="*/ 100662 w 1003303"/>
                <a:gd name="connsiteY83" fmla="*/ 803114 h 1129449"/>
                <a:gd name="connsiteX84" fmla="*/ 75220 w 1003303"/>
                <a:gd name="connsiteY84" fmla="*/ 777671 h 1129449"/>
                <a:gd name="connsiteX85" fmla="*/ 75220 w 1003303"/>
                <a:gd name="connsiteY85" fmla="*/ 753334 h 1129449"/>
                <a:gd name="connsiteX86" fmla="*/ 200218 w 1003303"/>
                <a:gd name="connsiteY86" fmla="*/ 753334 h 1129449"/>
                <a:gd name="connsiteX87" fmla="*/ 200218 w 1003303"/>
                <a:gd name="connsiteY87" fmla="*/ 678112 h 1129449"/>
                <a:gd name="connsiteX88" fmla="*/ 175882 w 1003303"/>
                <a:gd name="connsiteY88" fmla="*/ 652669 h 1129449"/>
                <a:gd name="connsiteX89" fmla="*/ 175882 w 1003303"/>
                <a:gd name="connsiteY89" fmla="*/ 602889 h 1129449"/>
                <a:gd name="connsiteX90" fmla="*/ 150440 w 1003303"/>
                <a:gd name="connsiteY90" fmla="*/ 577446 h 1129449"/>
                <a:gd name="connsiteX91" fmla="*/ 75220 w 1003303"/>
                <a:gd name="connsiteY91" fmla="*/ 527666 h 1129449"/>
                <a:gd name="connsiteX92" fmla="*/ 75220 w 1003303"/>
                <a:gd name="connsiteY92" fmla="*/ 476780 h 1129449"/>
                <a:gd name="connsiteX93" fmla="*/ 75220 w 1003303"/>
                <a:gd name="connsiteY93" fmla="*/ 452443 h 1129449"/>
                <a:gd name="connsiteX94" fmla="*/ 49778 w 1003303"/>
                <a:gd name="connsiteY94" fmla="*/ 401557 h 1129449"/>
                <a:gd name="connsiteX95" fmla="*/ 75220 w 1003303"/>
                <a:gd name="connsiteY95" fmla="*/ 351778 h 1129449"/>
                <a:gd name="connsiteX96" fmla="*/ 49778 w 1003303"/>
                <a:gd name="connsiteY96" fmla="*/ 326335 h 1129449"/>
                <a:gd name="connsiteX97" fmla="*/ 100662 w 1003303"/>
                <a:gd name="connsiteY97" fmla="*/ 300892 h 1129449"/>
                <a:gd name="connsiteX98" fmla="*/ 100662 w 1003303"/>
                <a:gd name="connsiteY98" fmla="*/ 251112 h 1129449"/>
                <a:gd name="connsiteX99" fmla="*/ 49778 w 1003303"/>
                <a:gd name="connsiteY99" fmla="*/ 251112 h 1129449"/>
                <a:gd name="connsiteX100" fmla="*/ 0 w 1003303"/>
                <a:gd name="connsiteY100" fmla="*/ 201332 h 1129449"/>
                <a:gd name="connsiteX101" fmla="*/ 0 w 1003303"/>
                <a:gd name="connsiteY101" fmla="*/ 175889 h 1129449"/>
                <a:gd name="connsiteX102" fmla="*/ 75220 w 1003303"/>
                <a:gd name="connsiteY102" fmla="*/ 100666 h 1129449"/>
                <a:gd name="connsiteX103" fmla="*/ 175882 w 1003303"/>
                <a:gd name="connsiteY103" fmla="*/ 100666 h 1129449"/>
                <a:gd name="connsiteX104" fmla="*/ 300880 w 1003303"/>
                <a:gd name="connsiteY104" fmla="*/ 50886 h 112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003303" h="1129449">
                  <a:moveTo>
                    <a:pt x="365034" y="628508"/>
                  </a:moveTo>
                  <a:lnTo>
                    <a:pt x="365033" y="628508"/>
                  </a:lnTo>
                  <a:lnTo>
                    <a:pt x="368456" y="630773"/>
                  </a:lnTo>
                  <a:lnTo>
                    <a:pt x="368455" y="630772"/>
                  </a:lnTo>
                  <a:close/>
                  <a:moveTo>
                    <a:pt x="300880" y="0"/>
                  </a:moveTo>
                  <a:lnTo>
                    <a:pt x="350658" y="0"/>
                  </a:lnTo>
                  <a:lnTo>
                    <a:pt x="376101" y="75223"/>
                  </a:lnTo>
                  <a:lnTo>
                    <a:pt x="425879" y="75223"/>
                  </a:lnTo>
                  <a:lnTo>
                    <a:pt x="451321" y="100666"/>
                  </a:lnTo>
                  <a:lnTo>
                    <a:pt x="526540" y="50886"/>
                  </a:lnTo>
                  <a:lnTo>
                    <a:pt x="551982" y="75223"/>
                  </a:lnTo>
                  <a:lnTo>
                    <a:pt x="601760" y="75223"/>
                  </a:lnTo>
                  <a:lnTo>
                    <a:pt x="652644" y="0"/>
                  </a:lnTo>
                  <a:lnTo>
                    <a:pt x="727864" y="25443"/>
                  </a:lnTo>
                  <a:lnTo>
                    <a:pt x="827420" y="150446"/>
                  </a:lnTo>
                  <a:lnTo>
                    <a:pt x="785859" y="192932"/>
                  </a:lnTo>
                  <a:lnTo>
                    <a:pt x="785859" y="192933"/>
                  </a:lnTo>
                  <a:lnTo>
                    <a:pt x="827421" y="150445"/>
                  </a:lnTo>
                  <a:lnTo>
                    <a:pt x="827421" y="201331"/>
                  </a:lnTo>
                  <a:lnTo>
                    <a:pt x="902641" y="251111"/>
                  </a:lnTo>
                  <a:lnTo>
                    <a:pt x="902641" y="201331"/>
                  </a:lnTo>
                  <a:lnTo>
                    <a:pt x="928083" y="175888"/>
                  </a:lnTo>
                  <a:lnTo>
                    <a:pt x="953525" y="225668"/>
                  </a:lnTo>
                  <a:lnTo>
                    <a:pt x="977861" y="251111"/>
                  </a:lnTo>
                  <a:lnTo>
                    <a:pt x="1003303" y="251111"/>
                  </a:lnTo>
                  <a:lnTo>
                    <a:pt x="902641" y="401557"/>
                  </a:lnTo>
                  <a:lnTo>
                    <a:pt x="878305" y="476780"/>
                  </a:lnTo>
                  <a:lnTo>
                    <a:pt x="852863" y="502223"/>
                  </a:lnTo>
                  <a:lnTo>
                    <a:pt x="827421" y="577446"/>
                  </a:lnTo>
                  <a:lnTo>
                    <a:pt x="852863" y="702448"/>
                  </a:lnTo>
                  <a:lnTo>
                    <a:pt x="902641" y="828557"/>
                  </a:lnTo>
                  <a:lnTo>
                    <a:pt x="855791" y="780664"/>
                  </a:lnTo>
                  <a:lnTo>
                    <a:pt x="902641" y="828558"/>
                  </a:lnTo>
                  <a:lnTo>
                    <a:pt x="827421" y="828558"/>
                  </a:lnTo>
                  <a:lnTo>
                    <a:pt x="803085" y="803115"/>
                  </a:lnTo>
                  <a:lnTo>
                    <a:pt x="702423" y="852895"/>
                  </a:lnTo>
                  <a:lnTo>
                    <a:pt x="652645" y="928117"/>
                  </a:lnTo>
                  <a:lnTo>
                    <a:pt x="652645" y="979003"/>
                  </a:lnTo>
                  <a:lnTo>
                    <a:pt x="627203" y="1028783"/>
                  </a:lnTo>
                  <a:lnTo>
                    <a:pt x="551983" y="1054226"/>
                  </a:lnTo>
                  <a:lnTo>
                    <a:pt x="526541" y="1028783"/>
                  </a:lnTo>
                  <a:lnTo>
                    <a:pt x="476762" y="1054226"/>
                  </a:lnTo>
                  <a:lnTo>
                    <a:pt x="451320" y="1078563"/>
                  </a:lnTo>
                  <a:lnTo>
                    <a:pt x="401542" y="1129449"/>
                  </a:lnTo>
                  <a:lnTo>
                    <a:pt x="376100" y="1078563"/>
                  </a:lnTo>
                  <a:lnTo>
                    <a:pt x="401542" y="1078563"/>
                  </a:lnTo>
                  <a:lnTo>
                    <a:pt x="401542" y="1054226"/>
                  </a:lnTo>
                  <a:lnTo>
                    <a:pt x="425878" y="1003340"/>
                  </a:lnTo>
                  <a:lnTo>
                    <a:pt x="425878" y="979003"/>
                  </a:lnTo>
                  <a:lnTo>
                    <a:pt x="451320" y="953560"/>
                  </a:lnTo>
                  <a:lnTo>
                    <a:pt x="451320" y="928117"/>
                  </a:lnTo>
                  <a:lnTo>
                    <a:pt x="425878" y="928117"/>
                  </a:lnTo>
                  <a:lnTo>
                    <a:pt x="451320" y="903781"/>
                  </a:lnTo>
                  <a:lnTo>
                    <a:pt x="476762" y="903781"/>
                  </a:lnTo>
                  <a:lnTo>
                    <a:pt x="476762" y="878338"/>
                  </a:lnTo>
                  <a:lnTo>
                    <a:pt x="526541" y="852895"/>
                  </a:lnTo>
                  <a:lnTo>
                    <a:pt x="577425" y="828558"/>
                  </a:lnTo>
                  <a:lnTo>
                    <a:pt x="577425" y="803115"/>
                  </a:lnTo>
                  <a:lnTo>
                    <a:pt x="577425" y="777672"/>
                  </a:lnTo>
                  <a:lnTo>
                    <a:pt x="526541" y="727892"/>
                  </a:lnTo>
                  <a:lnTo>
                    <a:pt x="502205" y="753335"/>
                  </a:lnTo>
                  <a:lnTo>
                    <a:pt x="476762" y="753335"/>
                  </a:lnTo>
                  <a:lnTo>
                    <a:pt x="509276" y="720099"/>
                  </a:lnTo>
                  <a:lnTo>
                    <a:pt x="509275" y="720099"/>
                  </a:lnTo>
                  <a:lnTo>
                    <a:pt x="476762" y="753335"/>
                  </a:lnTo>
                  <a:lnTo>
                    <a:pt x="451320" y="727892"/>
                  </a:lnTo>
                  <a:lnTo>
                    <a:pt x="425878" y="777671"/>
                  </a:lnTo>
                  <a:lnTo>
                    <a:pt x="451319" y="803113"/>
                  </a:lnTo>
                  <a:lnTo>
                    <a:pt x="451320" y="803114"/>
                  </a:lnTo>
                  <a:lnTo>
                    <a:pt x="376100" y="828557"/>
                  </a:lnTo>
                  <a:lnTo>
                    <a:pt x="350658" y="828557"/>
                  </a:lnTo>
                  <a:lnTo>
                    <a:pt x="350658" y="903779"/>
                  </a:lnTo>
                  <a:lnTo>
                    <a:pt x="401542" y="953559"/>
                  </a:lnTo>
                  <a:lnTo>
                    <a:pt x="376100" y="953559"/>
                  </a:lnTo>
                  <a:lnTo>
                    <a:pt x="350658" y="953559"/>
                  </a:lnTo>
                  <a:lnTo>
                    <a:pt x="350658" y="979002"/>
                  </a:lnTo>
                  <a:lnTo>
                    <a:pt x="326322" y="953559"/>
                  </a:lnTo>
                  <a:lnTo>
                    <a:pt x="326322" y="903779"/>
                  </a:lnTo>
                  <a:lnTo>
                    <a:pt x="300880" y="878337"/>
                  </a:lnTo>
                  <a:lnTo>
                    <a:pt x="225660" y="852894"/>
                  </a:lnTo>
                  <a:lnTo>
                    <a:pt x="150440" y="878337"/>
                  </a:lnTo>
                  <a:lnTo>
                    <a:pt x="124998" y="928116"/>
                  </a:lnTo>
                  <a:lnTo>
                    <a:pt x="75220" y="878337"/>
                  </a:lnTo>
                  <a:lnTo>
                    <a:pt x="100662" y="803114"/>
                  </a:lnTo>
                  <a:lnTo>
                    <a:pt x="75220" y="777671"/>
                  </a:lnTo>
                  <a:lnTo>
                    <a:pt x="75220" y="753334"/>
                  </a:lnTo>
                  <a:lnTo>
                    <a:pt x="200218" y="753334"/>
                  </a:lnTo>
                  <a:lnTo>
                    <a:pt x="200218" y="678112"/>
                  </a:lnTo>
                  <a:lnTo>
                    <a:pt x="175882" y="652669"/>
                  </a:lnTo>
                  <a:lnTo>
                    <a:pt x="175882" y="602889"/>
                  </a:lnTo>
                  <a:lnTo>
                    <a:pt x="150440" y="577446"/>
                  </a:lnTo>
                  <a:lnTo>
                    <a:pt x="75220" y="527666"/>
                  </a:lnTo>
                  <a:lnTo>
                    <a:pt x="75220" y="476780"/>
                  </a:lnTo>
                  <a:lnTo>
                    <a:pt x="75220" y="452443"/>
                  </a:lnTo>
                  <a:lnTo>
                    <a:pt x="49778" y="401557"/>
                  </a:lnTo>
                  <a:lnTo>
                    <a:pt x="75220" y="351778"/>
                  </a:lnTo>
                  <a:lnTo>
                    <a:pt x="49778" y="326335"/>
                  </a:lnTo>
                  <a:lnTo>
                    <a:pt x="100662" y="300892"/>
                  </a:lnTo>
                  <a:lnTo>
                    <a:pt x="100662" y="251112"/>
                  </a:lnTo>
                  <a:lnTo>
                    <a:pt x="49778" y="251112"/>
                  </a:lnTo>
                  <a:lnTo>
                    <a:pt x="0" y="201332"/>
                  </a:lnTo>
                  <a:lnTo>
                    <a:pt x="0" y="175889"/>
                  </a:lnTo>
                  <a:lnTo>
                    <a:pt x="75220" y="100666"/>
                  </a:lnTo>
                  <a:lnTo>
                    <a:pt x="175882" y="100666"/>
                  </a:lnTo>
                  <a:lnTo>
                    <a:pt x="300880" y="5088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  <a:extLst/>
          </p:spPr>
          <p:txBody>
            <a:bodyPr wrap="square" anchor="ctr">
              <a:noAutofit/>
            </a:bodyPr>
            <a:lstStyle/>
            <a:p>
              <a:endParaRPr lang="ja-JP" altLang="en-US"/>
            </a:p>
          </p:txBody>
        </p:sp>
        <p:sp>
          <p:nvSpPr>
            <p:cNvPr id="132" name="フリーフォーム: 図形 468">
              <a:extLst>
                <a:ext uri="{FF2B5EF4-FFF2-40B4-BE49-F238E27FC236}">
                  <a16:creationId xmlns="" xmlns:a16="http://schemas.microsoft.com/office/drawing/2014/main" id="{F9ADD689-B9D2-4449-B5ED-44F4C610C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164" y="4240025"/>
              <a:ext cx="1480065" cy="1606229"/>
            </a:xfrm>
            <a:custGeom>
              <a:avLst/>
              <a:gdLst>
                <a:gd name="connsiteX0" fmla="*/ 1003304 w 1480065"/>
                <a:gd name="connsiteY0" fmla="*/ 0 h 1606229"/>
                <a:gd name="connsiteX1" fmla="*/ 1003304 w 1480065"/>
                <a:gd name="connsiteY1" fmla="*/ 49780 h 1606229"/>
                <a:gd name="connsiteX2" fmla="*/ 953526 w 1480065"/>
                <a:gd name="connsiteY2" fmla="*/ 49780 h 1606229"/>
                <a:gd name="connsiteX3" fmla="*/ 928084 w 1480065"/>
                <a:gd name="connsiteY3" fmla="*/ 75223 h 1606229"/>
                <a:gd name="connsiteX4" fmla="*/ 928084 w 1480065"/>
                <a:gd name="connsiteY4" fmla="*/ 125002 h 1606229"/>
                <a:gd name="connsiteX5" fmla="*/ 878306 w 1480065"/>
                <a:gd name="connsiteY5" fmla="*/ 100666 h 1606229"/>
                <a:gd name="connsiteX6" fmla="*/ 828528 w 1480065"/>
                <a:gd name="connsiteY6" fmla="*/ 150445 h 1606229"/>
                <a:gd name="connsiteX7" fmla="*/ 803086 w 1480065"/>
                <a:gd name="connsiteY7" fmla="*/ 125002 h 1606229"/>
                <a:gd name="connsiteX8" fmla="*/ 753308 w 1480065"/>
                <a:gd name="connsiteY8" fmla="*/ 150445 h 1606229"/>
                <a:gd name="connsiteX9" fmla="*/ 777644 w 1480065"/>
                <a:gd name="connsiteY9" fmla="*/ 175888 h 1606229"/>
                <a:gd name="connsiteX10" fmla="*/ 753308 w 1480065"/>
                <a:gd name="connsiteY10" fmla="*/ 200225 h 1606229"/>
                <a:gd name="connsiteX11" fmla="*/ 777644 w 1480065"/>
                <a:gd name="connsiteY11" fmla="*/ 200225 h 1606229"/>
                <a:gd name="connsiteX12" fmla="*/ 803086 w 1480065"/>
                <a:gd name="connsiteY12" fmla="*/ 225668 h 1606229"/>
                <a:gd name="connsiteX13" fmla="*/ 828528 w 1480065"/>
                <a:gd name="connsiteY13" fmla="*/ 225668 h 1606229"/>
                <a:gd name="connsiteX14" fmla="*/ 828528 w 1480065"/>
                <a:gd name="connsiteY14" fmla="*/ 251112 h 1606229"/>
                <a:gd name="connsiteX15" fmla="*/ 828527 w 1480065"/>
                <a:gd name="connsiteY15" fmla="*/ 251112 h 1606229"/>
                <a:gd name="connsiteX16" fmla="*/ 777643 w 1480065"/>
                <a:gd name="connsiteY16" fmla="*/ 300891 h 1606229"/>
                <a:gd name="connsiteX17" fmla="*/ 803085 w 1480065"/>
                <a:gd name="connsiteY17" fmla="*/ 376114 h 1606229"/>
                <a:gd name="connsiteX18" fmla="*/ 928083 w 1480065"/>
                <a:gd name="connsiteY18" fmla="*/ 401557 h 1606229"/>
                <a:gd name="connsiteX19" fmla="*/ 953525 w 1480065"/>
                <a:gd name="connsiteY19" fmla="*/ 326334 h 1606229"/>
                <a:gd name="connsiteX20" fmla="*/ 1078523 w 1480065"/>
                <a:gd name="connsiteY20" fmla="*/ 326334 h 1606229"/>
                <a:gd name="connsiteX21" fmla="*/ 1078523 w 1480065"/>
                <a:gd name="connsiteY21" fmla="*/ 451337 h 1606229"/>
                <a:gd name="connsiteX22" fmla="*/ 1067750 w 1480065"/>
                <a:gd name="connsiteY22" fmla="*/ 484636 h 1606229"/>
                <a:gd name="connsiteX23" fmla="*/ 1067751 w 1480065"/>
                <a:gd name="connsiteY23" fmla="*/ 484636 h 1606229"/>
                <a:gd name="connsiteX24" fmla="*/ 1078524 w 1480065"/>
                <a:gd name="connsiteY24" fmla="*/ 451337 h 1606229"/>
                <a:gd name="connsiteX25" fmla="*/ 1154850 w 1480065"/>
                <a:gd name="connsiteY25" fmla="*/ 401557 h 1606229"/>
                <a:gd name="connsiteX26" fmla="*/ 1204628 w 1480065"/>
                <a:gd name="connsiteY26" fmla="*/ 401557 h 1606229"/>
                <a:gd name="connsiteX27" fmla="*/ 1204628 w 1480065"/>
                <a:gd name="connsiteY27" fmla="*/ 451337 h 1606229"/>
                <a:gd name="connsiteX28" fmla="*/ 1305290 w 1480065"/>
                <a:gd name="connsiteY28" fmla="*/ 427000 h 1606229"/>
                <a:gd name="connsiteX29" fmla="*/ 1380510 w 1480065"/>
                <a:gd name="connsiteY29" fmla="*/ 376114 h 1606229"/>
                <a:gd name="connsiteX30" fmla="*/ 1430288 w 1480065"/>
                <a:gd name="connsiteY30" fmla="*/ 401557 h 1606229"/>
                <a:gd name="connsiteX31" fmla="*/ 1404846 w 1480065"/>
                <a:gd name="connsiteY31" fmla="*/ 476780 h 1606229"/>
                <a:gd name="connsiteX32" fmla="*/ 1455730 w 1480065"/>
                <a:gd name="connsiteY32" fmla="*/ 502223 h 1606229"/>
                <a:gd name="connsiteX33" fmla="*/ 1455730 w 1480065"/>
                <a:gd name="connsiteY33" fmla="*/ 552003 h 1606229"/>
                <a:gd name="connsiteX34" fmla="*/ 1355068 w 1480065"/>
                <a:gd name="connsiteY34" fmla="*/ 552003 h 1606229"/>
                <a:gd name="connsiteX35" fmla="*/ 1279848 w 1480065"/>
                <a:gd name="connsiteY35" fmla="*/ 627226 h 1606229"/>
                <a:gd name="connsiteX36" fmla="*/ 1279848 w 1480065"/>
                <a:gd name="connsiteY36" fmla="*/ 652669 h 1606229"/>
                <a:gd name="connsiteX37" fmla="*/ 1329626 w 1480065"/>
                <a:gd name="connsiteY37" fmla="*/ 702448 h 1606229"/>
                <a:gd name="connsiteX38" fmla="*/ 1380510 w 1480065"/>
                <a:gd name="connsiteY38" fmla="*/ 702448 h 1606229"/>
                <a:gd name="connsiteX39" fmla="*/ 1380510 w 1480065"/>
                <a:gd name="connsiteY39" fmla="*/ 752228 h 1606229"/>
                <a:gd name="connsiteX40" fmla="*/ 1329626 w 1480065"/>
                <a:gd name="connsiteY40" fmla="*/ 777671 h 1606229"/>
                <a:gd name="connsiteX41" fmla="*/ 1355068 w 1480065"/>
                <a:gd name="connsiteY41" fmla="*/ 803114 h 1606229"/>
                <a:gd name="connsiteX42" fmla="*/ 1329626 w 1480065"/>
                <a:gd name="connsiteY42" fmla="*/ 852894 h 1606229"/>
                <a:gd name="connsiteX43" fmla="*/ 1355068 w 1480065"/>
                <a:gd name="connsiteY43" fmla="*/ 903780 h 1606229"/>
                <a:gd name="connsiteX44" fmla="*/ 1355068 w 1480065"/>
                <a:gd name="connsiteY44" fmla="*/ 928117 h 1606229"/>
                <a:gd name="connsiteX45" fmla="*/ 1355068 w 1480065"/>
                <a:gd name="connsiteY45" fmla="*/ 979003 h 1606229"/>
                <a:gd name="connsiteX46" fmla="*/ 1337880 w 1480065"/>
                <a:gd name="connsiteY46" fmla="*/ 970409 h 1606229"/>
                <a:gd name="connsiteX47" fmla="*/ 1355067 w 1480065"/>
                <a:gd name="connsiteY47" fmla="*/ 979003 h 1606229"/>
                <a:gd name="connsiteX48" fmla="*/ 1430287 w 1480065"/>
                <a:gd name="connsiteY48" fmla="*/ 1028783 h 1606229"/>
                <a:gd name="connsiteX49" fmla="*/ 1455729 w 1480065"/>
                <a:gd name="connsiteY49" fmla="*/ 1054226 h 1606229"/>
                <a:gd name="connsiteX50" fmla="*/ 1455729 w 1480065"/>
                <a:gd name="connsiteY50" fmla="*/ 1104006 h 1606229"/>
                <a:gd name="connsiteX51" fmla="*/ 1480065 w 1480065"/>
                <a:gd name="connsiteY51" fmla="*/ 1129449 h 1606229"/>
                <a:gd name="connsiteX52" fmla="*/ 1480065 w 1480065"/>
                <a:gd name="connsiteY52" fmla="*/ 1204672 h 1606229"/>
                <a:gd name="connsiteX53" fmla="*/ 1355067 w 1480065"/>
                <a:gd name="connsiteY53" fmla="*/ 1204672 h 1606229"/>
                <a:gd name="connsiteX54" fmla="*/ 1355067 w 1480065"/>
                <a:gd name="connsiteY54" fmla="*/ 1229008 h 1606229"/>
                <a:gd name="connsiteX55" fmla="*/ 1324887 w 1480065"/>
                <a:gd name="connsiteY55" fmla="*/ 1244434 h 1606229"/>
                <a:gd name="connsiteX56" fmla="*/ 1324887 w 1480065"/>
                <a:gd name="connsiteY56" fmla="*/ 1244436 h 1606229"/>
                <a:gd name="connsiteX57" fmla="*/ 1355068 w 1480065"/>
                <a:gd name="connsiteY57" fmla="*/ 1229009 h 1606229"/>
                <a:gd name="connsiteX58" fmla="*/ 1380510 w 1480065"/>
                <a:gd name="connsiteY58" fmla="*/ 1254452 h 1606229"/>
                <a:gd name="connsiteX59" fmla="*/ 1355068 w 1480065"/>
                <a:gd name="connsiteY59" fmla="*/ 1329675 h 1606229"/>
                <a:gd name="connsiteX60" fmla="*/ 1404846 w 1480065"/>
                <a:gd name="connsiteY60" fmla="*/ 1379454 h 1606229"/>
                <a:gd name="connsiteX61" fmla="*/ 1380510 w 1480065"/>
                <a:gd name="connsiteY61" fmla="*/ 1404897 h 1606229"/>
                <a:gd name="connsiteX62" fmla="*/ 1380510 w 1480065"/>
                <a:gd name="connsiteY62" fmla="*/ 1430341 h 1606229"/>
                <a:gd name="connsiteX63" fmla="*/ 1404846 w 1480065"/>
                <a:gd name="connsiteY63" fmla="*/ 1480120 h 1606229"/>
                <a:gd name="connsiteX64" fmla="*/ 1355068 w 1480065"/>
                <a:gd name="connsiteY64" fmla="*/ 1505563 h 1606229"/>
                <a:gd name="connsiteX65" fmla="*/ 1305290 w 1480065"/>
                <a:gd name="connsiteY65" fmla="*/ 1580786 h 1606229"/>
                <a:gd name="connsiteX66" fmla="*/ 1230070 w 1480065"/>
                <a:gd name="connsiteY66" fmla="*/ 1606229 h 1606229"/>
                <a:gd name="connsiteX67" fmla="*/ 1204628 w 1480065"/>
                <a:gd name="connsiteY67" fmla="*/ 1555343 h 1606229"/>
                <a:gd name="connsiteX68" fmla="*/ 1230070 w 1480065"/>
                <a:gd name="connsiteY68" fmla="*/ 1480120 h 1606229"/>
                <a:gd name="connsiteX69" fmla="*/ 1254406 w 1480065"/>
                <a:gd name="connsiteY69" fmla="*/ 1430341 h 1606229"/>
                <a:gd name="connsiteX70" fmla="*/ 1254406 w 1480065"/>
                <a:gd name="connsiteY70" fmla="*/ 1404897 h 1606229"/>
                <a:gd name="connsiteX71" fmla="*/ 1305290 w 1480065"/>
                <a:gd name="connsiteY71" fmla="*/ 1404897 h 1606229"/>
                <a:gd name="connsiteX72" fmla="*/ 1329626 w 1480065"/>
                <a:gd name="connsiteY72" fmla="*/ 1379454 h 1606229"/>
                <a:gd name="connsiteX73" fmla="*/ 1305290 w 1480065"/>
                <a:gd name="connsiteY73" fmla="*/ 1355118 h 1606229"/>
                <a:gd name="connsiteX74" fmla="*/ 1209497 w 1480065"/>
                <a:gd name="connsiteY74" fmla="*/ 1330906 h 1606229"/>
                <a:gd name="connsiteX75" fmla="*/ 1200077 w 1480065"/>
                <a:gd name="connsiteY75" fmla="*/ 1334226 h 1606229"/>
                <a:gd name="connsiteX76" fmla="*/ 1154850 w 1480065"/>
                <a:gd name="connsiteY76" fmla="*/ 1379454 h 1606229"/>
                <a:gd name="connsiteX77" fmla="*/ 1078524 w 1480065"/>
                <a:gd name="connsiteY77" fmla="*/ 1404897 h 1606229"/>
                <a:gd name="connsiteX78" fmla="*/ 1028746 w 1480065"/>
                <a:gd name="connsiteY78" fmla="*/ 1454677 h 1606229"/>
                <a:gd name="connsiteX79" fmla="*/ 978968 w 1480065"/>
                <a:gd name="connsiteY79" fmla="*/ 1529900 h 1606229"/>
                <a:gd name="connsiteX80" fmla="*/ 878306 w 1480065"/>
                <a:gd name="connsiteY80" fmla="*/ 1480120 h 1606229"/>
                <a:gd name="connsiteX81" fmla="*/ 828528 w 1480065"/>
                <a:gd name="connsiteY81" fmla="*/ 1480120 h 1606229"/>
                <a:gd name="connsiteX82" fmla="*/ 702423 w 1480065"/>
                <a:gd name="connsiteY82" fmla="*/ 1430341 h 1606229"/>
                <a:gd name="connsiteX83" fmla="*/ 727865 w 1480065"/>
                <a:gd name="connsiteY83" fmla="*/ 1355118 h 1606229"/>
                <a:gd name="connsiteX84" fmla="*/ 777643 w 1480065"/>
                <a:gd name="connsiteY84" fmla="*/ 1355118 h 1606229"/>
                <a:gd name="connsiteX85" fmla="*/ 795721 w 1480065"/>
                <a:gd name="connsiteY85" fmla="*/ 1318961 h 1606229"/>
                <a:gd name="connsiteX86" fmla="*/ 795721 w 1480065"/>
                <a:gd name="connsiteY86" fmla="*/ 1318961 h 1606229"/>
                <a:gd name="connsiteX87" fmla="*/ 777643 w 1480065"/>
                <a:gd name="connsiteY87" fmla="*/ 1355117 h 1606229"/>
                <a:gd name="connsiteX88" fmla="*/ 727865 w 1480065"/>
                <a:gd name="connsiteY88" fmla="*/ 1355117 h 1606229"/>
                <a:gd name="connsiteX89" fmla="*/ 702423 w 1480065"/>
                <a:gd name="connsiteY89" fmla="*/ 1430340 h 1606229"/>
                <a:gd name="connsiteX90" fmla="*/ 502205 w 1480065"/>
                <a:gd name="connsiteY90" fmla="*/ 1430340 h 1606229"/>
                <a:gd name="connsiteX91" fmla="*/ 540921 w 1480065"/>
                <a:gd name="connsiteY91" fmla="*/ 1401579 h 1606229"/>
                <a:gd name="connsiteX92" fmla="*/ 602867 w 1480065"/>
                <a:gd name="connsiteY92" fmla="*/ 1404897 h 1606229"/>
                <a:gd name="connsiteX93" fmla="*/ 652645 w 1480065"/>
                <a:gd name="connsiteY93" fmla="*/ 1404897 h 1606229"/>
                <a:gd name="connsiteX94" fmla="*/ 652645 w 1480065"/>
                <a:gd name="connsiteY94" fmla="*/ 1355117 h 1606229"/>
                <a:gd name="connsiteX95" fmla="*/ 627203 w 1480065"/>
                <a:gd name="connsiteY95" fmla="*/ 1329674 h 1606229"/>
                <a:gd name="connsiteX96" fmla="*/ 602867 w 1480065"/>
                <a:gd name="connsiteY96" fmla="*/ 1355117 h 1606229"/>
                <a:gd name="connsiteX97" fmla="*/ 551983 w 1480065"/>
                <a:gd name="connsiteY97" fmla="*/ 1329674 h 1606229"/>
                <a:gd name="connsiteX98" fmla="*/ 527647 w 1480065"/>
                <a:gd name="connsiteY98" fmla="*/ 1329674 h 1606229"/>
                <a:gd name="connsiteX99" fmla="*/ 527647 w 1480065"/>
                <a:gd name="connsiteY99" fmla="*/ 1279895 h 1606229"/>
                <a:gd name="connsiteX100" fmla="*/ 502205 w 1480065"/>
                <a:gd name="connsiteY100" fmla="*/ 1279895 h 1606229"/>
                <a:gd name="connsiteX101" fmla="*/ 476763 w 1480065"/>
                <a:gd name="connsiteY101" fmla="*/ 1329674 h 1606229"/>
                <a:gd name="connsiteX102" fmla="*/ 502205 w 1480065"/>
                <a:gd name="connsiteY102" fmla="*/ 1355117 h 1606229"/>
                <a:gd name="connsiteX103" fmla="*/ 502205 w 1480065"/>
                <a:gd name="connsiteY103" fmla="*/ 1379454 h 1606229"/>
                <a:gd name="connsiteX104" fmla="*/ 451321 w 1480065"/>
                <a:gd name="connsiteY104" fmla="*/ 1329674 h 1606229"/>
                <a:gd name="connsiteX105" fmla="*/ 476763 w 1480065"/>
                <a:gd name="connsiteY105" fmla="*/ 1304231 h 1606229"/>
                <a:gd name="connsiteX106" fmla="*/ 476763 w 1480065"/>
                <a:gd name="connsiteY106" fmla="*/ 1229009 h 1606229"/>
                <a:gd name="connsiteX107" fmla="*/ 527647 w 1480065"/>
                <a:gd name="connsiteY107" fmla="*/ 1179229 h 1606229"/>
                <a:gd name="connsiteX108" fmla="*/ 476763 w 1480065"/>
                <a:gd name="connsiteY108" fmla="*/ 1179229 h 1606229"/>
                <a:gd name="connsiteX109" fmla="*/ 451321 w 1480065"/>
                <a:gd name="connsiteY109" fmla="*/ 1129449 h 1606229"/>
                <a:gd name="connsiteX110" fmla="*/ 426985 w 1480065"/>
                <a:gd name="connsiteY110" fmla="*/ 1129449 h 1606229"/>
                <a:gd name="connsiteX111" fmla="*/ 401543 w 1480065"/>
                <a:gd name="connsiteY111" fmla="*/ 1054227 h 1606229"/>
                <a:gd name="connsiteX112" fmla="*/ 326323 w 1480065"/>
                <a:gd name="connsiteY112" fmla="*/ 1078563 h 1606229"/>
                <a:gd name="connsiteX113" fmla="*/ 326323 w 1480065"/>
                <a:gd name="connsiteY113" fmla="*/ 1028783 h 1606229"/>
                <a:gd name="connsiteX114" fmla="*/ 376101 w 1480065"/>
                <a:gd name="connsiteY114" fmla="*/ 979004 h 1606229"/>
                <a:gd name="connsiteX115" fmla="*/ 351765 w 1480065"/>
                <a:gd name="connsiteY115" fmla="*/ 903781 h 1606229"/>
                <a:gd name="connsiteX116" fmla="*/ 351765 w 1480065"/>
                <a:gd name="connsiteY116" fmla="*/ 827452 h 1606229"/>
                <a:gd name="connsiteX117" fmla="*/ 376101 w 1480065"/>
                <a:gd name="connsiteY117" fmla="*/ 777672 h 1606229"/>
                <a:gd name="connsiteX118" fmla="*/ 376100 w 1480065"/>
                <a:gd name="connsiteY118" fmla="*/ 777672 h 1606229"/>
                <a:gd name="connsiteX119" fmla="*/ 351764 w 1480065"/>
                <a:gd name="connsiteY119" fmla="*/ 827451 h 1606229"/>
                <a:gd name="connsiteX120" fmla="*/ 326322 w 1480065"/>
                <a:gd name="connsiteY120" fmla="*/ 827451 h 1606229"/>
                <a:gd name="connsiteX121" fmla="*/ 276544 w 1480065"/>
                <a:gd name="connsiteY121" fmla="*/ 878337 h 1606229"/>
                <a:gd name="connsiteX122" fmla="*/ 201324 w 1480065"/>
                <a:gd name="connsiteY122" fmla="*/ 878337 h 1606229"/>
                <a:gd name="connsiteX123" fmla="*/ 150440 w 1480065"/>
                <a:gd name="connsiteY123" fmla="*/ 928117 h 1606229"/>
                <a:gd name="connsiteX124" fmla="*/ 100662 w 1480065"/>
                <a:gd name="connsiteY124" fmla="*/ 928117 h 1606229"/>
                <a:gd name="connsiteX125" fmla="*/ 0 w 1480065"/>
                <a:gd name="connsiteY125" fmla="*/ 903780 h 1606229"/>
                <a:gd name="connsiteX126" fmla="*/ 0 w 1480065"/>
                <a:gd name="connsiteY126" fmla="*/ 803115 h 1606229"/>
                <a:gd name="connsiteX127" fmla="*/ 50884 w 1480065"/>
                <a:gd name="connsiteY127" fmla="*/ 852894 h 1606229"/>
                <a:gd name="connsiteX128" fmla="*/ 100662 w 1480065"/>
                <a:gd name="connsiteY128" fmla="*/ 878337 h 1606229"/>
                <a:gd name="connsiteX129" fmla="*/ 126104 w 1480065"/>
                <a:gd name="connsiteY129" fmla="*/ 852894 h 1606229"/>
                <a:gd name="connsiteX130" fmla="*/ 150440 w 1480065"/>
                <a:gd name="connsiteY130" fmla="*/ 852894 h 1606229"/>
                <a:gd name="connsiteX131" fmla="*/ 175882 w 1480065"/>
                <a:gd name="connsiteY131" fmla="*/ 827451 h 1606229"/>
                <a:gd name="connsiteX132" fmla="*/ 225660 w 1480065"/>
                <a:gd name="connsiteY132" fmla="*/ 827451 h 1606229"/>
                <a:gd name="connsiteX133" fmla="*/ 251102 w 1480065"/>
                <a:gd name="connsiteY133" fmla="*/ 777672 h 1606229"/>
                <a:gd name="connsiteX134" fmla="*/ 251102 w 1480065"/>
                <a:gd name="connsiteY134" fmla="*/ 827451 h 1606229"/>
                <a:gd name="connsiteX135" fmla="*/ 276544 w 1480065"/>
                <a:gd name="connsiteY135" fmla="*/ 803115 h 1606229"/>
                <a:gd name="connsiteX136" fmla="*/ 300880 w 1480065"/>
                <a:gd name="connsiteY136" fmla="*/ 752229 h 1606229"/>
                <a:gd name="connsiteX137" fmla="*/ 276544 w 1480065"/>
                <a:gd name="connsiteY137" fmla="*/ 677006 h 1606229"/>
                <a:gd name="connsiteX138" fmla="*/ 251102 w 1480065"/>
                <a:gd name="connsiteY138" fmla="*/ 652669 h 1606229"/>
                <a:gd name="connsiteX139" fmla="*/ 300880 w 1480065"/>
                <a:gd name="connsiteY139" fmla="*/ 601783 h 1606229"/>
                <a:gd name="connsiteX140" fmla="*/ 351764 w 1480065"/>
                <a:gd name="connsiteY140" fmla="*/ 577446 h 1606229"/>
                <a:gd name="connsiteX141" fmla="*/ 376100 w 1480065"/>
                <a:gd name="connsiteY141" fmla="*/ 526560 h 1606229"/>
                <a:gd name="connsiteX142" fmla="*/ 401542 w 1480065"/>
                <a:gd name="connsiteY142" fmla="*/ 526560 h 1606229"/>
                <a:gd name="connsiteX143" fmla="*/ 438025 w 1480065"/>
                <a:gd name="connsiteY143" fmla="*/ 581692 h 1606229"/>
                <a:gd name="connsiteX144" fmla="*/ 438026 w 1480065"/>
                <a:gd name="connsiteY144" fmla="*/ 581691 h 1606229"/>
                <a:gd name="connsiteX145" fmla="*/ 401543 w 1480065"/>
                <a:gd name="connsiteY145" fmla="*/ 526560 h 1606229"/>
                <a:gd name="connsiteX146" fmla="*/ 426985 w 1480065"/>
                <a:gd name="connsiteY146" fmla="*/ 502223 h 1606229"/>
                <a:gd name="connsiteX147" fmla="*/ 476763 w 1480065"/>
                <a:gd name="connsiteY147" fmla="*/ 502223 h 1606229"/>
                <a:gd name="connsiteX148" fmla="*/ 577425 w 1480065"/>
                <a:gd name="connsiteY148" fmla="*/ 427000 h 1606229"/>
                <a:gd name="connsiteX149" fmla="*/ 678088 w 1480065"/>
                <a:gd name="connsiteY149" fmla="*/ 326334 h 1606229"/>
                <a:gd name="connsiteX150" fmla="*/ 702424 w 1480065"/>
                <a:gd name="connsiteY150" fmla="*/ 251112 h 1606229"/>
                <a:gd name="connsiteX151" fmla="*/ 727866 w 1480065"/>
                <a:gd name="connsiteY151" fmla="*/ 225668 h 1606229"/>
                <a:gd name="connsiteX152" fmla="*/ 702424 w 1480065"/>
                <a:gd name="connsiteY152" fmla="*/ 200225 h 1606229"/>
                <a:gd name="connsiteX153" fmla="*/ 727866 w 1480065"/>
                <a:gd name="connsiteY153" fmla="*/ 150445 h 1606229"/>
                <a:gd name="connsiteX154" fmla="*/ 702424 w 1480065"/>
                <a:gd name="connsiteY154" fmla="*/ 125002 h 1606229"/>
                <a:gd name="connsiteX155" fmla="*/ 727866 w 1480065"/>
                <a:gd name="connsiteY155" fmla="*/ 75223 h 1606229"/>
                <a:gd name="connsiteX156" fmla="*/ 753308 w 1480065"/>
                <a:gd name="connsiteY156" fmla="*/ 49780 h 1606229"/>
                <a:gd name="connsiteX157" fmla="*/ 803086 w 1480065"/>
                <a:gd name="connsiteY157" fmla="*/ 25443 h 1606229"/>
                <a:gd name="connsiteX158" fmla="*/ 828528 w 1480065"/>
                <a:gd name="connsiteY158" fmla="*/ 49780 h 1606229"/>
                <a:gd name="connsiteX159" fmla="*/ 903748 w 1480065"/>
                <a:gd name="connsiteY159" fmla="*/ 25443 h 1606229"/>
                <a:gd name="connsiteX0" fmla="*/ 1003304 w 1480065"/>
                <a:gd name="connsiteY0" fmla="*/ 0 h 1606229"/>
                <a:gd name="connsiteX1" fmla="*/ 1003304 w 1480065"/>
                <a:gd name="connsiteY1" fmla="*/ 49780 h 1606229"/>
                <a:gd name="connsiteX2" fmla="*/ 953526 w 1480065"/>
                <a:gd name="connsiteY2" fmla="*/ 49780 h 1606229"/>
                <a:gd name="connsiteX3" fmla="*/ 928084 w 1480065"/>
                <a:gd name="connsiteY3" fmla="*/ 75223 h 1606229"/>
                <a:gd name="connsiteX4" fmla="*/ 928084 w 1480065"/>
                <a:gd name="connsiteY4" fmla="*/ 125002 h 1606229"/>
                <a:gd name="connsiteX5" fmla="*/ 878306 w 1480065"/>
                <a:gd name="connsiteY5" fmla="*/ 100666 h 1606229"/>
                <a:gd name="connsiteX6" fmla="*/ 828528 w 1480065"/>
                <a:gd name="connsiteY6" fmla="*/ 150445 h 1606229"/>
                <a:gd name="connsiteX7" fmla="*/ 803086 w 1480065"/>
                <a:gd name="connsiteY7" fmla="*/ 125002 h 1606229"/>
                <a:gd name="connsiteX8" fmla="*/ 753308 w 1480065"/>
                <a:gd name="connsiteY8" fmla="*/ 150445 h 1606229"/>
                <a:gd name="connsiteX9" fmla="*/ 777644 w 1480065"/>
                <a:gd name="connsiteY9" fmla="*/ 175888 h 1606229"/>
                <a:gd name="connsiteX10" fmla="*/ 753308 w 1480065"/>
                <a:gd name="connsiteY10" fmla="*/ 200225 h 1606229"/>
                <a:gd name="connsiteX11" fmla="*/ 777644 w 1480065"/>
                <a:gd name="connsiteY11" fmla="*/ 200225 h 1606229"/>
                <a:gd name="connsiteX12" fmla="*/ 803086 w 1480065"/>
                <a:gd name="connsiteY12" fmla="*/ 225668 h 1606229"/>
                <a:gd name="connsiteX13" fmla="*/ 828528 w 1480065"/>
                <a:gd name="connsiteY13" fmla="*/ 225668 h 1606229"/>
                <a:gd name="connsiteX14" fmla="*/ 828528 w 1480065"/>
                <a:gd name="connsiteY14" fmla="*/ 251112 h 1606229"/>
                <a:gd name="connsiteX15" fmla="*/ 828527 w 1480065"/>
                <a:gd name="connsiteY15" fmla="*/ 251112 h 1606229"/>
                <a:gd name="connsiteX16" fmla="*/ 777643 w 1480065"/>
                <a:gd name="connsiteY16" fmla="*/ 300891 h 1606229"/>
                <a:gd name="connsiteX17" fmla="*/ 803085 w 1480065"/>
                <a:gd name="connsiteY17" fmla="*/ 376114 h 1606229"/>
                <a:gd name="connsiteX18" fmla="*/ 928083 w 1480065"/>
                <a:gd name="connsiteY18" fmla="*/ 401557 h 1606229"/>
                <a:gd name="connsiteX19" fmla="*/ 953525 w 1480065"/>
                <a:gd name="connsiteY19" fmla="*/ 326334 h 1606229"/>
                <a:gd name="connsiteX20" fmla="*/ 1078523 w 1480065"/>
                <a:gd name="connsiteY20" fmla="*/ 326334 h 1606229"/>
                <a:gd name="connsiteX21" fmla="*/ 1078523 w 1480065"/>
                <a:gd name="connsiteY21" fmla="*/ 451337 h 1606229"/>
                <a:gd name="connsiteX22" fmla="*/ 1067750 w 1480065"/>
                <a:gd name="connsiteY22" fmla="*/ 484636 h 1606229"/>
                <a:gd name="connsiteX23" fmla="*/ 1067751 w 1480065"/>
                <a:gd name="connsiteY23" fmla="*/ 484636 h 1606229"/>
                <a:gd name="connsiteX24" fmla="*/ 1078524 w 1480065"/>
                <a:gd name="connsiteY24" fmla="*/ 451337 h 1606229"/>
                <a:gd name="connsiteX25" fmla="*/ 1154850 w 1480065"/>
                <a:gd name="connsiteY25" fmla="*/ 401557 h 1606229"/>
                <a:gd name="connsiteX26" fmla="*/ 1204628 w 1480065"/>
                <a:gd name="connsiteY26" fmla="*/ 401557 h 1606229"/>
                <a:gd name="connsiteX27" fmla="*/ 1204628 w 1480065"/>
                <a:gd name="connsiteY27" fmla="*/ 451337 h 1606229"/>
                <a:gd name="connsiteX28" fmla="*/ 1305290 w 1480065"/>
                <a:gd name="connsiteY28" fmla="*/ 427000 h 1606229"/>
                <a:gd name="connsiteX29" fmla="*/ 1380510 w 1480065"/>
                <a:gd name="connsiteY29" fmla="*/ 376114 h 1606229"/>
                <a:gd name="connsiteX30" fmla="*/ 1430288 w 1480065"/>
                <a:gd name="connsiteY30" fmla="*/ 401557 h 1606229"/>
                <a:gd name="connsiteX31" fmla="*/ 1404846 w 1480065"/>
                <a:gd name="connsiteY31" fmla="*/ 476780 h 1606229"/>
                <a:gd name="connsiteX32" fmla="*/ 1455730 w 1480065"/>
                <a:gd name="connsiteY32" fmla="*/ 502223 h 1606229"/>
                <a:gd name="connsiteX33" fmla="*/ 1455730 w 1480065"/>
                <a:gd name="connsiteY33" fmla="*/ 552003 h 1606229"/>
                <a:gd name="connsiteX34" fmla="*/ 1355068 w 1480065"/>
                <a:gd name="connsiteY34" fmla="*/ 552003 h 1606229"/>
                <a:gd name="connsiteX35" fmla="*/ 1279848 w 1480065"/>
                <a:gd name="connsiteY35" fmla="*/ 627226 h 1606229"/>
                <a:gd name="connsiteX36" fmla="*/ 1279848 w 1480065"/>
                <a:gd name="connsiteY36" fmla="*/ 652669 h 1606229"/>
                <a:gd name="connsiteX37" fmla="*/ 1329626 w 1480065"/>
                <a:gd name="connsiteY37" fmla="*/ 702448 h 1606229"/>
                <a:gd name="connsiteX38" fmla="*/ 1380510 w 1480065"/>
                <a:gd name="connsiteY38" fmla="*/ 702448 h 1606229"/>
                <a:gd name="connsiteX39" fmla="*/ 1380510 w 1480065"/>
                <a:gd name="connsiteY39" fmla="*/ 752228 h 1606229"/>
                <a:gd name="connsiteX40" fmla="*/ 1329626 w 1480065"/>
                <a:gd name="connsiteY40" fmla="*/ 777671 h 1606229"/>
                <a:gd name="connsiteX41" fmla="*/ 1355068 w 1480065"/>
                <a:gd name="connsiteY41" fmla="*/ 803114 h 1606229"/>
                <a:gd name="connsiteX42" fmla="*/ 1329626 w 1480065"/>
                <a:gd name="connsiteY42" fmla="*/ 852894 h 1606229"/>
                <a:gd name="connsiteX43" fmla="*/ 1355068 w 1480065"/>
                <a:gd name="connsiteY43" fmla="*/ 903780 h 1606229"/>
                <a:gd name="connsiteX44" fmla="*/ 1355068 w 1480065"/>
                <a:gd name="connsiteY44" fmla="*/ 928117 h 1606229"/>
                <a:gd name="connsiteX45" fmla="*/ 1355068 w 1480065"/>
                <a:gd name="connsiteY45" fmla="*/ 979003 h 1606229"/>
                <a:gd name="connsiteX46" fmla="*/ 1337880 w 1480065"/>
                <a:gd name="connsiteY46" fmla="*/ 970409 h 1606229"/>
                <a:gd name="connsiteX47" fmla="*/ 1355067 w 1480065"/>
                <a:gd name="connsiteY47" fmla="*/ 979003 h 1606229"/>
                <a:gd name="connsiteX48" fmla="*/ 1430287 w 1480065"/>
                <a:gd name="connsiteY48" fmla="*/ 1028783 h 1606229"/>
                <a:gd name="connsiteX49" fmla="*/ 1455729 w 1480065"/>
                <a:gd name="connsiteY49" fmla="*/ 1054226 h 1606229"/>
                <a:gd name="connsiteX50" fmla="*/ 1455729 w 1480065"/>
                <a:gd name="connsiteY50" fmla="*/ 1104006 h 1606229"/>
                <a:gd name="connsiteX51" fmla="*/ 1480065 w 1480065"/>
                <a:gd name="connsiteY51" fmla="*/ 1129449 h 1606229"/>
                <a:gd name="connsiteX52" fmla="*/ 1480065 w 1480065"/>
                <a:gd name="connsiteY52" fmla="*/ 1204672 h 1606229"/>
                <a:gd name="connsiteX53" fmla="*/ 1355067 w 1480065"/>
                <a:gd name="connsiteY53" fmla="*/ 1204672 h 1606229"/>
                <a:gd name="connsiteX54" fmla="*/ 1355067 w 1480065"/>
                <a:gd name="connsiteY54" fmla="*/ 1229008 h 1606229"/>
                <a:gd name="connsiteX55" fmla="*/ 1324887 w 1480065"/>
                <a:gd name="connsiteY55" fmla="*/ 1244434 h 1606229"/>
                <a:gd name="connsiteX56" fmla="*/ 1324887 w 1480065"/>
                <a:gd name="connsiteY56" fmla="*/ 1244436 h 1606229"/>
                <a:gd name="connsiteX57" fmla="*/ 1355068 w 1480065"/>
                <a:gd name="connsiteY57" fmla="*/ 1229009 h 1606229"/>
                <a:gd name="connsiteX58" fmla="*/ 1380510 w 1480065"/>
                <a:gd name="connsiteY58" fmla="*/ 1254452 h 1606229"/>
                <a:gd name="connsiteX59" fmla="*/ 1355068 w 1480065"/>
                <a:gd name="connsiteY59" fmla="*/ 1329675 h 1606229"/>
                <a:gd name="connsiteX60" fmla="*/ 1404846 w 1480065"/>
                <a:gd name="connsiteY60" fmla="*/ 1379454 h 1606229"/>
                <a:gd name="connsiteX61" fmla="*/ 1380510 w 1480065"/>
                <a:gd name="connsiteY61" fmla="*/ 1404897 h 1606229"/>
                <a:gd name="connsiteX62" fmla="*/ 1380510 w 1480065"/>
                <a:gd name="connsiteY62" fmla="*/ 1430341 h 1606229"/>
                <a:gd name="connsiteX63" fmla="*/ 1404846 w 1480065"/>
                <a:gd name="connsiteY63" fmla="*/ 1480120 h 1606229"/>
                <a:gd name="connsiteX64" fmla="*/ 1355068 w 1480065"/>
                <a:gd name="connsiteY64" fmla="*/ 1505563 h 1606229"/>
                <a:gd name="connsiteX65" fmla="*/ 1305290 w 1480065"/>
                <a:gd name="connsiteY65" fmla="*/ 1580786 h 1606229"/>
                <a:gd name="connsiteX66" fmla="*/ 1230070 w 1480065"/>
                <a:gd name="connsiteY66" fmla="*/ 1606229 h 1606229"/>
                <a:gd name="connsiteX67" fmla="*/ 1204628 w 1480065"/>
                <a:gd name="connsiteY67" fmla="*/ 1555343 h 1606229"/>
                <a:gd name="connsiteX68" fmla="*/ 1230070 w 1480065"/>
                <a:gd name="connsiteY68" fmla="*/ 1480120 h 1606229"/>
                <a:gd name="connsiteX69" fmla="*/ 1254406 w 1480065"/>
                <a:gd name="connsiteY69" fmla="*/ 1430341 h 1606229"/>
                <a:gd name="connsiteX70" fmla="*/ 1254406 w 1480065"/>
                <a:gd name="connsiteY70" fmla="*/ 1404897 h 1606229"/>
                <a:gd name="connsiteX71" fmla="*/ 1305290 w 1480065"/>
                <a:gd name="connsiteY71" fmla="*/ 1404897 h 1606229"/>
                <a:gd name="connsiteX72" fmla="*/ 1329626 w 1480065"/>
                <a:gd name="connsiteY72" fmla="*/ 1379454 h 1606229"/>
                <a:gd name="connsiteX73" fmla="*/ 1305290 w 1480065"/>
                <a:gd name="connsiteY73" fmla="*/ 1355118 h 1606229"/>
                <a:gd name="connsiteX74" fmla="*/ 1209497 w 1480065"/>
                <a:gd name="connsiteY74" fmla="*/ 1330906 h 1606229"/>
                <a:gd name="connsiteX75" fmla="*/ 1200077 w 1480065"/>
                <a:gd name="connsiteY75" fmla="*/ 1334226 h 1606229"/>
                <a:gd name="connsiteX76" fmla="*/ 1154850 w 1480065"/>
                <a:gd name="connsiteY76" fmla="*/ 1379454 h 1606229"/>
                <a:gd name="connsiteX77" fmla="*/ 1078524 w 1480065"/>
                <a:gd name="connsiteY77" fmla="*/ 1404897 h 1606229"/>
                <a:gd name="connsiteX78" fmla="*/ 1028746 w 1480065"/>
                <a:gd name="connsiteY78" fmla="*/ 1454677 h 1606229"/>
                <a:gd name="connsiteX79" fmla="*/ 978968 w 1480065"/>
                <a:gd name="connsiteY79" fmla="*/ 1529900 h 1606229"/>
                <a:gd name="connsiteX80" fmla="*/ 878306 w 1480065"/>
                <a:gd name="connsiteY80" fmla="*/ 1480120 h 1606229"/>
                <a:gd name="connsiteX81" fmla="*/ 828528 w 1480065"/>
                <a:gd name="connsiteY81" fmla="*/ 1480120 h 1606229"/>
                <a:gd name="connsiteX82" fmla="*/ 702423 w 1480065"/>
                <a:gd name="connsiteY82" fmla="*/ 1430341 h 1606229"/>
                <a:gd name="connsiteX83" fmla="*/ 727865 w 1480065"/>
                <a:gd name="connsiteY83" fmla="*/ 1355118 h 1606229"/>
                <a:gd name="connsiteX84" fmla="*/ 777643 w 1480065"/>
                <a:gd name="connsiteY84" fmla="*/ 1355118 h 1606229"/>
                <a:gd name="connsiteX85" fmla="*/ 795721 w 1480065"/>
                <a:gd name="connsiteY85" fmla="*/ 1318961 h 1606229"/>
                <a:gd name="connsiteX86" fmla="*/ 795721 w 1480065"/>
                <a:gd name="connsiteY86" fmla="*/ 1318961 h 1606229"/>
                <a:gd name="connsiteX87" fmla="*/ 777643 w 1480065"/>
                <a:gd name="connsiteY87" fmla="*/ 1355117 h 1606229"/>
                <a:gd name="connsiteX88" fmla="*/ 727865 w 1480065"/>
                <a:gd name="connsiteY88" fmla="*/ 1355117 h 1606229"/>
                <a:gd name="connsiteX89" fmla="*/ 702423 w 1480065"/>
                <a:gd name="connsiteY89" fmla="*/ 1430340 h 1606229"/>
                <a:gd name="connsiteX90" fmla="*/ 502205 w 1480065"/>
                <a:gd name="connsiteY90" fmla="*/ 1430340 h 1606229"/>
                <a:gd name="connsiteX91" fmla="*/ 540921 w 1480065"/>
                <a:gd name="connsiteY91" fmla="*/ 1401579 h 1606229"/>
                <a:gd name="connsiteX92" fmla="*/ 602867 w 1480065"/>
                <a:gd name="connsiteY92" fmla="*/ 1404897 h 1606229"/>
                <a:gd name="connsiteX93" fmla="*/ 652645 w 1480065"/>
                <a:gd name="connsiteY93" fmla="*/ 1404897 h 1606229"/>
                <a:gd name="connsiteX94" fmla="*/ 652645 w 1480065"/>
                <a:gd name="connsiteY94" fmla="*/ 1355117 h 1606229"/>
                <a:gd name="connsiteX95" fmla="*/ 627203 w 1480065"/>
                <a:gd name="connsiteY95" fmla="*/ 1329674 h 1606229"/>
                <a:gd name="connsiteX96" fmla="*/ 602867 w 1480065"/>
                <a:gd name="connsiteY96" fmla="*/ 1355117 h 1606229"/>
                <a:gd name="connsiteX97" fmla="*/ 551983 w 1480065"/>
                <a:gd name="connsiteY97" fmla="*/ 1329674 h 1606229"/>
                <a:gd name="connsiteX98" fmla="*/ 527647 w 1480065"/>
                <a:gd name="connsiteY98" fmla="*/ 1329674 h 1606229"/>
                <a:gd name="connsiteX99" fmla="*/ 527647 w 1480065"/>
                <a:gd name="connsiteY99" fmla="*/ 1279895 h 1606229"/>
                <a:gd name="connsiteX100" fmla="*/ 502205 w 1480065"/>
                <a:gd name="connsiteY100" fmla="*/ 1279895 h 1606229"/>
                <a:gd name="connsiteX101" fmla="*/ 476763 w 1480065"/>
                <a:gd name="connsiteY101" fmla="*/ 1329674 h 1606229"/>
                <a:gd name="connsiteX102" fmla="*/ 502205 w 1480065"/>
                <a:gd name="connsiteY102" fmla="*/ 1355117 h 1606229"/>
                <a:gd name="connsiteX103" fmla="*/ 502205 w 1480065"/>
                <a:gd name="connsiteY103" fmla="*/ 1379454 h 1606229"/>
                <a:gd name="connsiteX104" fmla="*/ 451321 w 1480065"/>
                <a:gd name="connsiteY104" fmla="*/ 1329674 h 1606229"/>
                <a:gd name="connsiteX105" fmla="*/ 476763 w 1480065"/>
                <a:gd name="connsiteY105" fmla="*/ 1304231 h 1606229"/>
                <a:gd name="connsiteX106" fmla="*/ 476763 w 1480065"/>
                <a:gd name="connsiteY106" fmla="*/ 1229009 h 1606229"/>
                <a:gd name="connsiteX107" fmla="*/ 527647 w 1480065"/>
                <a:gd name="connsiteY107" fmla="*/ 1179229 h 1606229"/>
                <a:gd name="connsiteX108" fmla="*/ 476763 w 1480065"/>
                <a:gd name="connsiteY108" fmla="*/ 1179229 h 1606229"/>
                <a:gd name="connsiteX109" fmla="*/ 451321 w 1480065"/>
                <a:gd name="connsiteY109" fmla="*/ 1129449 h 1606229"/>
                <a:gd name="connsiteX110" fmla="*/ 426985 w 1480065"/>
                <a:gd name="connsiteY110" fmla="*/ 1129449 h 1606229"/>
                <a:gd name="connsiteX111" fmla="*/ 401543 w 1480065"/>
                <a:gd name="connsiteY111" fmla="*/ 1054227 h 1606229"/>
                <a:gd name="connsiteX112" fmla="*/ 326323 w 1480065"/>
                <a:gd name="connsiteY112" fmla="*/ 1078563 h 1606229"/>
                <a:gd name="connsiteX113" fmla="*/ 326323 w 1480065"/>
                <a:gd name="connsiteY113" fmla="*/ 1028783 h 1606229"/>
                <a:gd name="connsiteX114" fmla="*/ 376101 w 1480065"/>
                <a:gd name="connsiteY114" fmla="*/ 979004 h 1606229"/>
                <a:gd name="connsiteX115" fmla="*/ 351765 w 1480065"/>
                <a:gd name="connsiteY115" fmla="*/ 903781 h 1606229"/>
                <a:gd name="connsiteX116" fmla="*/ 351765 w 1480065"/>
                <a:gd name="connsiteY116" fmla="*/ 827452 h 1606229"/>
                <a:gd name="connsiteX117" fmla="*/ 376101 w 1480065"/>
                <a:gd name="connsiteY117" fmla="*/ 777672 h 1606229"/>
                <a:gd name="connsiteX118" fmla="*/ 376100 w 1480065"/>
                <a:gd name="connsiteY118" fmla="*/ 777672 h 1606229"/>
                <a:gd name="connsiteX119" fmla="*/ 351764 w 1480065"/>
                <a:gd name="connsiteY119" fmla="*/ 827451 h 1606229"/>
                <a:gd name="connsiteX120" fmla="*/ 326322 w 1480065"/>
                <a:gd name="connsiteY120" fmla="*/ 827451 h 1606229"/>
                <a:gd name="connsiteX121" fmla="*/ 276544 w 1480065"/>
                <a:gd name="connsiteY121" fmla="*/ 878337 h 1606229"/>
                <a:gd name="connsiteX122" fmla="*/ 201324 w 1480065"/>
                <a:gd name="connsiteY122" fmla="*/ 878337 h 1606229"/>
                <a:gd name="connsiteX123" fmla="*/ 150440 w 1480065"/>
                <a:gd name="connsiteY123" fmla="*/ 928117 h 1606229"/>
                <a:gd name="connsiteX124" fmla="*/ 100662 w 1480065"/>
                <a:gd name="connsiteY124" fmla="*/ 928117 h 1606229"/>
                <a:gd name="connsiteX125" fmla="*/ 0 w 1480065"/>
                <a:gd name="connsiteY125" fmla="*/ 903780 h 1606229"/>
                <a:gd name="connsiteX126" fmla="*/ 0 w 1480065"/>
                <a:gd name="connsiteY126" fmla="*/ 803115 h 1606229"/>
                <a:gd name="connsiteX127" fmla="*/ 50884 w 1480065"/>
                <a:gd name="connsiteY127" fmla="*/ 852894 h 1606229"/>
                <a:gd name="connsiteX128" fmla="*/ 100662 w 1480065"/>
                <a:gd name="connsiteY128" fmla="*/ 878337 h 1606229"/>
                <a:gd name="connsiteX129" fmla="*/ 126104 w 1480065"/>
                <a:gd name="connsiteY129" fmla="*/ 852894 h 1606229"/>
                <a:gd name="connsiteX130" fmla="*/ 150440 w 1480065"/>
                <a:gd name="connsiteY130" fmla="*/ 852894 h 1606229"/>
                <a:gd name="connsiteX131" fmla="*/ 175882 w 1480065"/>
                <a:gd name="connsiteY131" fmla="*/ 827451 h 1606229"/>
                <a:gd name="connsiteX132" fmla="*/ 225660 w 1480065"/>
                <a:gd name="connsiteY132" fmla="*/ 827451 h 1606229"/>
                <a:gd name="connsiteX133" fmla="*/ 251102 w 1480065"/>
                <a:gd name="connsiteY133" fmla="*/ 777672 h 1606229"/>
                <a:gd name="connsiteX134" fmla="*/ 251102 w 1480065"/>
                <a:gd name="connsiteY134" fmla="*/ 827451 h 1606229"/>
                <a:gd name="connsiteX135" fmla="*/ 276544 w 1480065"/>
                <a:gd name="connsiteY135" fmla="*/ 803115 h 1606229"/>
                <a:gd name="connsiteX136" fmla="*/ 300880 w 1480065"/>
                <a:gd name="connsiteY136" fmla="*/ 752229 h 1606229"/>
                <a:gd name="connsiteX137" fmla="*/ 276544 w 1480065"/>
                <a:gd name="connsiteY137" fmla="*/ 677006 h 1606229"/>
                <a:gd name="connsiteX138" fmla="*/ 251102 w 1480065"/>
                <a:gd name="connsiteY138" fmla="*/ 652669 h 1606229"/>
                <a:gd name="connsiteX139" fmla="*/ 300880 w 1480065"/>
                <a:gd name="connsiteY139" fmla="*/ 601783 h 1606229"/>
                <a:gd name="connsiteX140" fmla="*/ 351764 w 1480065"/>
                <a:gd name="connsiteY140" fmla="*/ 577446 h 1606229"/>
                <a:gd name="connsiteX141" fmla="*/ 376100 w 1480065"/>
                <a:gd name="connsiteY141" fmla="*/ 526560 h 1606229"/>
                <a:gd name="connsiteX142" fmla="*/ 401542 w 1480065"/>
                <a:gd name="connsiteY142" fmla="*/ 526560 h 1606229"/>
                <a:gd name="connsiteX143" fmla="*/ 438025 w 1480065"/>
                <a:gd name="connsiteY143" fmla="*/ 581692 h 1606229"/>
                <a:gd name="connsiteX144" fmla="*/ 401543 w 1480065"/>
                <a:gd name="connsiteY144" fmla="*/ 526560 h 1606229"/>
                <a:gd name="connsiteX145" fmla="*/ 426985 w 1480065"/>
                <a:gd name="connsiteY145" fmla="*/ 502223 h 1606229"/>
                <a:gd name="connsiteX146" fmla="*/ 476763 w 1480065"/>
                <a:gd name="connsiteY146" fmla="*/ 502223 h 1606229"/>
                <a:gd name="connsiteX147" fmla="*/ 577425 w 1480065"/>
                <a:gd name="connsiteY147" fmla="*/ 427000 h 1606229"/>
                <a:gd name="connsiteX148" fmla="*/ 678088 w 1480065"/>
                <a:gd name="connsiteY148" fmla="*/ 326334 h 1606229"/>
                <a:gd name="connsiteX149" fmla="*/ 702424 w 1480065"/>
                <a:gd name="connsiteY149" fmla="*/ 251112 h 1606229"/>
                <a:gd name="connsiteX150" fmla="*/ 727866 w 1480065"/>
                <a:gd name="connsiteY150" fmla="*/ 225668 h 1606229"/>
                <a:gd name="connsiteX151" fmla="*/ 702424 w 1480065"/>
                <a:gd name="connsiteY151" fmla="*/ 200225 h 1606229"/>
                <a:gd name="connsiteX152" fmla="*/ 727866 w 1480065"/>
                <a:gd name="connsiteY152" fmla="*/ 150445 h 1606229"/>
                <a:gd name="connsiteX153" fmla="*/ 702424 w 1480065"/>
                <a:gd name="connsiteY153" fmla="*/ 125002 h 1606229"/>
                <a:gd name="connsiteX154" fmla="*/ 727866 w 1480065"/>
                <a:gd name="connsiteY154" fmla="*/ 75223 h 1606229"/>
                <a:gd name="connsiteX155" fmla="*/ 753308 w 1480065"/>
                <a:gd name="connsiteY155" fmla="*/ 49780 h 1606229"/>
                <a:gd name="connsiteX156" fmla="*/ 803086 w 1480065"/>
                <a:gd name="connsiteY156" fmla="*/ 25443 h 1606229"/>
                <a:gd name="connsiteX157" fmla="*/ 828528 w 1480065"/>
                <a:gd name="connsiteY157" fmla="*/ 49780 h 1606229"/>
                <a:gd name="connsiteX158" fmla="*/ 903748 w 1480065"/>
                <a:gd name="connsiteY158" fmla="*/ 25443 h 1606229"/>
                <a:gd name="connsiteX159" fmla="*/ 1003304 w 1480065"/>
                <a:gd name="connsiteY159" fmla="*/ 0 h 1606229"/>
                <a:gd name="connsiteX0" fmla="*/ 1003304 w 1480065"/>
                <a:gd name="connsiteY0" fmla="*/ 0 h 1606229"/>
                <a:gd name="connsiteX1" fmla="*/ 1003304 w 1480065"/>
                <a:gd name="connsiteY1" fmla="*/ 49780 h 1606229"/>
                <a:gd name="connsiteX2" fmla="*/ 953526 w 1480065"/>
                <a:gd name="connsiteY2" fmla="*/ 49780 h 1606229"/>
                <a:gd name="connsiteX3" fmla="*/ 928084 w 1480065"/>
                <a:gd name="connsiteY3" fmla="*/ 75223 h 1606229"/>
                <a:gd name="connsiteX4" fmla="*/ 928084 w 1480065"/>
                <a:gd name="connsiteY4" fmla="*/ 125002 h 1606229"/>
                <a:gd name="connsiteX5" fmla="*/ 878306 w 1480065"/>
                <a:gd name="connsiteY5" fmla="*/ 100666 h 1606229"/>
                <a:gd name="connsiteX6" fmla="*/ 828528 w 1480065"/>
                <a:gd name="connsiteY6" fmla="*/ 150445 h 1606229"/>
                <a:gd name="connsiteX7" fmla="*/ 803086 w 1480065"/>
                <a:gd name="connsiteY7" fmla="*/ 125002 h 1606229"/>
                <a:gd name="connsiteX8" fmla="*/ 753308 w 1480065"/>
                <a:gd name="connsiteY8" fmla="*/ 150445 h 1606229"/>
                <a:gd name="connsiteX9" fmla="*/ 777644 w 1480065"/>
                <a:gd name="connsiteY9" fmla="*/ 175888 h 1606229"/>
                <a:gd name="connsiteX10" fmla="*/ 753308 w 1480065"/>
                <a:gd name="connsiteY10" fmla="*/ 200225 h 1606229"/>
                <a:gd name="connsiteX11" fmla="*/ 777644 w 1480065"/>
                <a:gd name="connsiteY11" fmla="*/ 200225 h 1606229"/>
                <a:gd name="connsiteX12" fmla="*/ 803086 w 1480065"/>
                <a:gd name="connsiteY12" fmla="*/ 225668 h 1606229"/>
                <a:gd name="connsiteX13" fmla="*/ 828528 w 1480065"/>
                <a:gd name="connsiteY13" fmla="*/ 225668 h 1606229"/>
                <a:gd name="connsiteX14" fmla="*/ 828528 w 1480065"/>
                <a:gd name="connsiteY14" fmla="*/ 251112 h 1606229"/>
                <a:gd name="connsiteX15" fmla="*/ 828527 w 1480065"/>
                <a:gd name="connsiteY15" fmla="*/ 251112 h 1606229"/>
                <a:gd name="connsiteX16" fmla="*/ 777643 w 1480065"/>
                <a:gd name="connsiteY16" fmla="*/ 300891 h 1606229"/>
                <a:gd name="connsiteX17" fmla="*/ 803085 w 1480065"/>
                <a:gd name="connsiteY17" fmla="*/ 376114 h 1606229"/>
                <a:gd name="connsiteX18" fmla="*/ 928083 w 1480065"/>
                <a:gd name="connsiteY18" fmla="*/ 401557 h 1606229"/>
                <a:gd name="connsiteX19" fmla="*/ 953525 w 1480065"/>
                <a:gd name="connsiteY19" fmla="*/ 326334 h 1606229"/>
                <a:gd name="connsiteX20" fmla="*/ 1078523 w 1480065"/>
                <a:gd name="connsiteY20" fmla="*/ 326334 h 1606229"/>
                <a:gd name="connsiteX21" fmla="*/ 1078523 w 1480065"/>
                <a:gd name="connsiteY21" fmla="*/ 451337 h 1606229"/>
                <a:gd name="connsiteX22" fmla="*/ 1067750 w 1480065"/>
                <a:gd name="connsiteY22" fmla="*/ 484636 h 1606229"/>
                <a:gd name="connsiteX23" fmla="*/ 1067751 w 1480065"/>
                <a:gd name="connsiteY23" fmla="*/ 484636 h 1606229"/>
                <a:gd name="connsiteX24" fmla="*/ 1078524 w 1480065"/>
                <a:gd name="connsiteY24" fmla="*/ 451337 h 1606229"/>
                <a:gd name="connsiteX25" fmla="*/ 1154850 w 1480065"/>
                <a:gd name="connsiteY25" fmla="*/ 401557 h 1606229"/>
                <a:gd name="connsiteX26" fmla="*/ 1204628 w 1480065"/>
                <a:gd name="connsiteY26" fmla="*/ 401557 h 1606229"/>
                <a:gd name="connsiteX27" fmla="*/ 1204628 w 1480065"/>
                <a:gd name="connsiteY27" fmla="*/ 451337 h 1606229"/>
                <a:gd name="connsiteX28" fmla="*/ 1305290 w 1480065"/>
                <a:gd name="connsiteY28" fmla="*/ 427000 h 1606229"/>
                <a:gd name="connsiteX29" fmla="*/ 1380510 w 1480065"/>
                <a:gd name="connsiteY29" fmla="*/ 376114 h 1606229"/>
                <a:gd name="connsiteX30" fmla="*/ 1430288 w 1480065"/>
                <a:gd name="connsiteY30" fmla="*/ 401557 h 1606229"/>
                <a:gd name="connsiteX31" fmla="*/ 1404846 w 1480065"/>
                <a:gd name="connsiteY31" fmla="*/ 476780 h 1606229"/>
                <a:gd name="connsiteX32" fmla="*/ 1455730 w 1480065"/>
                <a:gd name="connsiteY32" fmla="*/ 502223 h 1606229"/>
                <a:gd name="connsiteX33" fmla="*/ 1455730 w 1480065"/>
                <a:gd name="connsiteY33" fmla="*/ 552003 h 1606229"/>
                <a:gd name="connsiteX34" fmla="*/ 1355068 w 1480065"/>
                <a:gd name="connsiteY34" fmla="*/ 552003 h 1606229"/>
                <a:gd name="connsiteX35" fmla="*/ 1279848 w 1480065"/>
                <a:gd name="connsiteY35" fmla="*/ 627226 h 1606229"/>
                <a:gd name="connsiteX36" fmla="*/ 1279848 w 1480065"/>
                <a:gd name="connsiteY36" fmla="*/ 652669 h 1606229"/>
                <a:gd name="connsiteX37" fmla="*/ 1329626 w 1480065"/>
                <a:gd name="connsiteY37" fmla="*/ 702448 h 1606229"/>
                <a:gd name="connsiteX38" fmla="*/ 1380510 w 1480065"/>
                <a:gd name="connsiteY38" fmla="*/ 702448 h 1606229"/>
                <a:gd name="connsiteX39" fmla="*/ 1380510 w 1480065"/>
                <a:gd name="connsiteY39" fmla="*/ 752228 h 1606229"/>
                <a:gd name="connsiteX40" fmla="*/ 1329626 w 1480065"/>
                <a:gd name="connsiteY40" fmla="*/ 777671 h 1606229"/>
                <a:gd name="connsiteX41" fmla="*/ 1355068 w 1480065"/>
                <a:gd name="connsiteY41" fmla="*/ 803114 h 1606229"/>
                <a:gd name="connsiteX42" fmla="*/ 1329626 w 1480065"/>
                <a:gd name="connsiteY42" fmla="*/ 852894 h 1606229"/>
                <a:gd name="connsiteX43" fmla="*/ 1355068 w 1480065"/>
                <a:gd name="connsiteY43" fmla="*/ 903780 h 1606229"/>
                <a:gd name="connsiteX44" fmla="*/ 1355068 w 1480065"/>
                <a:gd name="connsiteY44" fmla="*/ 928117 h 1606229"/>
                <a:gd name="connsiteX45" fmla="*/ 1355068 w 1480065"/>
                <a:gd name="connsiteY45" fmla="*/ 979003 h 1606229"/>
                <a:gd name="connsiteX46" fmla="*/ 1337880 w 1480065"/>
                <a:gd name="connsiteY46" fmla="*/ 970409 h 1606229"/>
                <a:gd name="connsiteX47" fmla="*/ 1355067 w 1480065"/>
                <a:gd name="connsiteY47" fmla="*/ 979003 h 1606229"/>
                <a:gd name="connsiteX48" fmla="*/ 1430287 w 1480065"/>
                <a:gd name="connsiteY48" fmla="*/ 1028783 h 1606229"/>
                <a:gd name="connsiteX49" fmla="*/ 1455729 w 1480065"/>
                <a:gd name="connsiteY49" fmla="*/ 1054226 h 1606229"/>
                <a:gd name="connsiteX50" fmla="*/ 1455729 w 1480065"/>
                <a:gd name="connsiteY50" fmla="*/ 1104006 h 1606229"/>
                <a:gd name="connsiteX51" fmla="*/ 1480065 w 1480065"/>
                <a:gd name="connsiteY51" fmla="*/ 1129449 h 1606229"/>
                <a:gd name="connsiteX52" fmla="*/ 1480065 w 1480065"/>
                <a:gd name="connsiteY52" fmla="*/ 1204672 h 1606229"/>
                <a:gd name="connsiteX53" fmla="*/ 1355067 w 1480065"/>
                <a:gd name="connsiteY53" fmla="*/ 1204672 h 1606229"/>
                <a:gd name="connsiteX54" fmla="*/ 1355067 w 1480065"/>
                <a:gd name="connsiteY54" fmla="*/ 1229008 h 1606229"/>
                <a:gd name="connsiteX55" fmla="*/ 1324887 w 1480065"/>
                <a:gd name="connsiteY55" fmla="*/ 1244434 h 1606229"/>
                <a:gd name="connsiteX56" fmla="*/ 1324887 w 1480065"/>
                <a:gd name="connsiteY56" fmla="*/ 1244436 h 1606229"/>
                <a:gd name="connsiteX57" fmla="*/ 1355068 w 1480065"/>
                <a:gd name="connsiteY57" fmla="*/ 1229009 h 1606229"/>
                <a:gd name="connsiteX58" fmla="*/ 1380510 w 1480065"/>
                <a:gd name="connsiteY58" fmla="*/ 1254452 h 1606229"/>
                <a:gd name="connsiteX59" fmla="*/ 1355068 w 1480065"/>
                <a:gd name="connsiteY59" fmla="*/ 1329675 h 1606229"/>
                <a:gd name="connsiteX60" fmla="*/ 1404846 w 1480065"/>
                <a:gd name="connsiteY60" fmla="*/ 1379454 h 1606229"/>
                <a:gd name="connsiteX61" fmla="*/ 1380510 w 1480065"/>
                <a:gd name="connsiteY61" fmla="*/ 1404897 h 1606229"/>
                <a:gd name="connsiteX62" fmla="*/ 1380510 w 1480065"/>
                <a:gd name="connsiteY62" fmla="*/ 1430341 h 1606229"/>
                <a:gd name="connsiteX63" fmla="*/ 1404846 w 1480065"/>
                <a:gd name="connsiteY63" fmla="*/ 1480120 h 1606229"/>
                <a:gd name="connsiteX64" fmla="*/ 1355068 w 1480065"/>
                <a:gd name="connsiteY64" fmla="*/ 1505563 h 1606229"/>
                <a:gd name="connsiteX65" fmla="*/ 1305290 w 1480065"/>
                <a:gd name="connsiteY65" fmla="*/ 1580786 h 1606229"/>
                <a:gd name="connsiteX66" fmla="*/ 1230070 w 1480065"/>
                <a:gd name="connsiteY66" fmla="*/ 1606229 h 1606229"/>
                <a:gd name="connsiteX67" fmla="*/ 1204628 w 1480065"/>
                <a:gd name="connsiteY67" fmla="*/ 1555343 h 1606229"/>
                <a:gd name="connsiteX68" fmla="*/ 1230070 w 1480065"/>
                <a:gd name="connsiteY68" fmla="*/ 1480120 h 1606229"/>
                <a:gd name="connsiteX69" fmla="*/ 1254406 w 1480065"/>
                <a:gd name="connsiteY69" fmla="*/ 1430341 h 1606229"/>
                <a:gd name="connsiteX70" fmla="*/ 1254406 w 1480065"/>
                <a:gd name="connsiteY70" fmla="*/ 1404897 h 1606229"/>
                <a:gd name="connsiteX71" fmla="*/ 1305290 w 1480065"/>
                <a:gd name="connsiteY71" fmla="*/ 1404897 h 1606229"/>
                <a:gd name="connsiteX72" fmla="*/ 1329626 w 1480065"/>
                <a:gd name="connsiteY72" fmla="*/ 1379454 h 1606229"/>
                <a:gd name="connsiteX73" fmla="*/ 1305290 w 1480065"/>
                <a:gd name="connsiteY73" fmla="*/ 1355118 h 1606229"/>
                <a:gd name="connsiteX74" fmla="*/ 1209497 w 1480065"/>
                <a:gd name="connsiteY74" fmla="*/ 1330906 h 1606229"/>
                <a:gd name="connsiteX75" fmla="*/ 1200077 w 1480065"/>
                <a:gd name="connsiteY75" fmla="*/ 1334226 h 1606229"/>
                <a:gd name="connsiteX76" fmla="*/ 1154850 w 1480065"/>
                <a:gd name="connsiteY76" fmla="*/ 1379454 h 1606229"/>
                <a:gd name="connsiteX77" fmla="*/ 1078524 w 1480065"/>
                <a:gd name="connsiteY77" fmla="*/ 1404897 h 1606229"/>
                <a:gd name="connsiteX78" fmla="*/ 1028746 w 1480065"/>
                <a:gd name="connsiteY78" fmla="*/ 1454677 h 1606229"/>
                <a:gd name="connsiteX79" fmla="*/ 978968 w 1480065"/>
                <a:gd name="connsiteY79" fmla="*/ 1529900 h 1606229"/>
                <a:gd name="connsiteX80" fmla="*/ 878306 w 1480065"/>
                <a:gd name="connsiteY80" fmla="*/ 1480120 h 1606229"/>
                <a:gd name="connsiteX81" fmla="*/ 828528 w 1480065"/>
                <a:gd name="connsiteY81" fmla="*/ 1480120 h 1606229"/>
                <a:gd name="connsiteX82" fmla="*/ 702423 w 1480065"/>
                <a:gd name="connsiteY82" fmla="*/ 1430341 h 1606229"/>
                <a:gd name="connsiteX83" fmla="*/ 727865 w 1480065"/>
                <a:gd name="connsiteY83" fmla="*/ 1355118 h 1606229"/>
                <a:gd name="connsiteX84" fmla="*/ 777643 w 1480065"/>
                <a:gd name="connsiteY84" fmla="*/ 1355118 h 1606229"/>
                <a:gd name="connsiteX85" fmla="*/ 795721 w 1480065"/>
                <a:gd name="connsiteY85" fmla="*/ 1318961 h 1606229"/>
                <a:gd name="connsiteX86" fmla="*/ 795721 w 1480065"/>
                <a:gd name="connsiteY86" fmla="*/ 1318961 h 1606229"/>
                <a:gd name="connsiteX87" fmla="*/ 777643 w 1480065"/>
                <a:gd name="connsiteY87" fmla="*/ 1355117 h 1606229"/>
                <a:gd name="connsiteX88" fmla="*/ 727865 w 1480065"/>
                <a:gd name="connsiteY88" fmla="*/ 1355117 h 1606229"/>
                <a:gd name="connsiteX89" fmla="*/ 702423 w 1480065"/>
                <a:gd name="connsiteY89" fmla="*/ 1430340 h 1606229"/>
                <a:gd name="connsiteX90" fmla="*/ 502205 w 1480065"/>
                <a:gd name="connsiteY90" fmla="*/ 1430340 h 1606229"/>
                <a:gd name="connsiteX91" fmla="*/ 540921 w 1480065"/>
                <a:gd name="connsiteY91" fmla="*/ 1401579 h 1606229"/>
                <a:gd name="connsiteX92" fmla="*/ 602867 w 1480065"/>
                <a:gd name="connsiteY92" fmla="*/ 1404897 h 1606229"/>
                <a:gd name="connsiteX93" fmla="*/ 652645 w 1480065"/>
                <a:gd name="connsiteY93" fmla="*/ 1404897 h 1606229"/>
                <a:gd name="connsiteX94" fmla="*/ 652645 w 1480065"/>
                <a:gd name="connsiteY94" fmla="*/ 1355117 h 1606229"/>
                <a:gd name="connsiteX95" fmla="*/ 627203 w 1480065"/>
                <a:gd name="connsiteY95" fmla="*/ 1329674 h 1606229"/>
                <a:gd name="connsiteX96" fmla="*/ 602867 w 1480065"/>
                <a:gd name="connsiteY96" fmla="*/ 1355117 h 1606229"/>
                <a:gd name="connsiteX97" fmla="*/ 551983 w 1480065"/>
                <a:gd name="connsiteY97" fmla="*/ 1329674 h 1606229"/>
                <a:gd name="connsiteX98" fmla="*/ 527647 w 1480065"/>
                <a:gd name="connsiteY98" fmla="*/ 1329674 h 1606229"/>
                <a:gd name="connsiteX99" fmla="*/ 527647 w 1480065"/>
                <a:gd name="connsiteY99" fmla="*/ 1279895 h 1606229"/>
                <a:gd name="connsiteX100" fmla="*/ 502205 w 1480065"/>
                <a:gd name="connsiteY100" fmla="*/ 1279895 h 1606229"/>
                <a:gd name="connsiteX101" fmla="*/ 476763 w 1480065"/>
                <a:gd name="connsiteY101" fmla="*/ 1329674 h 1606229"/>
                <a:gd name="connsiteX102" fmla="*/ 502205 w 1480065"/>
                <a:gd name="connsiteY102" fmla="*/ 1355117 h 1606229"/>
                <a:gd name="connsiteX103" fmla="*/ 502205 w 1480065"/>
                <a:gd name="connsiteY103" fmla="*/ 1379454 h 1606229"/>
                <a:gd name="connsiteX104" fmla="*/ 451321 w 1480065"/>
                <a:gd name="connsiteY104" fmla="*/ 1329674 h 1606229"/>
                <a:gd name="connsiteX105" fmla="*/ 476763 w 1480065"/>
                <a:gd name="connsiteY105" fmla="*/ 1304231 h 1606229"/>
                <a:gd name="connsiteX106" fmla="*/ 476763 w 1480065"/>
                <a:gd name="connsiteY106" fmla="*/ 1229009 h 1606229"/>
                <a:gd name="connsiteX107" fmla="*/ 527647 w 1480065"/>
                <a:gd name="connsiteY107" fmla="*/ 1179229 h 1606229"/>
                <a:gd name="connsiteX108" fmla="*/ 476763 w 1480065"/>
                <a:gd name="connsiteY108" fmla="*/ 1179229 h 1606229"/>
                <a:gd name="connsiteX109" fmla="*/ 451321 w 1480065"/>
                <a:gd name="connsiteY109" fmla="*/ 1129449 h 1606229"/>
                <a:gd name="connsiteX110" fmla="*/ 426985 w 1480065"/>
                <a:gd name="connsiteY110" fmla="*/ 1129449 h 1606229"/>
                <a:gd name="connsiteX111" fmla="*/ 401543 w 1480065"/>
                <a:gd name="connsiteY111" fmla="*/ 1054227 h 1606229"/>
                <a:gd name="connsiteX112" fmla="*/ 326323 w 1480065"/>
                <a:gd name="connsiteY112" fmla="*/ 1078563 h 1606229"/>
                <a:gd name="connsiteX113" fmla="*/ 326323 w 1480065"/>
                <a:gd name="connsiteY113" fmla="*/ 1028783 h 1606229"/>
                <a:gd name="connsiteX114" fmla="*/ 376101 w 1480065"/>
                <a:gd name="connsiteY114" fmla="*/ 979004 h 1606229"/>
                <a:gd name="connsiteX115" fmla="*/ 351765 w 1480065"/>
                <a:gd name="connsiteY115" fmla="*/ 903781 h 1606229"/>
                <a:gd name="connsiteX116" fmla="*/ 351765 w 1480065"/>
                <a:gd name="connsiteY116" fmla="*/ 827452 h 1606229"/>
                <a:gd name="connsiteX117" fmla="*/ 376101 w 1480065"/>
                <a:gd name="connsiteY117" fmla="*/ 777672 h 1606229"/>
                <a:gd name="connsiteX118" fmla="*/ 376100 w 1480065"/>
                <a:gd name="connsiteY118" fmla="*/ 777672 h 1606229"/>
                <a:gd name="connsiteX119" fmla="*/ 351764 w 1480065"/>
                <a:gd name="connsiteY119" fmla="*/ 827451 h 1606229"/>
                <a:gd name="connsiteX120" fmla="*/ 326322 w 1480065"/>
                <a:gd name="connsiteY120" fmla="*/ 827451 h 1606229"/>
                <a:gd name="connsiteX121" fmla="*/ 276544 w 1480065"/>
                <a:gd name="connsiteY121" fmla="*/ 878337 h 1606229"/>
                <a:gd name="connsiteX122" fmla="*/ 201324 w 1480065"/>
                <a:gd name="connsiteY122" fmla="*/ 878337 h 1606229"/>
                <a:gd name="connsiteX123" fmla="*/ 150440 w 1480065"/>
                <a:gd name="connsiteY123" fmla="*/ 928117 h 1606229"/>
                <a:gd name="connsiteX124" fmla="*/ 100662 w 1480065"/>
                <a:gd name="connsiteY124" fmla="*/ 928117 h 1606229"/>
                <a:gd name="connsiteX125" fmla="*/ 0 w 1480065"/>
                <a:gd name="connsiteY125" fmla="*/ 903780 h 1606229"/>
                <a:gd name="connsiteX126" fmla="*/ 0 w 1480065"/>
                <a:gd name="connsiteY126" fmla="*/ 803115 h 1606229"/>
                <a:gd name="connsiteX127" fmla="*/ 50884 w 1480065"/>
                <a:gd name="connsiteY127" fmla="*/ 852894 h 1606229"/>
                <a:gd name="connsiteX128" fmla="*/ 100662 w 1480065"/>
                <a:gd name="connsiteY128" fmla="*/ 878337 h 1606229"/>
                <a:gd name="connsiteX129" fmla="*/ 126104 w 1480065"/>
                <a:gd name="connsiteY129" fmla="*/ 852894 h 1606229"/>
                <a:gd name="connsiteX130" fmla="*/ 150440 w 1480065"/>
                <a:gd name="connsiteY130" fmla="*/ 852894 h 1606229"/>
                <a:gd name="connsiteX131" fmla="*/ 175882 w 1480065"/>
                <a:gd name="connsiteY131" fmla="*/ 827451 h 1606229"/>
                <a:gd name="connsiteX132" fmla="*/ 225660 w 1480065"/>
                <a:gd name="connsiteY132" fmla="*/ 827451 h 1606229"/>
                <a:gd name="connsiteX133" fmla="*/ 251102 w 1480065"/>
                <a:gd name="connsiteY133" fmla="*/ 777672 h 1606229"/>
                <a:gd name="connsiteX134" fmla="*/ 251102 w 1480065"/>
                <a:gd name="connsiteY134" fmla="*/ 827451 h 1606229"/>
                <a:gd name="connsiteX135" fmla="*/ 276544 w 1480065"/>
                <a:gd name="connsiteY135" fmla="*/ 803115 h 1606229"/>
                <a:gd name="connsiteX136" fmla="*/ 300880 w 1480065"/>
                <a:gd name="connsiteY136" fmla="*/ 752229 h 1606229"/>
                <a:gd name="connsiteX137" fmla="*/ 276544 w 1480065"/>
                <a:gd name="connsiteY137" fmla="*/ 677006 h 1606229"/>
                <a:gd name="connsiteX138" fmla="*/ 251102 w 1480065"/>
                <a:gd name="connsiteY138" fmla="*/ 652669 h 1606229"/>
                <a:gd name="connsiteX139" fmla="*/ 300880 w 1480065"/>
                <a:gd name="connsiteY139" fmla="*/ 601783 h 1606229"/>
                <a:gd name="connsiteX140" fmla="*/ 351764 w 1480065"/>
                <a:gd name="connsiteY140" fmla="*/ 577446 h 1606229"/>
                <a:gd name="connsiteX141" fmla="*/ 376100 w 1480065"/>
                <a:gd name="connsiteY141" fmla="*/ 526560 h 1606229"/>
                <a:gd name="connsiteX142" fmla="*/ 401542 w 1480065"/>
                <a:gd name="connsiteY142" fmla="*/ 526560 h 1606229"/>
                <a:gd name="connsiteX143" fmla="*/ 401543 w 1480065"/>
                <a:gd name="connsiteY143" fmla="*/ 526560 h 1606229"/>
                <a:gd name="connsiteX144" fmla="*/ 426985 w 1480065"/>
                <a:gd name="connsiteY144" fmla="*/ 502223 h 1606229"/>
                <a:gd name="connsiteX145" fmla="*/ 476763 w 1480065"/>
                <a:gd name="connsiteY145" fmla="*/ 502223 h 1606229"/>
                <a:gd name="connsiteX146" fmla="*/ 577425 w 1480065"/>
                <a:gd name="connsiteY146" fmla="*/ 427000 h 1606229"/>
                <a:gd name="connsiteX147" fmla="*/ 678088 w 1480065"/>
                <a:gd name="connsiteY147" fmla="*/ 326334 h 1606229"/>
                <a:gd name="connsiteX148" fmla="*/ 702424 w 1480065"/>
                <a:gd name="connsiteY148" fmla="*/ 251112 h 1606229"/>
                <a:gd name="connsiteX149" fmla="*/ 727866 w 1480065"/>
                <a:gd name="connsiteY149" fmla="*/ 225668 h 1606229"/>
                <a:gd name="connsiteX150" fmla="*/ 702424 w 1480065"/>
                <a:gd name="connsiteY150" fmla="*/ 200225 h 1606229"/>
                <a:gd name="connsiteX151" fmla="*/ 727866 w 1480065"/>
                <a:gd name="connsiteY151" fmla="*/ 150445 h 1606229"/>
                <a:gd name="connsiteX152" fmla="*/ 702424 w 1480065"/>
                <a:gd name="connsiteY152" fmla="*/ 125002 h 1606229"/>
                <a:gd name="connsiteX153" fmla="*/ 727866 w 1480065"/>
                <a:gd name="connsiteY153" fmla="*/ 75223 h 1606229"/>
                <a:gd name="connsiteX154" fmla="*/ 753308 w 1480065"/>
                <a:gd name="connsiteY154" fmla="*/ 49780 h 1606229"/>
                <a:gd name="connsiteX155" fmla="*/ 803086 w 1480065"/>
                <a:gd name="connsiteY155" fmla="*/ 25443 h 1606229"/>
                <a:gd name="connsiteX156" fmla="*/ 828528 w 1480065"/>
                <a:gd name="connsiteY156" fmla="*/ 49780 h 1606229"/>
                <a:gd name="connsiteX157" fmla="*/ 903748 w 1480065"/>
                <a:gd name="connsiteY157" fmla="*/ 25443 h 1606229"/>
                <a:gd name="connsiteX158" fmla="*/ 1003304 w 1480065"/>
                <a:gd name="connsiteY158" fmla="*/ 0 h 1606229"/>
                <a:gd name="connsiteX0" fmla="*/ 1003304 w 1480065"/>
                <a:gd name="connsiteY0" fmla="*/ 0 h 1606229"/>
                <a:gd name="connsiteX1" fmla="*/ 1003304 w 1480065"/>
                <a:gd name="connsiteY1" fmla="*/ 49780 h 1606229"/>
                <a:gd name="connsiteX2" fmla="*/ 953526 w 1480065"/>
                <a:gd name="connsiteY2" fmla="*/ 49780 h 1606229"/>
                <a:gd name="connsiteX3" fmla="*/ 928084 w 1480065"/>
                <a:gd name="connsiteY3" fmla="*/ 75223 h 1606229"/>
                <a:gd name="connsiteX4" fmla="*/ 928084 w 1480065"/>
                <a:gd name="connsiteY4" fmla="*/ 125002 h 1606229"/>
                <a:gd name="connsiteX5" fmla="*/ 878306 w 1480065"/>
                <a:gd name="connsiteY5" fmla="*/ 100666 h 1606229"/>
                <a:gd name="connsiteX6" fmla="*/ 828528 w 1480065"/>
                <a:gd name="connsiteY6" fmla="*/ 150445 h 1606229"/>
                <a:gd name="connsiteX7" fmla="*/ 803086 w 1480065"/>
                <a:gd name="connsiteY7" fmla="*/ 125002 h 1606229"/>
                <a:gd name="connsiteX8" fmla="*/ 753308 w 1480065"/>
                <a:gd name="connsiteY8" fmla="*/ 150445 h 1606229"/>
                <a:gd name="connsiteX9" fmla="*/ 777644 w 1480065"/>
                <a:gd name="connsiteY9" fmla="*/ 175888 h 1606229"/>
                <a:gd name="connsiteX10" fmla="*/ 753308 w 1480065"/>
                <a:gd name="connsiteY10" fmla="*/ 200225 h 1606229"/>
                <a:gd name="connsiteX11" fmla="*/ 777644 w 1480065"/>
                <a:gd name="connsiteY11" fmla="*/ 200225 h 1606229"/>
                <a:gd name="connsiteX12" fmla="*/ 803086 w 1480065"/>
                <a:gd name="connsiteY12" fmla="*/ 225668 h 1606229"/>
                <a:gd name="connsiteX13" fmla="*/ 828528 w 1480065"/>
                <a:gd name="connsiteY13" fmla="*/ 225668 h 1606229"/>
                <a:gd name="connsiteX14" fmla="*/ 828528 w 1480065"/>
                <a:gd name="connsiteY14" fmla="*/ 251112 h 1606229"/>
                <a:gd name="connsiteX15" fmla="*/ 828527 w 1480065"/>
                <a:gd name="connsiteY15" fmla="*/ 251112 h 1606229"/>
                <a:gd name="connsiteX16" fmla="*/ 777643 w 1480065"/>
                <a:gd name="connsiteY16" fmla="*/ 300891 h 1606229"/>
                <a:gd name="connsiteX17" fmla="*/ 803085 w 1480065"/>
                <a:gd name="connsiteY17" fmla="*/ 376114 h 1606229"/>
                <a:gd name="connsiteX18" fmla="*/ 928083 w 1480065"/>
                <a:gd name="connsiteY18" fmla="*/ 401557 h 1606229"/>
                <a:gd name="connsiteX19" fmla="*/ 953525 w 1480065"/>
                <a:gd name="connsiteY19" fmla="*/ 326334 h 1606229"/>
                <a:gd name="connsiteX20" fmla="*/ 1078523 w 1480065"/>
                <a:gd name="connsiteY20" fmla="*/ 326334 h 1606229"/>
                <a:gd name="connsiteX21" fmla="*/ 1078523 w 1480065"/>
                <a:gd name="connsiteY21" fmla="*/ 451337 h 1606229"/>
                <a:gd name="connsiteX22" fmla="*/ 1067750 w 1480065"/>
                <a:gd name="connsiteY22" fmla="*/ 484636 h 1606229"/>
                <a:gd name="connsiteX23" fmla="*/ 1067751 w 1480065"/>
                <a:gd name="connsiteY23" fmla="*/ 484636 h 1606229"/>
                <a:gd name="connsiteX24" fmla="*/ 1078524 w 1480065"/>
                <a:gd name="connsiteY24" fmla="*/ 451337 h 1606229"/>
                <a:gd name="connsiteX25" fmla="*/ 1154850 w 1480065"/>
                <a:gd name="connsiteY25" fmla="*/ 401557 h 1606229"/>
                <a:gd name="connsiteX26" fmla="*/ 1204628 w 1480065"/>
                <a:gd name="connsiteY26" fmla="*/ 401557 h 1606229"/>
                <a:gd name="connsiteX27" fmla="*/ 1204628 w 1480065"/>
                <a:gd name="connsiteY27" fmla="*/ 451337 h 1606229"/>
                <a:gd name="connsiteX28" fmla="*/ 1305290 w 1480065"/>
                <a:gd name="connsiteY28" fmla="*/ 427000 h 1606229"/>
                <a:gd name="connsiteX29" fmla="*/ 1380510 w 1480065"/>
                <a:gd name="connsiteY29" fmla="*/ 376114 h 1606229"/>
                <a:gd name="connsiteX30" fmla="*/ 1430288 w 1480065"/>
                <a:gd name="connsiteY30" fmla="*/ 401557 h 1606229"/>
                <a:gd name="connsiteX31" fmla="*/ 1404846 w 1480065"/>
                <a:gd name="connsiteY31" fmla="*/ 476780 h 1606229"/>
                <a:gd name="connsiteX32" fmla="*/ 1455730 w 1480065"/>
                <a:gd name="connsiteY32" fmla="*/ 502223 h 1606229"/>
                <a:gd name="connsiteX33" fmla="*/ 1455730 w 1480065"/>
                <a:gd name="connsiteY33" fmla="*/ 552003 h 1606229"/>
                <a:gd name="connsiteX34" fmla="*/ 1355068 w 1480065"/>
                <a:gd name="connsiteY34" fmla="*/ 552003 h 1606229"/>
                <a:gd name="connsiteX35" fmla="*/ 1279848 w 1480065"/>
                <a:gd name="connsiteY35" fmla="*/ 627226 h 1606229"/>
                <a:gd name="connsiteX36" fmla="*/ 1279848 w 1480065"/>
                <a:gd name="connsiteY36" fmla="*/ 652669 h 1606229"/>
                <a:gd name="connsiteX37" fmla="*/ 1329626 w 1480065"/>
                <a:gd name="connsiteY37" fmla="*/ 702448 h 1606229"/>
                <a:gd name="connsiteX38" fmla="*/ 1380510 w 1480065"/>
                <a:gd name="connsiteY38" fmla="*/ 702448 h 1606229"/>
                <a:gd name="connsiteX39" fmla="*/ 1380510 w 1480065"/>
                <a:gd name="connsiteY39" fmla="*/ 752228 h 1606229"/>
                <a:gd name="connsiteX40" fmla="*/ 1329626 w 1480065"/>
                <a:gd name="connsiteY40" fmla="*/ 777671 h 1606229"/>
                <a:gd name="connsiteX41" fmla="*/ 1355068 w 1480065"/>
                <a:gd name="connsiteY41" fmla="*/ 803114 h 1606229"/>
                <a:gd name="connsiteX42" fmla="*/ 1329626 w 1480065"/>
                <a:gd name="connsiteY42" fmla="*/ 852894 h 1606229"/>
                <a:gd name="connsiteX43" fmla="*/ 1355068 w 1480065"/>
                <a:gd name="connsiteY43" fmla="*/ 903780 h 1606229"/>
                <a:gd name="connsiteX44" fmla="*/ 1355068 w 1480065"/>
                <a:gd name="connsiteY44" fmla="*/ 928117 h 1606229"/>
                <a:gd name="connsiteX45" fmla="*/ 1355068 w 1480065"/>
                <a:gd name="connsiteY45" fmla="*/ 979003 h 1606229"/>
                <a:gd name="connsiteX46" fmla="*/ 1337880 w 1480065"/>
                <a:gd name="connsiteY46" fmla="*/ 970409 h 1606229"/>
                <a:gd name="connsiteX47" fmla="*/ 1355067 w 1480065"/>
                <a:gd name="connsiteY47" fmla="*/ 979003 h 1606229"/>
                <a:gd name="connsiteX48" fmla="*/ 1430287 w 1480065"/>
                <a:gd name="connsiteY48" fmla="*/ 1028783 h 1606229"/>
                <a:gd name="connsiteX49" fmla="*/ 1455729 w 1480065"/>
                <a:gd name="connsiteY49" fmla="*/ 1054226 h 1606229"/>
                <a:gd name="connsiteX50" fmla="*/ 1455729 w 1480065"/>
                <a:gd name="connsiteY50" fmla="*/ 1104006 h 1606229"/>
                <a:gd name="connsiteX51" fmla="*/ 1480065 w 1480065"/>
                <a:gd name="connsiteY51" fmla="*/ 1129449 h 1606229"/>
                <a:gd name="connsiteX52" fmla="*/ 1480065 w 1480065"/>
                <a:gd name="connsiteY52" fmla="*/ 1204672 h 1606229"/>
                <a:gd name="connsiteX53" fmla="*/ 1355067 w 1480065"/>
                <a:gd name="connsiteY53" fmla="*/ 1204672 h 1606229"/>
                <a:gd name="connsiteX54" fmla="*/ 1355067 w 1480065"/>
                <a:gd name="connsiteY54" fmla="*/ 1229008 h 1606229"/>
                <a:gd name="connsiteX55" fmla="*/ 1324887 w 1480065"/>
                <a:gd name="connsiteY55" fmla="*/ 1244434 h 1606229"/>
                <a:gd name="connsiteX56" fmla="*/ 1324887 w 1480065"/>
                <a:gd name="connsiteY56" fmla="*/ 1244436 h 1606229"/>
                <a:gd name="connsiteX57" fmla="*/ 1355068 w 1480065"/>
                <a:gd name="connsiteY57" fmla="*/ 1229009 h 1606229"/>
                <a:gd name="connsiteX58" fmla="*/ 1380510 w 1480065"/>
                <a:gd name="connsiteY58" fmla="*/ 1254452 h 1606229"/>
                <a:gd name="connsiteX59" fmla="*/ 1355068 w 1480065"/>
                <a:gd name="connsiteY59" fmla="*/ 1329675 h 1606229"/>
                <a:gd name="connsiteX60" fmla="*/ 1404846 w 1480065"/>
                <a:gd name="connsiteY60" fmla="*/ 1379454 h 1606229"/>
                <a:gd name="connsiteX61" fmla="*/ 1380510 w 1480065"/>
                <a:gd name="connsiteY61" fmla="*/ 1404897 h 1606229"/>
                <a:gd name="connsiteX62" fmla="*/ 1380510 w 1480065"/>
                <a:gd name="connsiteY62" fmla="*/ 1430341 h 1606229"/>
                <a:gd name="connsiteX63" fmla="*/ 1404846 w 1480065"/>
                <a:gd name="connsiteY63" fmla="*/ 1480120 h 1606229"/>
                <a:gd name="connsiteX64" fmla="*/ 1355068 w 1480065"/>
                <a:gd name="connsiteY64" fmla="*/ 1505563 h 1606229"/>
                <a:gd name="connsiteX65" fmla="*/ 1305290 w 1480065"/>
                <a:gd name="connsiteY65" fmla="*/ 1580786 h 1606229"/>
                <a:gd name="connsiteX66" fmla="*/ 1230070 w 1480065"/>
                <a:gd name="connsiteY66" fmla="*/ 1606229 h 1606229"/>
                <a:gd name="connsiteX67" fmla="*/ 1204628 w 1480065"/>
                <a:gd name="connsiteY67" fmla="*/ 1555343 h 1606229"/>
                <a:gd name="connsiteX68" fmla="*/ 1230070 w 1480065"/>
                <a:gd name="connsiteY68" fmla="*/ 1480120 h 1606229"/>
                <a:gd name="connsiteX69" fmla="*/ 1254406 w 1480065"/>
                <a:gd name="connsiteY69" fmla="*/ 1430341 h 1606229"/>
                <a:gd name="connsiteX70" fmla="*/ 1254406 w 1480065"/>
                <a:gd name="connsiteY70" fmla="*/ 1404897 h 1606229"/>
                <a:gd name="connsiteX71" fmla="*/ 1305290 w 1480065"/>
                <a:gd name="connsiteY71" fmla="*/ 1404897 h 1606229"/>
                <a:gd name="connsiteX72" fmla="*/ 1329626 w 1480065"/>
                <a:gd name="connsiteY72" fmla="*/ 1379454 h 1606229"/>
                <a:gd name="connsiteX73" fmla="*/ 1305290 w 1480065"/>
                <a:gd name="connsiteY73" fmla="*/ 1355118 h 1606229"/>
                <a:gd name="connsiteX74" fmla="*/ 1209497 w 1480065"/>
                <a:gd name="connsiteY74" fmla="*/ 1330906 h 1606229"/>
                <a:gd name="connsiteX75" fmla="*/ 1200077 w 1480065"/>
                <a:gd name="connsiteY75" fmla="*/ 1334226 h 1606229"/>
                <a:gd name="connsiteX76" fmla="*/ 1154850 w 1480065"/>
                <a:gd name="connsiteY76" fmla="*/ 1379454 h 1606229"/>
                <a:gd name="connsiteX77" fmla="*/ 1078524 w 1480065"/>
                <a:gd name="connsiteY77" fmla="*/ 1404897 h 1606229"/>
                <a:gd name="connsiteX78" fmla="*/ 1028746 w 1480065"/>
                <a:gd name="connsiteY78" fmla="*/ 1454677 h 1606229"/>
                <a:gd name="connsiteX79" fmla="*/ 978968 w 1480065"/>
                <a:gd name="connsiteY79" fmla="*/ 1529900 h 1606229"/>
                <a:gd name="connsiteX80" fmla="*/ 878306 w 1480065"/>
                <a:gd name="connsiteY80" fmla="*/ 1480120 h 1606229"/>
                <a:gd name="connsiteX81" fmla="*/ 828528 w 1480065"/>
                <a:gd name="connsiteY81" fmla="*/ 1480120 h 1606229"/>
                <a:gd name="connsiteX82" fmla="*/ 702423 w 1480065"/>
                <a:gd name="connsiteY82" fmla="*/ 1430341 h 1606229"/>
                <a:gd name="connsiteX83" fmla="*/ 727865 w 1480065"/>
                <a:gd name="connsiteY83" fmla="*/ 1355118 h 1606229"/>
                <a:gd name="connsiteX84" fmla="*/ 777643 w 1480065"/>
                <a:gd name="connsiteY84" fmla="*/ 1355118 h 1606229"/>
                <a:gd name="connsiteX85" fmla="*/ 795721 w 1480065"/>
                <a:gd name="connsiteY85" fmla="*/ 1318961 h 1606229"/>
                <a:gd name="connsiteX86" fmla="*/ 795721 w 1480065"/>
                <a:gd name="connsiteY86" fmla="*/ 1318961 h 1606229"/>
                <a:gd name="connsiteX87" fmla="*/ 777643 w 1480065"/>
                <a:gd name="connsiteY87" fmla="*/ 1355117 h 1606229"/>
                <a:gd name="connsiteX88" fmla="*/ 727865 w 1480065"/>
                <a:gd name="connsiteY88" fmla="*/ 1355117 h 1606229"/>
                <a:gd name="connsiteX89" fmla="*/ 702423 w 1480065"/>
                <a:gd name="connsiteY89" fmla="*/ 1430340 h 1606229"/>
                <a:gd name="connsiteX90" fmla="*/ 502205 w 1480065"/>
                <a:gd name="connsiteY90" fmla="*/ 1430340 h 1606229"/>
                <a:gd name="connsiteX91" fmla="*/ 540921 w 1480065"/>
                <a:gd name="connsiteY91" fmla="*/ 1401579 h 1606229"/>
                <a:gd name="connsiteX92" fmla="*/ 602867 w 1480065"/>
                <a:gd name="connsiteY92" fmla="*/ 1404897 h 1606229"/>
                <a:gd name="connsiteX93" fmla="*/ 652645 w 1480065"/>
                <a:gd name="connsiteY93" fmla="*/ 1404897 h 1606229"/>
                <a:gd name="connsiteX94" fmla="*/ 652645 w 1480065"/>
                <a:gd name="connsiteY94" fmla="*/ 1355117 h 1606229"/>
                <a:gd name="connsiteX95" fmla="*/ 627203 w 1480065"/>
                <a:gd name="connsiteY95" fmla="*/ 1329674 h 1606229"/>
                <a:gd name="connsiteX96" fmla="*/ 602867 w 1480065"/>
                <a:gd name="connsiteY96" fmla="*/ 1355117 h 1606229"/>
                <a:gd name="connsiteX97" fmla="*/ 551983 w 1480065"/>
                <a:gd name="connsiteY97" fmla="*/ 1329674 h 1606229"/>
                <a:gd name="connsiteX98" fmla="*/ 527647 w 1480065"/>
                <a:gd name="connsiteY98" fmla="*/ 1329674 h 1606229"/>
                <a:gd name="connsiteX99" fmla="*/ 527647 w 1480065"/>
                <a:gd name="connsiteY99" fmla="*/ 1279895 h 1606229"/>
                <a:gd name="connsiteX100" fmla="*/ 502205 w 1480065"/>
                <a:gd name="connsiteY100" fmla="*/ 1279895 h 1606229"/>
                <a:gd name="connsiteX101" fmla="*/ 476763 w 1480065"/>
                <a:gd name="connsiteY101" fmla="*/ 1329674 h 1606229"/>
                <a:gd name="connsiteX102" fmla="*/ 502205 w 1480065"/>
                <a:gd name="connsiteY102" fmla="*/ 1355117 h 1606229"/>
                <a:gd name="connsiteX103" fmla="*/ 502205 w 1480065"/>
                <a:gd name="connsiteY103" fmla="*/ 1379454 h 1606229"/>
                <a:gd name="connsiteX104" fmla="*/ 451321 w 1480065"/>
                <a:gd name="connsiteY104" fmla="*/ 1329674 h 1606229"/>
                <a:gd name="connsiteX105" fmla="*/ 476763 w 1480065"/>
                <a:gd name="connsiteY105" fmla="*/ 1304231 h 1606229"/>
                <a:gd name="connsiteX106" fmla="*/ 476763 w 1480065"/>
                <a:gd name="connsiteY106" fmla="*/ 1229009 h 1606229"/>
                <a:gd name="connsiteX107" fmla="*/ 527647 w 1480065"/>
                <a:gd name="connsiteY107" fmla="*/ 1179229 h 1606229"/>
                <a:gd name="connsiteX108" fmla="*/ 476763 w 1480065"/>
                <a:gd name="connsiteY108" fmla="*/ 1179229 h 1606229"/>
                <a:gd name="connsiteX109" fmla="*/ 451321 w 1480065"/>
                <a:gd name="connsiteY109" fmla="*/ 1129449 h 1606229"/>
                <a:gd name="connsiteX110" fmla="*/ 426985 w 1480065"/>
                <a:gd name="connsiteY110" fmla="*/ 1129449 h 1606229"/>
                <a:gd name="connsiteX111" fmla="*/ 401543 w 1480065"/>
                <a:gd name="connsiteY111" fmla="*/ 1054227 h 1606229"/>
                <a:gd name="connsiteX112" fmla="*/ 326323 w 1480065"/>
                <a:gd name="connsiteY112" fmla="*/ 1078563 h 1606229"/>
                <a:gd name="connsiteX113" fmla="*/ 326323 w 1480065"/>
                <a:gd name="connsiteY113" fmla="*/ 1028783 h 1606229"/>
                <a:gd name="connsiteX114" fmla="*/ 376101 w 1480065"/>
                <a:gd name="connsiteY114" fmla="*/ 979004 h 1606229"/>
                <a:gd name="connsiteX115" fmla="*/ 351765 w 1480065"/>
                <a:gd name="connsiteY115" fmla="*/ 903781 h 1606229"/>
                <a:gd name="connsiteX116" fmla="*/ 351765 w 1480065"/>
                <a:gd name="connsiteY116" fmla="*/ 827452 h 1606229"/>
                <a:gd name="connsiteX117" fmla="*/ 376101 w 1480065"/>
                <a:gd name="connsiteY117" fmla="*/ 777672 h 1606229"/>
                <a:gd name="connsiteX118" fmla="*/ 351764 w 1480065"/>
                <a:gd name="connsiteY118" fmla="*/ 827451 h 1606229"/>
                <a:gd name="connsiteX119" fmla="*/ 326322 w 1480065"/>
                <a:gd name="connsiteY119" fmla="*/ 827451 h 1606229"/>
                <a:gd name="connsiteX120" fmla="*/ 276544 w 1480065"/>
                <a:gd name="connsiteY120" fmla="*/ 878337 h 1606229"/>
                <a:gd name="connsiteX121" fmla="*/ 201324 w 1480065"/>
                <a:gd name="connsiteY121" fmla="*/ 878337 h 1606229"/>
                <a:gd name="connsiteX122" fmla="*/ 150440 w 1480065"/>
                <a:gd name="connsiteY122" fmla="*/ 928117 h 1606229"/>
                <a:gd name="connsiteX123" fmla="*/ 100662 w 1480065"/>
                <a:gd name="connsiteY123" fmla="*/ 928117 h 1606229"/>
                <a:gd name="connsiteX124" fmla="*/ 0 w 1480065"/>
                <a:gd name="connsiteY124" fmla="*/ 903780 h 1606229"/>
                <a:gd name="connsiteX125" fmla="*/ 0 w 1480065"/>
                <a:gd name="connsiteY125" fmla="*/ 803115 h 1606229"/>
                <a:gd name="connsiteX126" fmla="*/ 50884 w 1480065"/>
                <a:gd name="connsiteY126" fmla="*/ 852894 h 1606229"/>
                <a:gd name="connsiteX127" fmla="*/ 100662 w 1480065"/>
                <a:gd name="connsiteY127" fmla="*/ 878337 h 1606229"/>
                <a:gd name="connsiteX128" fmla="*/ 126104 w 1480065"/>
                <a:gd name="connsiteY128" fmla="*/ 852894 h 1606229"/>
                <a:gd name="connsiteX129" fmla="*/ 150440 w 1480065"/>
                <a:gd name="connsiteY129" fmla="*/ 852894 h 1606229"/>
                <a:gd name="connsiteX130" fmla="*/ 175882 w 1480065"/>
                <a:gd name="connsiteY130" fmla="*/ 827451 h 1606229"/>
                <a:gd name="connsiteX131" fmla="*/ 225660 w 1480065"/>
                <a:gd name="connsiteY131" fmla="*/ 827451 h 1606229"/>
                <a:gd name="connsiteX132" fmla="*/ 251102 w 1480065"/>
                <a:gd name="connsiteY132" fmla="*/ 777672 h 1606229"/>
                <a:gd name="connsiteX133" fmla="*/ 251102 w 1480065"/>
                <a:gd name="connsiteY133" fmla="*/ 827451 h 1606229"/>
                <a:gd name="connsiteX134" fmla="*/ 276544 w 1480065"/>
                <a:gd name="connsiteY134" fmla="*/ 803115 h 1606229"/>
                <a:gd name="connsiteX135" fmla="*/ 300880 w 1480065"/>
                <a:gd name="connsiteY135" fmla="*/ 752229 h 1606229"/>
                <a:gd name="connsiteX136" fmla="*/ 276544 w 1480065"/>
                <a:gd name="connsiteY136" fmla="*/ 677006 h 1606229"/>
                <a:gd name="connsiteX137" fmla="*/ 251102 w 1480065"/>
                <a:gd name="connsiteY137" fmla="*/ 652669 h 1606229"/>
                <a:gd name="connsiteX138" fmla="*/ 300880 w 1480065"/>
                <a:gd name="connsiteY138" fmla="*/ 601783 h 1606229"/>
                <a:gd name="connsiteX139" fmla="*/ 351764 w 1480065"/>
                <a:gd name="connsiteY139" fmla="*/ 577446 h 1606229"/>
                <a:gd name="connsiteX140" fmla="*/ 376100 w 1480065"/>
                <a:gd name="connsiteY140" fmla="*/ 526560 h 1606229"/>
                <a:gd name="connsiteX141" fmla="*/ 401542 w 1480065"/>
                <a:gd name="connsiteY141" fmla="*/ 526560 h 1606229"/>
                <a:gd name="connsiteX142" fmla="*/ 401543 w 1480065"/>
                <a:gd name="connsiteY142" fmla="*/ 526560 h 1606229"/>
                <a:gd name="connsiteX143" fmla="*/ 426985 w 1480065"/>
                <a:gd name="connsiteY143" fmla="*/ 502223 h 1606229"/>
                <a:gd name="connsiteX144" fmla="*/ 476763 w 1480065"/>
                <a:gd name="connsiteY144" fmla="*/ 502223 h 1606229"/>
                <a:gd name="connsiteX145" fmla="*/ 577425 w 1480065"/>
                <a:gd name="connsiteY145" fmla="*/ 427000 h 1606229"/>
                <a:gd name="connsiteX146" fmla="*/ 678088 w 1480065"/>
                <a:gd name="connsiteY146" fmla="*/ 326334 h 1606229"/>
                <a:gd name="connsiteX147" fmla="*/ 702424 w 1480065"/>
                <a:gd name="connsiteY147" fmla="*/ 251112 h 1606229"/>
                <a:gd name="connsiteX148" fmla="*/ 727866 w 1480065"/>
                <a:gd name="connsiteY148" fmla="*/ 225668 h 1606229"/>
                <a:gd name="connsiteX149" fmla="*/ 702424 w 1480065"/>
                <a:gd name="connsiteY149" fmla="*/ 200225 h 1606229"/>
                <a:gd name="connsiteX150" fmla="*/ 727866 w 1480065"/>
                <a:gd name="connsiteY150" fmla="*/ 150445 h 1606229"/>
                <a:gd name="connsiteX151" fmla="*/ 702424 w 1480065"/>
                <a:gd name="connsiteY151" fmla="*/ 125002 h 1606229"/>
                <a:gd name="connsiteX152" fmla="*/ 727866 w 1480065"/>
                <a:gd name="connsiteY152" fmla="*/ 75223 h 1606229"/>
                <a:gd name="connsiteX153" fmla="*/ 753308 w 1480065"/>
                <a:gd name="connsiteY153" fmla="*/ 49780 h 1606229"/>
                <a:gd name="connsiteX154" fmla="*/ 803086 w 1480065"/>
                <a:gd name="connsiteY154" fmla="*/ 25443 h 1606229"/>
                <a:gd name="connsiteX155" fmla="*/ 828528 w 1480065"/>
                <a:gd name="connsiteY155" fmla="*/ 49780 h 1606229"/>
                <a:gd name="connsiteX156" fmla="*/ 903748 w 1480065"/>
                <a:gd name="connsiteY156" fmla="*/ 25443 h 1606229"/>
                <a:gd name="connsiteX157" fmla="*/ 1003304 w 1480065"/>
                <a:gd name="connsiteY157" fmla="*/ 0 h 1606229"/>
                <a:gd name="connsiteX0" fmla="*/ 1003304 w 1480065"/>
                <a:gd name="connsiteY0" fmla="*/ 0 h 1606229"/>
                <a:gd name="connsiteX1" fmla="*/ 1003304 w 1480065"/>
                <a:gd name="connsiteY1" fmla="*/ 49780 h 1606229"/>
                <a:gd name="connsiteX2" fmla="*/ 953526 w 1480065"/>
                <a:gd name="connsiteY2" fmla="*/ 49780 h 1606229"/>
                <a:gd name="connsiteX3" fmla="*/ 928084 w 1480065"/>
                <a:gd name="connsiteY3" fmla="*/ 75223 h 1606229"/>
                <a:gd name="connsiteX4" fmla="*/ 928084 w 1480065"/>
                <a:gd name="connsiteY4" fmla="*/ 125002 h 1606229"/>
                <a:gd name="connsiteX5" fmla="*/ 878306 w 1480065"/>
                <a:gd name="connsiteY5" fmla="*/ 100666 h 1606229"/>
                <a:gd name="connsiteX6" fmla="*/ 828528 w 1480065"/>
                <a:gd name="connsiteY6" fmla="*/ 150445 h 1606229"/>
                <a:gd name="connsiteX7" fmla="*/ 803086 w 1480065"/>
                <a:gd name="connsiteY7" fmla="*/ 125002 h 1606229"/>
                <a:gd name="connsiteX8" fmla="*/ 753308 w 1480065"/>
                <a:gd name="connsiteY8" fmla="*/ 150445 h 1606229"/>
                <a:gd name="connsiteX9" fmla="*/ 777644 w 1480065"/>
                <a:gd name="connsiteY9" fmla="*/ 175888 h 1606229"/>
                <a:gd name="connsiteX10" fmla="*/ 753308 w 1480065"/>
                <a:gd name="connsiteY10" fmla="*/ 200225 h 1606229"/>
                <a:gd name="connsiteX11" fmla="*/ 777644 w 1480065"/>
                <a:gd name="connsiteY11" fmla="*/ 200225 h 1606229"/>
                <a:gd name="connsiteX12" fmla="*/ 803086 w 1480065"/>
                <a:gd name="connsiteY12" fmla="*/ 225668 h 1606229"/>
                <a:gd name="connsiteX13" fmla="*/ 828528 w 1480065"/>
                <a:gd name="connsiteY13" fmla="*/ 225668 h 1606229"/>
                <a:gd name="connsiteX14" fmla="*/ 828528 w 1480065"/>
                <a:gd name="connsiteY14" fmla="*/ 251112 h 1606229"/>
                <a:gd name="connsiteX15" fmla="*/ 828527 w 1480065"/>
                <a:gd name="connsiteY15" fmla="*/ 251112 h 1606229"/>
                <a:gd name="connsiteX16" fmla="*/ 777643 w 1480065"/>
                <a:gd name="connsiteY16" fmla="*/ 300891 h 1606229"/>
                <a:gd name="connsiteX17" fmla="*/ 803085 w 1480065"/>
                <a:gd name="connsiteY17" fmla="*/ 376114 h 1606229"/>
                <a:gd name="connsiteX18" fmla="*/ 928083 w 1480065"/>
                <a:gd name="connsiteY18" fmla="*/ 401557 h 1606229"/>
                <a:gd name="connsiteX19" fmla="*/ 953525 w 1480065"/>
                <a:gd name="connsiteY19" fmla="*/ 326334 h 1606229"/>
                <a:gd name="connsiteX20" fmla="*/ 1078523 w 1480065"/>
                <a:gd name="connsiteY20" fmla="*/ 326334 h 1606229"/>
                <a:gd name="connsiteX21" fmla="*/ 1078523 w 1480065"/>
                <a:gd name="connsiteY21" fmla="*/ 451337 h 1606229"/>
                <a:gd name="connsiteX22" fmla="*/ 1067750 w 1480065"/>
                <a:gd name="connsiteY22" fmla="*/ 484636 h 1606229"/>
                <a:gd name="connsiteX23" fmla="*/ 1067751 w 1480065"/>
                <a:gd name="connsiteY23" fmla="*/ 484636 h 1606229"/>
                <a:gd name="connsiteX24" fmla="*/ 1078524 w 1480065"/>
                <a:gd name="connsiteY24" fmla="*/ 451337 h 1606229"/>
                <a:gd name="connsiteX25" fmla="*/ 1154850 w 1480065"/>
                <a:gd name="connsiteY25" fmla="*/ 401557 h 1606229"/>
                <a:gd name="connsiteX26" fmla="*/ 1204628 w 1480065"/>
                <a:gd name="connsiteY26" fmla="*/ 401557 h 1606229"/>
                <a:gd name="connsiteX27" fmla="*/ 1204628 w 1480065"/>
                <a:gd name="connsiteY27" fmla="*/ 451337 h 1606229"/>
                <a:gd name="connsiteX28" fmla="*/ 1305290 w 1480065"/>
                <a:gd name="connsiteY28" fmla="*/ 427000 h 1606229"/>
                <a:gd name="connsiteX29" fmla="*/ 1380510 w 1480065"/>
                <a:gd name="connsiteY29" fmla="*/ 376114 h 1606229"/>
                <a:gd name="connsiteX30" fmla="*/ 1430288 w 1480065"/>
                <a:gd name="connsiteY30" fmla="*/ 401557 h 1606229"/>
                <a:gd name="connsiteX31" fmla="*/ 1404846 w 1480065"/>
                <a:gd name="connsiteY31" fmla="*/ 476780 h 1606229"/>
                <a:gd name="connsiteX32" fmla="*/ 1455730 w 1480065"/>
                <a:gd name="connsiteY32" fmla="*/ 502223 h 1606229"/>
                <a:gd name="connsiteX33" fmla="*/ 1455730 w 1480065"/>
                <a:gd name="connsiteY33" fmla="*/ 552003 h 1606229"/>
                <a:gd name="connsiteX34" fmla="*/ 1355068 w 1480065"/>
                <a:gd name="connsiteY34" fmla="*/ 552003 h 1606229"/>
                <a:gd name="connsiteX35" fmla="*/ 1279848 w 1480065"/>
                <a:gd name="connsiteY35" fmla="*/ 627226 h 1606229"/>
                <a:gd name="connsiteX36" fmla="*/ 1279848 w 1480065"/>
                <a:gd name="connsiteY36" fmla="*/ 652669 h 1606229"/>
                <a:gd name="connsiteX37" fmla="*/ 1329626 w 1480065"/>
                <a:gd name="connsiteY37" fmla="*/ 702448 h 1606229"/>
                <a:gd name="connsiteX38" fmla="*/ 1380510 w 1480065"/>
                <a:gd name="connsiteY38" fmla="*/ 702448 h 1606229"/>
                <a:gd name="connsiteX39" fmla="*/ 1380510 w 1480065"/>
                <a:gd name="connsiteY39" fmla="*/ 752228 h 1606229"/>
                <a:gd name="connsiteX40" fmla="*/ 1329626 w 1480065"/>
                <a:gd name="connsiteY40" fmla="*/ 777671 h 1606229"/>
                <a:gd name="connsiteX41" fmla="*/ 1355068 w 1480065"/>
                <a:gd name="connsiteY41" fmla="*/ 803114 h 1606229"/>
                <a:gd name="connsiteX42" fmla="*/ 1329626 w 1480065"/>
                <a:gd name="connsiteY42" fmla="*/ 852894 h 1606229"/>
                <a:gd name="connsiteX43" fmla="*/ 1355068 w 1480065"/>
                <a:gd name="connsiteY43" fmla="*/ 903780 h 1606229"/>
                <a:gd name="connsiteX44" fmla="*/ 1355068 w 1480065"/>
                <a:gd name="connsiteY44" fmla="*/ 928117 h 1606229"/>
                <a:gd name="connsiteX45" fmla="*/ 1355068 w 1480065"/>
                <a:gd name="connsiteY45" fmla="*/ 979003 h 1606229"/>
                <a:gd name="connsiteX46" fmla="*/ 1337880 w 1480065"/>
                <a:gd name="connsiteY46" fmla="*/ 970409 h 1606229"/>
                <a:gd name="connsiteX47" fmla="*/ 1355067 w 1480065"/>
                <a:gd name="connsiteY47" fmla="*/ 979003 h 1606229"/>
                <a:gd name="connsiteX48" fmla="*/ 1430287 w 1480065"/>
                <a:gd name="connsiteY48" fmla="*/ 1028783 h 1606229"/>
                <a:gd name="connsiteX49" fmla="*/ 1455729 w 1480065"/>
                <a:gd name="connsiteY49" fmla="*/ 1054226 h 1606229"/>
                <a:gd name="connsiteX50" fmla="*/ 1455729 w 1480065"/>
                <a:gd name="connsiteY50" fmla="*/ 1104006 h 1606229"/>
                <a:gd name="connsiteX51" fmla="*/ 1480065 w 1480065"/>
                <a:gd name="connsiteY51" fmla="*/ 1129449 h 1606229"/>
                <a:gd name="connsiteX52" fmla="*/ 1480065 w 1480065"/>
                <a:gd name="connsiteY52" fmla="*/ 1204672 h 1606229"/>
                <a:gd name="connsiteX53" fmla="*/ 1355067 w 1480065"/>
                <a:gd name="connsiteY53" fmla="*/ 1204672 h 1606229"/>
                <a:gd name="connsiteX54" fmla="*/ 1355067 w 1480065"/>
                <a:gd name="connsiteY54" fmla="*/ 1229008 h 1606229"/>
                <a:gd name="connsiteX55" fmla="*/ 1324887 w 1480065"/>
                <a:gd name="connsiteY55" fmla="*/ 1244434 h 1606229"/>
                <a:gd name="connsiteX56" fmla="*/ 1324887 w 1480065"/>
                <a:gd name="connsiteY56" fmla="*/ 1244436 h 1606229"/>
                <a:gd name="connsiteX57" fmla="*/ 1355068 w 1480065"/>
                <a:gd name="connsiteY57" fmla="*/ 1229009 h 1606229"/>
                <a:gd name="connsiteX58" fmla="*/ 1380510 w 1480065"/>
                <a:gd name="connsiteY58" fmla="*/ 1254452 h 1606229"/>
                <a:gd name="connsiteX59" fmla="*/ 1355068 w 1480065"/>
                <a:gd name="connsiteY59" fmla="*/ 1329675 h 1606229"/>
                <a:gd name="connsiteX60" fmla="*/ 1404846 w 1480065"/>
                <a:gd name="connsiteY60" fmla="*/ 1379454 h 1606229"/>
                <a:gd name="connsiteX61" fmla="*/ 1380510 w 1480065"/>
                <a:gd name="connsiteY61" fmla="*/ 1404897 h 1606229"/>
                <a:gd name="connsiteX62" fmla="*/ 1380510 w 1480065"/>
                <a:gd name="connsiteY62" fmla="*/ 1430341 h 1606229"/>
                <a:gd name="connsiteX63" fmla="*/ 1404846 w 1480065"/>
                <a:gd name="connsiteY63" fmla="*/ 1480120 h 1606229"/>
                <a:gd name="connsiteX64" fmla="*/ 1355068 w 1480065"/>
                <a:gd name="connsiteY64" fmla="*/ 1505563 h 1606229"/>
                <a:gd name="connsiteX65" fmla="*/ 1305290 w 1480065"/>
                <a:gd name="connsiteY65" fmla="*/ 1580786 h 1606229"/>
                <a:gd name="connsiteX66" fmla="*/ 1230070 w 1480065"/>
                <a:gd name="connsiteY66" fmla="*/ 1606229 h 1606229"/>
                <a:gd name="connsiteX67" fmla="*/ 1204628 w 1480065"/>
                <a:gd name="connsiteY67" fmla="*/ 1555343 h 1606229"/>
                <a:gd name="connsiteX68" fmla="*/ 1230070 w 1480065"/>
                <a:gd name="connsiteY68" fmla="*/ 1480120 h 1606229"/>
                <a:gd name="connsiteX69" fmla="*/ 1254406 w 1480065"/>
                <a:gd name="connsiteY69" fmla="*/ 1430341 h 1606229"/>
                <a:gd name="connsiteX70" fmla="*/ 1254406 w 1480065"/>
                <a:gd name="connsiteY70" fmla="*/ 1404897 h 1606229"/>
                <a:gd name="connsiteX71" fmla="*/ 1305290 w 1480065"/>
                <a:gd name="connsiteY71" fmla="*/ 1404897 h 1606229"/>
                <a:gd name="connsiteX72" fmla="*/ 1329626 w 1480065"/>
                <a:gd name="connsiteY72" fmla="*/ 1379454 h 1606229"/>
                <a:gd name="connsiteX73" fmla="*/ 1305290 w 1480065"/>
                <a:gd name="connsiteY73" fmla="*/ 1355118 h 1606229"/>
                <a:gd name="connsiteX74" fmla="*/ 1209497 w 1480065"/>
                <a:gd name="connsiteY74" fmla="*/ 1330906 h 1606229"/>
                <a:gd name="connsiteX75" fmla="*/ 1200077 w 1480065"/>
                <a:gd name="connsiteY75" fmla="*/ 1334226 h 1606229"/>
                <a:gd name="connsiteX76" fmla="*/ 1154850 w 1480065"/>
                <a:gd name="connsiteY76" fmla="*/ 1379454 h 1606229"/>
                <a:gd name="connsiteX77" fmla="*/ 1078524 w 1480065"/>
                <a:gd name="connsiteY77" fmla="*/ 1404897 h 1606229"/>
                <a:gd name="connsiteX78" fmla="*/ 1028746 w 1480065"/>
                <a:gd name="connsiteY78" fmla="*/ 1454677 h 1606229"/>
                <a:gd name="connsiteX79" fmla="*/ 978968 w 1480065"/>
                <a:gd name="connsiteY79" fmla="*/ 1529900 h 1606229"/>
                <a:gd name="connsiteX80" fmla="*/ 878306 w 1480065"/>
                <a:gd name="connsiteY80" fmla="*/ 1480120 h 1606229"/>
                <a:gd name="connsiteX81" fmla="*/ 828528 w 1480065"/>
                <a:gd name="connsiteY81" fmla="*/ 1480120 h 1606229"/>
                <a:gd name="connsiteX82" fmla="*/ 702423 w 1480065"/>
                <a:gd name="connsiteY82" fmla="*/ 1430341 h 1606229"/>
                <a:gd name="connsiteX83" fmla="*/ 727865 w 1480065"/>
                <a:gd name="connsiteY83" fmla="*/ 1355118 h 1606229"/>
                <a:gd name="connsiteX84" fmla="*/ 777643 w 1480065"/>
                <a:gd name="connsiteY84" fmla="*/ 1355118 h 1606229"/>
                <a:gd name="connsiteX85" fmla="*/ 795721 w 1480065"/>
                <a:gd name="connsiteY85" fmla="*/ 1318961 h 1606229"/>
                <a:gd name="connsiteX86" fmla="*/ 795721 w 1480065"/>
                <a:gd name="connsiteY86" fmla="*/ 1318961 h 1606229"/>
                <a:gd name="connsiteX87" fmla="*/ 777643 w 1480065"/>
                <a:gd name="connsiteY87" fmla="*/ 1355117 h 1606229"/>
                <a:gd name="connsiteX88" fmla="*/ 727865 w 1480065"/>
                <a:gd name="connsiteY88" fmla="*/ 1355117 h 1606229"/>
                <a:gd name="connsiteX89" fmla="*/ 702423 w 1480065"/>
                <a:gd name="connsiteY89" fmla="*/ 1430340 h 1606229"/>
                <a:gd name="connsiteX90" fmla="*/ 502205 w 1480065"/>
                <a:gd name="connsiteY90" fmla="*/ 1430340 h 1606229"/>
                <a:gd name="connsiteX91" fmla="*/ 540921 w 1480065"/>
                <a:gd name="connsiteY91" fmla="*/ 1401579 h 1606229"/>
                <a:gd name="connsiteX92" fmla="*/ 602867 w 1480065"/>
                <a:gd name="connsiteY92" fmla="*/ 1404897 h 1606229"/>
                <a:gd name="connsiteX93" fmla="*/ 652645 w 1480065"/>
                <a:gd name="connsiteY93" fmla="*/ 1404897 h 1606229"/>
                <a:gd name="connsiteX94" fmla="*/ 652645 w 1480065"/>
                <a:gd name="connsiteY94" fmla="*/ 1355117 h 1606229"/>
                <a:gd name="connsiteX95" fmla="*/ 627203 w 1480065"/>
                <a:gd name="connsiteY95" fmla="*/ 1329674 h 1606229"/>
                <a:gd name="connsiteX96" fmla="*/ 602867 w 1480065"/>
                <a:gd name="connsiteY96" fmla="*/ 1355117 h 1606229"/>
                <a:gd name="connsiteX97" fmla="*/ 551983 w 1480065"/>
                <a:gd name="connsiteY97" fmla="*/ 1329674 h 1606229"/>
                <a:gd name="connsiteX98" fmla="*/ 527647 w 1480065"/>
                <a:gd name="connsiteY98" fmla="*/ 1329674 h 1606229"/>
                <a:gd name="connsiteX99" fmla="*/ 527647 w 1480065"/>
                <a:gd name="connsiteY99" fmla="*/ 1279895 h 1606229"/>
                <a:gd name="connsiteX100" fmla="*/ 502205 w 1480065"/>
                <a:gd name="connsiteY100" fmla="*/ 1279895 h 1606229"/>
                <a:gd name="connsiteX101" fmla="*/ 476763 w 1480065"/>
                <a:gd name="connsiteY101" fmla="*/ 1329674 h 1606229"/>
                <a:gd name="connsiteX102" fmla="*/ 502205 w 1480065"/>
                <a:gd name="connsiteY102" fmla="*/ 1355117 h 1606229"/>
                <a:gd name="connsiteX103" fmla="*/ 502205 w 1480065"/>
                <a:gd name="connsiteY103" fmla="*/ 1379454 h 1606229"/>
                <a:gd name="connsiteX104" fmla="*/ 451321 w 1480065"/>
                <a:gd name="connsiteY104" fmla="*/ 1329674 h 1606229"/>
                <a:gd name="connsiteX105" fmla="*/ 476763 w 1480065"/>
                <a:gd name="connsiteY105" fmla="*/ 1304231 h 1606229"/>
                <a:gd name="connsiteX106" fmla="*/ 476763 w 1480065"/>
                <a:gd name="connsiteY106" fmla="*/ 1229009 h 1606229"/>
                <a:gd name="connsiteX107" fmla="*/ 527647 w 1480065"/>
                <a:gd name="connsiteY107" fmla="*/ 1179229 h 1606229"/>
                <a:gd name="connsiteX108" fmla="*/ 476763 w 1480065"/>
                <a:gd name="connsiteY108" fmla="*/ 1179229 h 1606229"/>
                <a:gd name="connsiteX109" fmla="*/ 451321 w 1480065"/>
                <a:gd name="connsiteY109" fmla="*/ 1129449 h 1606229"/>
                <a:gd name="connsiteX110" fmla="*/ 426985 w 1480065"/>
                <a:gd name="connsiteY110" fmla="*/ 1129449 h 1606229"/>
                <a:gd name="connsiteX111" fmla="*/ 401543 w 1480065"/>
                <a:gd name="connsiteY111" fmla="*/ 1054227 h 1606229"/>
                <a:gd name="connsiteX112" fmla="*/ 326323 w 1480065"/>
                <a:gd name="connsiteY112" fmla="*/ 1078563 h 1606229"/>
                <a:gd name="connsiteX113" fmla="*/ 326323 w 1480065"/>
                <a:gd name="connsiteY113" fmla="*/ 1028783 h 1606229"/>
                <a:gd name="connsiteX114" fmla="*/ 376101 w 1480065"/>
                <a:gd name="connsiteY114" fmla="*/ 979004 h 1606229"/>
                <a:gd name="connsiteX115" fmla="*/ 351765 w 1480065"/>
                <a:gd name="connsiteY115" fmla="*/ 903781 h 1606229"/>
                <a:gd name="connsiteX116" fmla="*/ 351765 w 1480065"/>
                <a:gd name="connsiteY116" fmla="*/ 827452 h 1606229"/>
                <a:gd name="connsiteX117" fmla="*/ 351764 w 1480065"/>
                <a:gd name="connsiteY117" fmla="*/ 827451 h 1606229"/>
                <a:gd name="connsiteX118" fmla="*/ 326322 w 1480065"/>
                <a:gd name="connsiteY118" fmla="*/ 827451 h 1606229"/>
                <a:gd name="connsiteX119" fmla="*/ 276544 w 1480065"/>
                <a:gd name="connsiteY119" fmla="*/ 878337 h 1606229"/>
                <a:gd name="connsiteX120" fmla="*/ 201324 w 1480065"/>
                <a:gd name="connsiteY120" fmla="*/ 878337 h 1606229"/>
                <a:gd name="connsiteX121" fmla="*/ 150440 w 1480065"/>
                <a:gd name="connsiteY121" fmla="*/ 928117 h 1606229"/>
                <a:gd name="connsiteX122" fmla="*/ 100662 w 1480065"/>
                <a:gd name="connsiteY122" fmla="*/ 928117 h 1606229"/>
                <a:gd name="connsiteX123" fmla="*/ 0 w 1480065"/>
                <a:gd name="connsiteY123" fmla="*/ 903780 h 1606229"/>
                <a:gd name="connsiteX124" fmla="*/ 0 w 1480065"/>
                <a:gd name="connsiteY124" fmla="*/ 803115 h 1606229"/>
                <a:gd name="connsiteX125" fmla="*/ 50884 w 1480065"/>
                <a:gd name="connsiteY125" fmla="*/ 852894 h 1606229"/>
                <a:gd name="connsiteX126" fmla="*/ 100662 w 1480065"/>
                <a:gd name="connsiteY126" fmla="*/ 878337 h 1606229"/>
                <a:gd name="connsiteX127" fmla="*/ 126104 w 1480065"/>
                <a:gd name="connsiteY127" fmla="*/ 852894 h 1606229"/>
                <a:gd name="connsiteX128" fmla="*/ 150440 w 1480065"/>
                <a:gd name="connsiteY128" fmla="*/ 852894 h 1606229"/>
                <a:gd name="connsiteX129" fmla="*/ 175882 w 1480065"/>
                <a:gd name="connsiteY129" fmla="*/ 827451 h 1606229"/>
                <a:gd name="connsiteX130" fmla="*/ 225660 w 1480065"/>
                <a:gd name="connsiteY130" fmla="*/ 827451 h 1606229"/>
                <a:gd name="connsiteX131" fmla="*/ 251102 w 1480065"/>
                <a:gd name="connsiteY131" fmla="*/ 777672 h 1606229"/>
                <a:gd name="connsiteX132" fmla="*/ 251102 w 1480065"/>
                <a:gd name="connsiteY132" fmla="*/ 827451 h 1606229"/>
                <a:gd name="connsiteX133" fmla="*/ 276544 w 1480065"/>
                <a:gd name="connsiteY133" fmla="*/ 803115 h 1606229"/>
                <a:gd name="connsiteX134" fmla="*/ 300880 w 1480065"/>
                <a:gd name="connsiteY134" fmla="*/ 752229 h 1606229"/>
                <a:gd name="connsiteX135" fmla="*/ 276544 w 1480065"/>
                <a:gd name="connsiteY135" fmla="*/ 677006 h 1606229"/>
                <a:gd name="connsiteX136" fmla="*/ 251102 w 1480065"/>
                <a:gd name="connsiteY136" fmla="*/ 652669 h 1606229"/>
                <a:gd name="connsiteX137" fmla="*/ 300880 w 1480065"/>
                <a:gd name="connsiteY137" fmla="*/ 601783 h 1606229"/>
                <a:gd name="connsiteX138" fmla="*/ 351764 w 1480065"/>
                <a:gd name="connsiteY138" fmla="*/ 577446 h 1606229"/>
                <a:gd name="connsiteX139" fmla="*/ 376100 w 1480065"/>
                <a:gd name="connsiteY139" fmla="*/ 526560 h 1606229"/>
                <a:gd name="connsiteX140" fmla="*/ 401542 w 1480065"/>
                <a:gd name="connsiteY140" fmla="*/ 526560 h 1606229"/>
                <a:gd name="connsiteX141" fmla="*/ 401543 w 1480065"/>
                <a:gd name="connsiteY141" fmla="*/ 526560 h 1606229"/>
                <a:gd name="connsiteX142" fmla="*/ 426985 w 1480065"/>
                <a:gd name="connsiteY142" fmla="*/ 502223 h 1606229"/>
                <a:gd name="connsiteX143" fmla="*/ 476763 w 1480065"/>
                <a:gd name="connsiteY143" fmla="*/ 502223 h 1606229"/>
                <a:gd name="connsiteX144" fmla="*/ 577425 w 1480065"/>
                <a:gd name="connsiteY144" fmla="*/ 427000 h 1606229"/>
                <a:gd name="connsiteX145" fmla="*/ 678088 w 1480065"/>
                <a:gd name="connsiteY145" fmla="*/ 326334 h 1606229"/>
                <a:gd name="connsiteX146" fmla="*/ 702424 w 1480065"/>
                <a:gd name="connsiteY146" fmla="*/ 251112 h 1606229"/>
                <a:gd name="connsiteX147" fmla="*/ 727866 w 1480065"/>
                <a:gd name="connsiteY147" fmla="*/ 225668 h 1606229"/>
                <a:gd name="connsiteX148" fmla="*/ 702424 w 1480065"/>
                <a:gd name="connsiteY148" fmla="*/ 200225 h 1606229"/>
                <a:gd name="connsiteX149" fmla="*/ 727866 w 1480065"/>
                <a:gd name="connsiteY149" fmla="*/ 150445 h 1606229"/>
                <a:gd name="connsiteX150" fmla="*/ 702424 w 1480065"/>
                <a:gd name="connsiteY150" fmla="*/ 125002 h 1606229"/>
                <a:gd name="connsiteX151" fmla="*/ 727866 w 1480065"/>
                <a:gd name="connsiteY151" fmla="*/ 75223 h 1606229"/>
                <a:gd name="connsiteX152" fmla="*/ 753308 w 1480065"/>
                <a:gd name="connsiteY152" fmla="*/ 49780 h 1606229"/>
                <a:gd name="connsiteX153" fmla="*/ 803086 w 1480065"/>
                <a:gd name="connsiteY153" fmla="*/ 25443 h 1606229"/>
                <a:gd name="connsiteX154" fmla="*/ 828528 w 1480065"/>
                <a:gd name="connsiteY154" fmla="*/ 49780 h 1606229"/>
                <a:gd name="connsiteX155" fmla="*/ 903748 w 1480065"/>
                <a:gd name="connsiteY155" fmla="*/ 25443 h 1606229"/>
                <a:gd name="connsiteX156" fmla="*/ 1003304 w 1480065"/>
                <a:gd name="connsiteY156" fmla="*/ 0 h 1606229"/>
                <a:gd name="connsiteX0" fmla="*/ 1003304 w 1480065"/>
                <a:gd name="connsiteY0" fmla="*/ 0 h 1606229"/>
                <a:gd name="connsiteX1" fmla="*/ 1003304 w 1480065"/>
                <a:gd name="connsiteY1" fmla="*/ 49780 h 1606229"/>
                <a:gd name="connsiteX2" fmla="*/ 953526 w 1480065"/>
                <a:gd name="connsiteY2" fmla="*/ 49780 h 1606229"/>
                <a:gd name="connsiteX3" fmla="*/ 928084 w 1480065"/>
                <a:gd name="connsiteY3" fmla="*/ 75223 h 1606229"/>
                <a:gd name="connsiteX4" fmla="*/ 928084 w 1480065"/>
                <a:gd name="connsiteY4" fmla="*/ 125002 h 1606229"/>
                <a:gd name="connsiteX5" fmla="*/ 878306 w 1480065"/>
                <a:gd name="connsiteY5" fmla="*/ 100666 h 1606229"/>
                <a:gd name="connsiteX6" fmla="*/ 828528 w 1480065"/>
                <a:gd name="connsiteY6" fmla="*/ 150445 h 1606229"/>
                <a:gd name="connsiteX7" fmla="*/ 803086 w 1480065"/>
                <a:gd name="connsiteY7" fmla="*/ 125002 h 1606229"/>
                <a:gd name="connsiteX8" fmla="*/ 753308 w 1480065"/>
                <a:gd name="connsiteY8" fmla="*/ 150445 h 1606229"/>
                <a:gd name="connsiteX9" fmla="*/ 777644 w 1480065"/>
                <a:gd name="connsiteY9" fmla="*/ 175888 h 1606229"/>
                <a:gd name="connsiteX10" fmla="*/ 753308 w 1480065"/>
                <a:gd name="connsiteY10" fmla="*/ 200225 h 1606229"/>
                <a:gd name="connsiteX11" fmla="*/ 777644 w 1480065"/>
                <a:gd name="connsiteY11" fmla="*/ 200225 h 1606229"/>
                <a:gd name="connsiteX12" fmla="*/ 803086 w 1480065"/>
                <a:gd name="connsiteY12" fmla="*/ 225668 h 1606229"/>
                <a:gd name="connsiteX13" fmla="*/ 828528 w 1480065"/>
                <a:gd name="connsiteY13" fmla="*/ 225668 h 1606229"/>
                <a:gd name="connsiteX14" fmla="*/ 828528 w 1480065"/>
                <a:gd name="connsiteY14" fmla="*/ 251112 h 1606229"/>
                <a:gd name="connsiteX15" fmla="*/ 828527 w 1480065"/>
                <a:gd name="connsiteY15" fmla="*/ 251112 h 1606229"/>
                <a:gd name="connsiteX16" fmla="*/ 777643 w 1480065"/>
                <a:gd name="connsiteY16" fmla="*/ 300891 h 1606229"/>
                <a:gd name="connsiteX17" fmla="*/ 803085 w 1480065"/>
                <a:gd name="connsiteY17" fmla="*/ 376114 h 1606229"/>
                <a:gd name="connsiteX18" fmla="*/ 928083 w 1480065"/>
                <a:gd name="connsiteY18" fmla="*/ 401557 h 1606229"/>
                <a:gd name="connsiteX19" fmla="*/ 953525 w 1480065"/>
                <a:gd name="connsiteY19" fmla="*/ 326334 h 1606229"/>
                <a:gd name="connsiteX20" fmla="*/ 1078523 w 1480065"/>
                <a:gd name="connsiteY20" fmla="*/ 326334 h 1606229"/>
                <a:gd name="connsiteX21" fmla="*/ 1078523 w 1480065"/>
                <a:gd name="connsiteY21" fmla="*/ 451337 h 1606229"/>
                <a:gd name="connsiteX22" fmla="*/ 1067750 w 1480065"/>
                <a:gd name="connsiteY22" fmla="*/ 484636 h 1606229"/>
                <a:gd name="connsiteX23" fmla="*/ 1078524 w 1480065"/>
                <a:gd name="connsiteY23" fmla="*/ 451337 h 1606229"/>
                <a:gd name="connsiteX24" fmla="*/ 1154850 w 1480065"/>
                <a:gd name="connsiteY24" fmla="*/ 401557 h 1606229"/>
                <a:gd name="connsiteX25" fmla="*/ 1204628 w 1480065"/>
                <a:gd name="connsiteY25" fmla="*/ 401557 h 1606229"/>
                <a:gd name="connsiteX26" fmla="*/ 1204628 w 1480065"/>
                <a:gd name="connsiteY26" fmla="*/ 451337 h 1606229"/>
                <a:gd name="connsiteX27" fmla="*/ 1305290 w 1480065"/>
                <a:gd name="connsiteY27" fmla="*/ 427000 h 1606229"/>
                <a:gd name="connsiteX28" fmla="*/ 1380510 w 1480065"/>
                <a:gd name="connsiteY28" fmla="*/ 376114 h 1606229"/>
                <a:gd name="connsiteX29" fmla="*/ 1430288 w 1480065"/>
                <a:gd name="connsiteY29" fmla="*/ 401557 h 1606229"/>
                <a:gd name="connsiteX30" fmla="*/ 1404846 w 1480065"/>
                <a:gd name="connsiteY30" fmla="*/ 476780 h 1606229"/>
                <a:gd name="connsiteX31" fmla="*/ 1455730 w 1480065"/>
                <a:gd name="connsiteY31" fmla="*/ 502223 h 1606229"/>
                <a:gd name="connsiteX32" fmla="*/ 1455730 w 1480065"/>
                <a:gd name="connsiteY32" fmla="*/ 552003 h 1606229"/>
                <a:gd name="connsiteX33" fmla="*/ 1355068 w 1480065"/>
                <a:gd name="connsiteY33" fmla="*/ 552003 h 1606229"/>
                <a:gd name="connsiteX34" fmla="*/ 1279848 w 1480065"/>
                <a:gd name="connsiteY34" fmla="*/ 627226 h 1606229"/>
                <a:gd name="connsiteX35" fmla="*/ 1279848 w 1480065"/>
                <a:gd name="connsiteY35" fmla="*/ 652669 h 1606229"/>
                <a:gd name="connsiteX36" fmla="*/ 1329626 w 1480065"/>
                <a:gd name="connsiteY36" fmla="*/ 702448 h 1606229"/>
                <a:gd name="connsiteX37" fmla="*/ 1380510 w 1480065"/>
                <a:gd name="connsiteY37" fmla="*/ 702448 h 1606229"/>
                <a:gd name="connsiteX38" fmla="*/ 1380510 w 1480065"/>
                <a:gd name="connsiteY38" fmla="*/ 752228 h 1606229"/>
                <a:gd name="connsiteX39" fmla="*/ 1329626 w 1480065"/>
                <a:gd name="connsiteY39" fmla="*/ 777671 h 1606229"/>
                <a:gd name="connsiteX40" fmla="*/ 1355068 w 1480065"/>
                <a:gd name="connsiteY40" fmla="*/ 803114 h 1606229"/>
                <a:gd name="connsiteX41" fmla="*/ 1329626 w 1480065"/>
                <a:gd name="connsiteY41" fmla="*/ 852894 h 1606229"/>
                <a:gd name="connsiteX42" fmla="*/ 1355068 w 1480065"/>
                <a:gd name="connsiteY42" fmla="*/ 903780 h 1606229"/>
                <a:gd name="connsiteX43" fmla="*/ 1355068 w 1480065"/>
                <a:gd name="connsiteY43" fmla="*/ 928117 h 1606229"/>
                <a:gd name="connsiteX44" fmla="*/ 1355068 w 1480065"/>
                <a:gd name="connsiteY44" fmla="*/ 979003 h 1606229"/>
                <a:gd name="connsiteX45" fmla="*/ 1337880 w 1480065"/>
                <a:gd name="connsiteY45" fmla="*/ 970409 h 1606229"/>
                <a:gd name="connsiteX46" fmla="*/ 1355067 w 1480065"/>
                <a:gd name="connsiteY46" fmla="*/ 979003 h 1606229"/>
                <a:gd name="connsiteX47" fmla="*/ 1430287 w 1480065"/>
                <a:gd name="connsiteY47" fmla="*/ 1028783 h 1606229"/>
                <a:gd name="connsiteX48" fmla="*/ 1455729 w 1480065"/>
                <a:gd name="connsiteY48" fmla="*/ 1054226 h 1606229"/>
                <a:gd name="connsiteX49" fmla="*/ 1455729 w 1480065"/>
                <a:gd name="connsiteY49" fmla="*/ 1104006 h 1606229"/>
                <a:gd name="connsiteX50" fmla="*/ 1480065 w 1480065"/>
                <a:gd name="connsiteY50" fmla="*/ 1129449 h 1606229"/>
                <a:gd name="connsiteX51" fmla="*/ 1480065 w 1480065"/>
                <a:gd name="connsiteY51" fmla="*/ 1204672 h 1606229"/>
                <a:gd name="connsiteX52" fmla="*/ 1355067 w 1480065"/>
                <a:gd name="connsiteY52" fmla="*/ 1204672 h 1606229"/>
                <a:gd name="connsiteX53" fmla="*/ 1355067 w 1480065"/>
                <a:gd name="connsiteY53" fmla="*/ 1229008 h 1606229"/>
                <a:gd name="connsiteX54" fmla="*/ 1324887 w 1480065"/>
                <a:gd name="connsiteY54" fmla="*/ 1244434 h 1606229"/>
                <a:gd name="connsiteX55" fmla="*/ 1324887 w 1480065"/>
                <a:gd name="connsiteY55" fmla="*/ 1244436 h 1606229"/>
                <a:gd name="connsiteX56" fmla="*/ 1355068 w 1480065"/>
                <a:gd name="connsiteY56" fmla="*/ 1229009 h 1606229"/>
                <a:gd name="connsiteX57" fmla="*/ 1380510 w 1480065"/>
                <a:gd name="connsiteY57" fmla="*/ 1254452 h 1606229"/>
                <a:gd name="connsiteX58" fmla="*/ 1355068 w 1480065"/>
                <a:gd name="connsiteY58" fmla="*/ 1329675 h 1606229"/>
                <a:gd name="connsiteX59" fmla="*/ 1404846 w 1480065"/>
                <a:gd name="connsiteY59" fmla="*/ 1379454 h 1606229"/>
                <a:gd name="connsiteX60" fmla="*/ 1380510 w 1480065"/>
                <a:gd name="connsiteY60" fmla="*/ 1404897 h 1606229"/>
                <a:gd name="connsiteX61" fmla="*/ 1380510 w 1480065"/>
                <a:gd name="connsiteY61" fmla="*/ 1430341 h 1606229"/>
                <a:gd name="connsiteX62" fmla="*/ 1404846 w 1480065"/>
                <a:gd name="connsiteY62" fmla="*/ 1480120 h 1606229"/>
                <a:gd name="connsiteX63" fmla="*/ 1355068 w 1480065"/>
                <a:gd name="connsiteY63" fmla="*/ 1505563 h 1606229"/>
                <a:gd name="connsiteX64" fmla="*/ 1305290 w 1480065"/>
                <a:gd name="connsiteY64" fmla="*/ 1580786 h 1606229"/>
                <a:gd name="connsiteX65" fmla="*/ 1230070 w 1480065"/>
                <a:gd name="connsiteY65" fmla="*/ 1606229 h 1606229"/>
                <a:gd name="connsiteX66" fmla="*/ 1204628 w 1480065"/>
                <a:gd name="connsiteY66" fmla="*/ 1555343 h 1606229"/>
                <a:gd name="connsiteX67" fmla="*/ 1230070 w 1480065"/>
                <a:gd name="connsiteY67" fmla="*/ 1480120 h 1606229"/>
                <a:gd name="connsiteX68" fmla="*/ 1254406 w 1480065"/>
                <a:gd name="connsiteY68" fmla="*/ 1430341 h 1606229"/>
                <a:gd name="connsiteX69" fmla="*/ 1254406 w 1480065"/>
                <a:gd name="connsiteY69" fmla="*/ 1404897 h 1606229"/>
                <a:gd name="connsiteX70" fmla="*/ 1305290 w 1480065"/>
                <a:gd name="connsiteY70" fmla="*/ 1404897 h 1606229"/>
                <a:gd name="connsiteX71" fmla="*/ 1329626 w 1480065"/>
                <a:gd name="connsiteY71" fmla="*/ 1379454 h 1606229"/>
                <a:gd name="connsiteX72" fmla="*/ 1305290 w 1480065"/>
                <a:gd name="connsiteY72" fmla="*/ 1355118 h 1606229"/>
                <a:gd name="connsiteX73" fmla="*/ 1209497 w 1480065"/>
                <a:gd name="connsiteY73" fmla="*/ 1330906 h 1606229"/>
                <a:gd name="connsiteX74" fmla="*/ 1200077 w 1480065"/>
                <a:gd name="connsiteY74" fmla="*/ 1334226 h 1606229"/>
                <a:gd name="connsiteX75" fmla="*/ 1154850 w 1480065"/>
                <a:gd name="connsiteY75" fmla="*/ 1379454 h 1606229"/>
                <a:gd name="connsiteX76" fmla="*/ 1078524 w 1480065"/>
                <a:gd name="connsiteY76" fmla="*/ 1404897 h 1606229"/>
                <a:gd name="connsiteX77" fmla="*/ 1028746 w 1480065"/>
                <a:gd name="connsiteY77" fmla="*/ 1454677 h 1606229"/>
                <a:gd name="connsiteX78" fmla="*/ 978968 w 1480065"/>
                <a:gd name="connsiteY78" fmla="*/ 1529900 h 1606229"/>
                <a:gd name="connsiteX79" fmla="*/ 878306 w 1480065"/>
                <a:gd name="connsiteY79" fmla="*/ 1480120 h 1606229"/>
                <a:gd name="connsiteX80" fmla="*/ 828528 w 1480065"/>
                <a:gd name="connsiteY80" fmla="*/ 1480120 h 1606229"/>
                <a:gd name="connsiteX81" fmla="*/ 702423 w 1480065"/>
                <a:gd name="connsiteY81" fmla="*/ 1430341 h 1606229"/>
                <a:gd name="connsiteX82" fmla="*/ 727865 w 1480065"/>
                <a:gd name="connsiteY82" fmla="*/ 1355118 h 1606229"/>
                <a:gd name="connsiteX83" fmla="*/ 777643 w 1480065"/>
                <a:gd name="connsiteY83" fmla="*/ 1355118 h 1606229"/>
                <a:gd name="connsiteX84" fmla="*/ 795721 w 1480065"/>
                <a:gd name="connsiteY84" fmla="*/ 1318961 h 1606229"/>
                <a:gd name="connsiteX85" fmla="*/ 795721 w 1480065"/>
                <a:gd name="connsiteY85" fmla="*/ 1318961 h 1606229"/>
                <a:gd name="connsiteX86" fmla="*/ 777643 w 1480065"/>
                <a:gd name="connsiteY86" fmla="*/ 1355117 h 1606229"/>
                <a:gd name="connsiteX87" fmla="*/ 727865 w 1480065"/>
                <a:gd name="connsiteY87" fmla="*/ 1355117 h 1606229"/>
                <a:gd name="connsiteX88" fmla="*/ 702423 w 1480065"/>
                <a:gd name="connsiteY88" fmla="*/ 1430340 h 1606229"/>
                <a:gd name="connsiteX89" fmla="*/ 502205 w 1480065"/>
                <a:gd name="connsiteY89" fmla="*/ 1430340 h 1606229"/>
                <a:gd name="connsiteX90" fmla="*/ 540921 w 1480065"/>
                <a:gd name="connsiteY90" fmla="*/ 1401579 h 1606229"/>
                <a:gd name="connsiteX91" fmla="*/ 602867 w 1480065"/>
                <a:gd name="connsiteY91" fmla="*/ 1404897 h 1606229"/>
                <a:gd name="connsiteX92" fmla="*/ 652645 w 1480065"/>
                <a:gd name="connsiteY92" fmla="*/ 1404897 h 1606229"/>
                <a:gd name="connsiteX93" fmla="*/ 652645 w 1480065"/>
                <a:gd name="connsiteY93" fmla="*/ 1355117 h 1606229"/>
                <a:gd name="connsiteX94" fmla="*/ 627203 w 1480065"/>
                <a:gd name="connsiteY94" fmla="*/ 1329674 h 1606229"/>
                <a:gd name="connsiteX95" fmla="*/ 602867 w 1480065"/>
                <a:gd name="connsiteY95" fmla="*/ 1355117 h 1606229"/>
                <a:gd name="connsiteX96" fmla="*/ 551983 w 1480065"/>
                <a:gd name="connsiteY96" fmla="*/ 1329674 h 1606229"/>
                <a:gd name="connsiteX97" fmla="*/ 527647 w 1480065"/>
                <a:gd name="connsiteY97" fmla="*/ 1329674 h 1606229"/>
                <a:gd name="connsiteX98" fmla="*/ 527647 w 1480065"/>
                <a:gd name="connsiteY98" fmla="*/ 1279895 h 1606229"/>
                <a:gd name="connsiteX99" fmla="*/ 502205 w 1480065"/>
                <a:gd name="connsiteY99" fmla="*/ 1279895 h 1606229"/>
                <a:gd name="connsiteX100" fmla="*/ 476763 w 1480065"/>
                <a:gd name="connsiteY100" fmla="*/ 1329674 h 1606229"/>
                <a:gd name="connsiteX101" fmla="*/ 502205 w 1480065"/>
                <a:gd name="connsiteY101" fmla="*/ 1355117 h 1606229"/>
                <a:gd name="connsiteX102" fmla="*/ 502205 w 1480065"/>
                <a:gd name="connsiteY102" fmla="*/ 1379454 h 1606229"/>
                <a:gd name="connsiteX103" fmla="*/ 451321 w 1480065"/>
                <a:gd name="connsiteY103" fmla="*/ 1329674 h 1606229"/>
                <a:gd name="connsiteX104" fmla="*/ 476763 w 1480065"/>
                <a:gd name="connsiteY104" fmla="*/ 1304231 h 1606229"/>
                <a:gd name="connsiteX105" fmla="*/ 476763 w 1480065"/>
                <a:gd name="connsiteY105" fmla="*/ 1229009 h 1606229"/>
                <a:gd name="connsiteX106" fmla="*/ 527647 w 1480065"/>
                <a:gd name="connsiteY106" fmla="*/ 1179229 h 1606229"/>
                <a:gd name="connsiteX107" fmla="*/ 476763 w 1480065"/>
                <a:gd name="connsiteY107" fmla="*/ 1179229 h 1606229"/>
                <a:gd name="connsiteX108" fmla="*/ 451321 w 1480065"/>
                <a:gd name="connsiteY108" fmla="*/ 1129449 h 1606229"/>
                <a:gd name="connsiteX109" fmla="*/ 426985 w 1480065"/>
                <a:gd name="connsiteY109" fmla="*/ 1129449 h 1606229"/>
                <a:gd name="connsiteX110" fmla="*/ 401543 w 1480065"/>
                <a:gd name="connsiteY110" fmla="*/ 1054227 h 1606229"/>
                <a:gd name="connsiteX111" fmla="*/ 326323 w 1480065"/>
                <a:gd name="connsiteY111" fmla="*/ 1078563 h 1606229"/>
                <a:gd name="connsiteX112" fmla="*/ 326323 w 1480065"/>
                <a:gd name="connsiteY112" fmla="*/ 1028783 h 1606229"/>
                <a:gd name="connsiteX113" fmla="*/ 376101 w 1480065"/>
                <a:gd name="connsiteY113" fmla="*/ 979004 h 1606229"/>
                <a:gd name="connsiteX114" fmla="*/ 351765 w 1480065"/>
                <a:gd name="connsiteY114" fmla="*/ 903781 h 1606229"/>
                <a:gd name="connsiteX115" fmla="*/ 351765 w 1480065"/>
                <a:gd name="connsiteY115" fmla="*/ 827452 h 1606229"/>
                <a:gd name="connsiteX116" fmla="*/ 351764 w 1480065"/>
                <a:gd name="connsiteY116" fmla="*/ 827451 h 1606229"/>
                <a:gd name="connsiteX117" fmla="*/ 326322 w 1480065"/>
                <a:gd name="connsiteY117" fmla="*/ 827451 h 1606229"/>
                <a:gd name="connsiteX118" fmla="*/ 276544 w 1480065"/>
                <a:gd name="connsiteY118" fmla="*/ 878337 h 1606229"/>
                <a:gd name="connsiteX119" fmla="*/ 201324 w 1480065"/>
                <a:gd name="connsiteY119" fmla="*/ 878337 h 1606229"/>
                <a:gd name="connsiteX120" fmla="*/ 150440 w 1480065"/>
                <a:gd name="connsiteY120" fmla="*/ 928117 h 1606229"/>
                <a:gd name="connsiteX121" fmla="*/ 100662 w 1480065"/>
                <a:gd name="connsiteY121" fmla="*/ 928117 h 1606229"/>
                <a:gd name="connsiteX122" fmla="*/ 0 w 1480065"/>
                <a:gd name="connsiteY122" fmla="*/ 903780 h 1606229"/>
                <a:gd name="connsiteX123" fmla="*/ 0 w 1480065"/>
                <a:gd name="connsiteY123" fmla="*/ 803115 h 1606229"/>
                <a:gd name="connsiteX124" fmla="*/ 50884 w 1480065"/>
                <a:gd name="connsiteY124" fmla="*/ 852894 h 1606229"/>
                <a:gd name="connsiteX125" fmla="*/ 100662 w 1480065"/>
                <a:gd name="connsiteY125" fmla="*/ 878337 h 1606229"/>
                <a:gd name="connsiteX126" fmla="*/ 126104 w 1480065"/>
                <a:gd name="connsiteY126" fmla="*/ 852894 h 1606229"/>
                <a:gd name="connsiteX127" fmla="*/ 150440 w 1480065"/>
                <a:gd name="connsiteY127" fmla="*/ 852894 h 1606229"/>
                <a:gd name="connsiteX128" fmla="*/ 175882 w 1480065"/>
                <a:gd name="connsiteY128" fmla="*/ 827451 h 1606229"/>
                <a:gd name="connsiteX129" fmla="*/ 225660 w 1480065"/>
                <a:gd name="connsiteY129" fmla="*/ 827451 h 1606229"/>
                <a:gd name="connsiteX130" fmla="*/ 251102 w 1480065"/>
                <a:gd name="connsiteY130" fmla="*/ 777672 h 1606229"/>
                <a:gd name="connsiteX131" fmla="*/ 251102 w 1480065"/>
                <a:gd name="connsiteY131" fmla="*/ 827451 h 1606229"/>
                <a:gd name="connsiteX132" fmla="*/ 276544 w 1480065"/>
                <a:gd name="connsiteY132" fmla="*/ 803115 h 1606229"/>
                <a:gd name="connsiteX133" fmla="*/ 300880 w 1480065"/>
                <a:gd name="connsiteY133" fmla="*/ 752229 h 1606229"/>
                <a:gd name="connsiteX134" fmla="*/ 276544 w 1480065"/>
                <a:gd name="connsiteY134" fmla="*/ 677006 h 1606229"/>
                <a:gd name="connsiteX135" fmla="*/ 251102 w 1480065"/>
                <a:gd name="connsiteY135" fmla="*/ 652669 h 1606229"/>
                <a:gd name="connsiteX136" fmla="*/ 300880 w 1480065"/>
                <a:gd name="connsiteY136" fmla="*/ 601783 h 1606229"/>
                <a:gd name="connsiteX137" fmla="*/ 351764 w 1480065"/>
                <a:gd name="connsiteY137" fmla="*/ 577446 h 1606229"/>
                <a:gd name="connsiteX138" fmla="*/ 376100 w 1480065"/>
                <a:gd name="connsiteY138" fmla="*/ 526560 h 1606229"/>
                <a:gd name="connsiteX139" fmla="*/ 401542 w 1480065"/>
                <a:gd name="connsiteY139" fmla="*/ 526560 h 1606229"/>
                <a:gd name="connsiteX140" fmla="*/ 401543 w 1480065"/>
                <a:gd name="connsiteY140" fmla="*/ 526560 h 1606229"/>
                <a:gd name="connsiteX141" fmla="*/ 426985 w 1480065"/>
                <a:gd name="connsiteY141" fmla="*/ 502223 h 1606229"/>
                <a:gd name="connsiteX142" fmla="*/ 476763 w 1480065"/>
                <a:gd name="connsiteY142" fmla="*/ 502223 h 1606229"/>
                <a:gd name="connsiteX143" fmla="*/ 577425 w 1480065"/>
                <a:gd name="connsiteY143" fmla="*/ 427000 h 1606229"/>
                <a:gd name="connsiteX144" fmla="*/ 678088 w 1480065"/>
                <a:gd name="connsiteY144" fmla="*/ 326334 h 1606229"/>
                <a:gd name="connsiteX145" fmla="*/ 702424 w 1480065"/>
                <a:gd name="connsiteY145" fmla="*/ 251112 h 1606229"/>
                <a:gd name="connsiteX146" fmla="*/ 727866 w 1480065"/>
                <a:gd name="connsiteY146" fmla="*/ 225668 h 1606229"/>
                <a:gd name="connsiteX147" fmla="*/ 702424 w 1480065"/>
                <a:gd name="connsiteY147" fmla="*/ 200225 h 1606229"/>
                <a:gd name="connsiteX148" fmla="*/ 727866 w 1480065"/>
                <a:gd name="connsiteY148" fmla="*/ 150445 h 1606229"/>
                <a:gd name="connsiteX149" fmla="*/ 702424 w 1480065"/>
                <a:gd name="connsiteY149" fmla="*/ 125002 h 1606229"/>
                <a:gd name="connsiteX150" fmla="*/ 727866 w 1480065"/>
                <a:gd name="connsiteY150" fmla="*/ 75223 h 1606229"/>
                <a:gd name="connsiteX151" fmla="*/ 753308 w 1480065"/>
                <a:gd name="connsiteY151" fmla="*/ 49780 h 1606229"/>
                <a:gd name="connsiteX152" fmla="*/ 803086 w 1480065"/>
                <a:gd name="connsiteY152" fmla="*/ 25443 h 1606229"/>
                <a:gd name="connsiteX153" fmla="*/ 828528 w 1480065"/>
                <a:gd name="connsiteY153" fmla="*/ 49780 h 1606229"/>
                <a:gd name="connsiteX154" fmla="*/ 903748 w 1480065"/>
                <a:gd name="connsiteY154" fmla="*/ 25443 h 1606229"/>
                <a:gd name="connsiteX155" fmla="*/ 1003304 w 1480065"/>
                <a:gd name="connsiteY155" fmla="*/ 0 h 1606229"/>
                <a:gd name="connsiteX0" fmla="*/ 1003304 w 1480065"/>
                <a:gd name="connsiteY0" fmla="*/ 0 h 1606229"/>
                <a:gd name="connsiteX1" fmla="*/ 1003304 w 1480065"/>
                <a:gd name="connsiteY1" fmla="*/ 49780 h 1606229"/>
                <a:gd name="connsiteX2" fmla="*/ 953526 w 1480065"/>
                <a:gd name="connsiteY2" fmla="*/ 49780 h 1606229"/>
                <a:gd name="connsiteX3" fmla="*/ 928084 w 1480065"/>
                <a:gd name="connsiteY3" fmla="*/ 75223 h 1606229"/>
                <a:gd name="connsiteX4" fmla="*/ 928084 w 1480065"/>
                <a:gd name="connsiteY4" fmla="*/ 125002 h 1606229"/>
                <a:gd name="connsiteX5" fmla="*/ 878306 w 1480065"/>
                <a:gd name="connsiteY5" fmla="*/ 100666 h 1606229"/>
                <a:gd name="connsiteX6" fmla="*/ 828528 w 1480065"/>
                <a:gd name="connsiteY6" fmla="*/ 150445 h 1606229"/>
                <a:gd name="connsiteX7" fmla="*/ 803086 w 1480065"/>
                <a:gd name="connsiteY7" fmla="*/ 125002 h 1606229"/>
                <a:gd name="connsiteX8" fmla="*/ 753308 w 1480065"/>
                <a:gd name="connsiteY8" fmla="*/ 150445 h 1606229"/>
                <a:gd name="connsiteX9" fmla="*/ 777644 w 1480065"/>
                <a:gd name="connsiteY9" fmla="*/ 175888 h 1606229"/>
                <a:gd name="connsiteX10" fmla="*/ 753308 w 1480065"/>
                <a:gd name="connsiteY10" fmla="*/ 200225 h 1606229"/>
                <a:gd name="connsiteX11" fmla="*/ 777644 w 1480065"/>
                <a:gd name="connsiteY11" fmla="*/ 200225 h 1606229"/>
                <a:gd name="connsiteX12" fmla="*/ 803086 w 1480065"/>
                <a:gd name="connsiteY12" fmla="*/ 225668 h 1606229"/>
                <a:gd name="connsiteX13" fmla="*/ 828528 w 1480065"/>
                <a:gd name="connsiteY13" fmla="*/ 225668 h 1606229"/>
                <a:gd name="connsiteX14" fmla="*/ 828528 w 1480065"/>
                <a:gd name="connsiteY14" fmla="*/ 251112 h 1606229"/>
                <a:gd name="connsiteX15" fmla="*/ 828527 w 1480065"/>
                <a:gd name="connsiteY15" fmla="*/ 251112 h 1606229"/>
                <a:gd name="connsiteX16" fmla="*/ 777643 w 1480065"/>
                <a:gd name="connsiteY16" fmla="*/ 300891 h 1606229"/>
                <a:gd name="connsiteX17" fmla="*/ 803085 w 1480065"/>
                <a:gd name="connsiteY17" fmla="*/ 376114 h 1606229"/>
                <a:gd name="connsiteX18" fmla="*/ 928083 w 1480065"/>
                <a:gd name="connsiteY18" fmla="*/ 401557 h 1606229"/>
                <a:gd name="connsiteX19" fmla="*/ 953525 w 1480065"/>
                <a:gd name="connsiteY19" fmla="*/ 326334 h 1606229"/>
                <a:gd name="connsiteX20" fmla="*/ 1078523 w 1480065"/>
                <a:gd name="connsiteY20" fmla="*/ 326334 h 1606229"/>
                <a:gd name="connsiteX21" fmla="*/ 1078523 w 1480065"/>
                <a:gd name="connsiteY21" fmla="*/ 451337 h 1606229"/>
                <a:gd name="connsiteX22" fmla="*/ 1078524 w 1480065"/>
                <a:gd name="connsiteY22" fmla="*/ 451337 h 1606229"/>
                <a:gd name="connsiteX23" fmla="*/ 1154850 w 1480065"/>
                <a:gd name="connsiteY23" fmla="*/ 401557 h 1606229"/>
                <a:gd name="connsiteX24" fmla="*/ 1204628 w 1480065"/>
                <a:gd name="connsiteY24" fmla="*/ 401557 h 1606229"/>
                <a:gd name="connsiteX25" fmla="*/ 1204628 w 1480065"/>
                <a:gd name="connsiteY25" fmla="*/ 451337 h 1606229"/>
                <a:gd name="connsiteX26" fmla="*/ 1305290 w 1480065"/>
                <a:gd name="connsiteY26" fmla="*/ 427000 h 1606229"/>
                <a:gd name="connsiteX27" fmla="*/ 1380510 w 1480065"/>
                <a:gd name="connsiteY27" fmla="*/ 376114 h 1606229"/>
                <a:gd name="connsiteX28" fmla="*/ 1430288 w 1480065"/>
                <a:gd name="connsiteY28" fmla="*/ 401557 h 1606229"/>
                <a:gd name="connsiteX29" fmla="*/ 1404846 w 1480065"/>
                <a:gd name="connsiteY29" fmla="*/ 476780 h 1606229"/>
                <a:gd name="connsiteX30" fmla="*/ 1455730 w 1480065"/>
                <a:gd name="connsiteY30" fmla="*/ 502223 h 1606229"/>
                <a:gd name="connsiteX31" fmla="*/ 1455730 w 1480065"/>
                <a:gd name="connsiteY31" fmla="*/ 552003 h 1606229"/>
                <a:gd name="connsiteX32" fmla="*/ 1355068 w 1480065"/>
                <a:gd name="connsiteY32" fmla="*/ 552003 h 1606229"/>
                <a:gd name="connsiteX33" fmla="*/ 1279848 w 1480065"/>
                <a:gd name="connsiteY33" fmla="*/ 627226 h 1606229"/>
                <a:gd name="connsiteX34" fmla="*/ 1279848 w 1480065"/>
                <a:gd name="connsiteY34" fmla="*/ 652669 h 1606229"/>
                <a:gd name="connsiteX35" fmla="*/ 1329626 w 1480065"/>
                <a:gd name="connsiteY35" fmla="*/ 702448 h 1606229"/>
                <a:gd name="connsiteX36" fmla="*/ 1380510 w 1480065"/>
                <a:gd name="connsiteY36" fmla="*/ 702448 h 1606229"/>
                <a:gd name="connsiteX37" fmla="*/ 1380510 w 1480065"/>
                <a:gd name="connsiteY37" fmla="*/ 752228 h 1606229"/>
                <a:gd name="connsiteX38" fmla="*/ 1329626 w 1480065"/>
                <a:gd name="connsiteY38" fmla="*/ 777671 h 1606229"/>
                <a:gd name="connsiteX39" fmla="*/ 1355068 w 1480065"/>
                <a:gd name="connsiteY39" fmla="*/ 803114 h 1606229"/>
                <a:gd name="connsiteX40" fmla="*/ 1329626 w 1480065"/>
                <a:gd name="connsiteY40" fmla="*/ 852894 h 1606229"/>
                <a:gd name="connsiteX41" fmla="*/ 1355068 w 1480065"/>
                <a:gd name="connsiteY41" fmla="*/ 903780 h 1606229"/>
                <a:gd name="connsiteX42" fmla="*/ 1355068 w 1480065"/>
                <a:gd name="connsiteY42" fmla="*/ 928117 h 1606229"/>
                <a:gd name="connsiteX43" fmla="*/ 1355068 w 1480065"/>
                <a:gd name="connsiteY43" fmla="*/ 979003 h 1606229"/>
                <a:gd name="connsiteX44" fmla="*/ 1337880 w 1480065"/>
                <a:gd name="connsiteY44" fmla="*/ 970409 h 1606229"/>
                <a:gd name="connsiteX45" fmla="*/ 1355067 w 1480065"/>
                <a:gd name="connsiteY45" fmla="*/ 979003 h 1606229"/>
                <a:gd name="connsiteX46" fmla="*/ 1430287 w 1480065"/>
                <a:gd name="connsiteY46" fmla="*/ 1028783 h 1606229"/>
                <a:gd name="connsiteX47" fmla="*/ 1455729 w 1480065"/>
                <a:gd name="connsiteY47" fmla="*/ 1054226 h 1606229"/>
                <a:gd name="connsiteX48" fmla="*/ 1455729 w 1480065"/>
                <a:gd name="connsiteY48" fmla="*/ 1104006 h 1606229"/>
                <a:gd name="connsiteX49" fmla="*/ 1480065 w 1480065"/>
                <a:gd name="connsiteY49" fmla="*/ 1129449 h 1606229"/>
                <a:gd name="connsiteX50" fmla="*/ 1480065 w 1480065"/>
                <a:gd name="connsiteY50" fmla="*/ 1204672 h 1606229"/>
                <a:gd name="connsiteX51" fmla="*/ 1355067 w 1480065"/>
                <a:gd name="connsiteY51" fmla="*/ 1204672 h 1606229"/>
                <a:gd name="connsiteX52" fmla="*/ 1355067 w 1480065"/>
                <a:gd name="connsiteY52" fmla="*/ 1229008 h 1606229"/>
                <a:gd name="connsiteX53" fmla="*/ 1324887 w 1480065"/>
                <a:gd name="connsiteY53" fmla="*/ 1244434 h 1606229"/>
                <a:gd name="connsiteX54" fmla="*/ 1324887 w 1480065"/>
                <a:gd name="connsiteY54" fmla="*/ 1244436 h 1606229"/>
                <a:gd name="connsiteX55" fmla="*/ 1355068 w 1480065"/>
                <a:gd name="connsiteY55" fmla="*/ 1229009 h 1606229"/>
                <a:gd name="connsiteX56" fmla="*/ 1380510 w 1480065"/>
                <a:gd name="connsiteY56" fmla="*/ 1254452 h 1606229"/>
                <a:gd name="connsiteX57" fmla="*/ 1355068 w 1480065"/>
                <a:gd name="connsiteY57" fmla="*/ 1329675 h 1606229"/>
                <a:gd name="connsiteX58" fmla="*/ 1404846 w 1480065"/>
                <a:gd name="connsiteY58" fmla="*/ 1379454 h 1606229"/>
                <a:gd name="connsiteX59" fmla="*/ 1380510 w 1480065"/>
                <a:gd name="connsiteY59" fmla="*/ 1404897 h 1606229"/>
                <a:gd name="connsiteX60" fmla="*/ 1380510 w 1480065"/>
                <a:gd name="connsiteY60" fmla="*/ 1430341 h 1606229"/>
                <a:gd name="connsiteX61" fmla="*/ 1404846 w 1480065"/>
                <a:gd name="connsiteY61" fmla="*/ 1480120 h 1606229"/>
                <a:gd name="connsiteX62" fmla="*/ 1355068 w 1480065"/>
                <a:gd name="connsiteY62" fmla="*/ 1505563 h 1606229"/>
                <a:gd name="connsiteX63" fmla="*/ 1305290 w 1480065"/>
                <a:gd name="connsiteY63" fmla="*/ 1580786 h 1606229"/>
                <a:gd name="connsiteX64" fmla="*/ 1230070 w 1480065"/>
                <a:gd name="connsiteY64" fmla="*/ 1606229 h 1606229"/>
                <a:gd name="connsiteX65" fmla="*/ 1204628 w 1480065"/>
                <a:gd name="connsiteY65" fmla="*/ 1555343 h 1606229"/>
                <a:gd name="connsiteX66" fmla="*/ 1230070 w 1480065"/>
                <a:gd name="connsiteY66" fmla="*/ 1480120 h 1606229"/>
                <a:gd name="connsiteX67" fmla="*/ 1254406 w 1480065"/>
                <a:gd name="connsiteY67" fmla="*/ 1430341 h 1606229"/>
                <a:gd name="connsiteX68" fmla="*/ 1254406 w 1480065"/>
                <a:gd name="connsiteY68" fmla="*/ 1404897 h 1606229"/>
                <a:gd name="connsiteX69" fmla="*/ 1305290 w 1480065"/>
                <a:gd name="connsiteY69" fmla="*/ 1404897 h 1606229"/>
                <a:gd name="connsiteX70" fmla="*/ 1329626 w 1480065"/>
                <a:gd name="connsiteY70" fmla="*/ 1379454 h 1606229"/>
                <a:gd name="connsiteX71" fmla="*/ 1305290 w 1480065"/>
                <a:gd name="connsiteY71" fmla="*/ 1355118 h 1606229"/>
                <a:gd name="connsiteX72" fmla="*/ 1209497 w 1480065"/>
                <a:gd name="connsiteY72" fmla="*/ 1330906 h 1606229"/>
                <a:gd name="connsiteX73" fmla="*/ 1200077 w 1480065"/>
                <a:gd name="connsiteY73" fmla="*/ 1334226 h 1606229"/>
                <a:gd name="connsiteX74" fmla="*/ 1154850 w 1480065"/>
                <a:gd name="connsiteY74" fmla="*/ 1379454 h 1606229"/>
                <a:gd name="connsiteX75" fmla="*/ 1078524 w 1480065"/>
                <a:gd name="connsiteY75" fmla="*/ 1404897 h 1606229"/>
                <a:gd name="connsiteX76" fmla="*/ 1028746 w 1480065"/>
                <a:gd name="connsiteY76" fmla="*/ 1454677 h 1606229"/>
                <a:gd name="connsiteX77" fmla="*/ 978968 w 1480065"/>
                <a:gd name="connsiteY77" fmla="*/ 1529900 h 1606229"/>
                <a:gd name="connsiteX78" fmla="*/ 878306 w 1480065"/>
                <a:gd name="connsiteY78" fmla="*/ 1480120 h 1606229"/>
                <a:gd name="connsiteX79" fmla="*/ 828528 w 1480065"/>
                <a:gd name="connsiteY79" fmla="*/ 1480120 h 1606229"/>
                <a:gd name="connsiteX80" fmla="*/ 702423 w 1480065"/>
                <a:gd name="connsiteY80" fmla="*/ 1430341 h 1606229"/>
                <a:gd name="connsiteX81" fmla="*/ 727865 w 1480065"/>
                <a:gd name="connsiteY81" fmla="*/ 1355118 h 1606229"/>
                <a:gd name="connsiteX82" fmla="*/ 777643 w 1480065"/>
                <a:gd name="connsiteY82" fmla="*/ 1355118 h 1606229"/>
                <a:gd name="connsiteX83" fmla="*/ 795721 w 1480065"/>
                <a:gd name="connsiteY83" fmla="*/ 1318961 h 1606229"/>
                <a:gd name="connsiteX84" fmla="*/ 795721 w 1480065"/>
                <a:gd name="connsiteY84" fmla="*/ 1318961 h 1606229"/>
                <a:gd name="connsiteX85" fmla="*/ 777643 w 1480065"/>
                <a:gd name="connsiteY85" fmla="*/ 1355117 h 1606229"/>
                <a:gd name="connsiteX86" fmla="*/ 727865 w 1480065"/>
                <a:gd name="connsiteY86" fmla="*/ 1355117 h 1606229"/>
                <a:gd name="connsiteX87" fmla="*/ 702423 w 1480065"/>
                <a:gd name="connsiteY87" fmla="*/ 1430340 h 1606229"/>
                <a:gd name="connsiteX88" fmla="*/ 502205 w 1480065"/>
                <a:gd name="connsiteY88" fmla="*/ 1430340 h 1606229"/>
                <a:gd name="connsiteX89" fmla="*/ 540921 w 1480065"/>
                <a:gd name="connsiteY89" fmla="*/ 1401579 h 1606229"/>
                <a:gd name="connsiteX90" fmla="*/ 602867 w 1480065"/>
                <a:gd name="connsiteY90" fmla="*/ 1404897 h 1606229"/>
                <a:gd name="connsiteX91" fmla="*/ 652645 w 1480065"/>
                <a:gd name="connsiteY91" fmla="*/ 1404897 h 1606229"/>
                <a:gd name="connsiteX92" fmla="*/ 652645 w 1480065"/>
                <a:gd name="connsiteY92" fmla="*/ 1355117 h 1606229"/>
                <a:gd name="connsiteX93" fmla="*/ 627203 w 1480065"/>
                <a:gd name="connsiteY93" fmla="*/ 1329674 h 1606229"/>
                <a:gd name="connsiteX94" fmla="*/ 602867 w 1480065"/>
                <a:gd name="connsiteY94" fmla="*/ 1355117 h 1606229"/>
                <a:gd name="connsiteX95" fmla="*/ 551983 w 1480065"/>
                <a:gd name="connsiteY95" fmla="*/ 1329674 h 1606229"/>
                <a:gd name="connsiteX96" fmla="*/ 527647 w 1480065"/>
                <a:gd name="connsiteY96" fmla="*/ 1329674 h 1606229"/>
                <a:gd name="connsiteX97" fmla="*/ 527647 w 1480065"/>
                <a:gd name="connsiteY97" fmla="*/ 1279895 h 1606229"/>
                <a:gd name="connsiteX98" fmla="*/ 502205 w 1480065"/>
                <a:gd name="connsiteY98" fmla="*/ 1279895 h 1606229"/>
                <a:gd name="connsiteX99" fmla="*/ 476763 w 1480065"/>
                <a:gd name="connsiteY99" fmla="*/ 1329674 h 1606229"/>
                <a:gd name="connsiteX100" fmla="*/ 502205 w 1480065"/>
                <a:gd name="connsiteY100" fmla="*/ 1355117 h 1606229"/>
                <a:gd name="connsiteX101" fmla="*/ 502205 w 1480065"/>
                <a:gd name="connsiteY101" fmla="*/ 1379454 h 1606229"/>
                <a:gd name="connsiteX102" fmla="*/ 451321 w 1480065"/>
                <a:gd name="connsiteY102" fmla="*/ 1329674 h 1606229"/>
                <a:gd name="connsiteX103" fmla="*/ 476763 w 1480065"/>
                <a:gd name="connsiteY103" fmla="*/ 1304231 h 1606229"/>
                <a:gd name="connsiteX104" fmla="*/ 476763 w 1480065"/>
                <a:gd name="connsiteY104" fmla="*/ 1229009 h 1606229"/>
                <a:gd name="connsiteX105" fmla="*/ 527647 w 1480065"/>
                <a:gd name="connsiteY105" fmla="*/ 1179229 h 1606229"/>
                <a:gd name="connsiteX106" fmla="*/ 476763 w 1480065"/>
                <a:gd name="connsiteY106" fmla="*/ 1179229 h 1606229"/>
                <a:gd name="connsiteX107" fmla="*/ 451321 w 1480065"/>
                <a:gd name="connsiteY107" fmla="*/ 1129449 h 1606229"/>
                <a:gd name="connsiteX108" fmla="*/ 426985 w 1480065"/>
                <a:gd name="connsiteY108" fmla="*/ 1129449 h 1606229"/>
                <a:gd name="connsiteX109" fmla="*/ 401543 w 1480065"/>
                <a:gd name="connsiteY109" fmla="*/ 1054227 h 1606229"/>
                <a:gd name="connsiteX110" fmla="*/ 326323 w 1480065"/>
                <a:gd name="connsiteY110" fmla="*/ 1078563 h 1606229"/>
                <a:gd name="connsiteX111" fmla="*/ 326323 w 1480065"/>
                <a:gd name="connsiteY111" fmla="*/ 1028783 h 1606229"/>
                <a:gd name="connsiteX112" fmla="*/ 376101 w 1480065"/>
                <a:gd name="connsiteY112" fmla="*/ 979004 h 1606229"/>
                <a:gd name="connsiteX113" fmla="*/ 351765 w 1480065"/>
                <a:gd name="connsiteY113" fmla="*/ 903781 h 1606229"/>
                <a:gd name="connsiteX114" fmla="*/ 351765 w 1480065"/>
                <a:gd name="connsiteY114" fmla="*/ 827452 h 1606229"/>
                <a:gd name="connsiteX115" fmla="*/ 351764 w 1480065"/>
                <a:gd name="connsiteY115" fmla="*/ 827451 h 1606229"/>
                <a:gd name="connsiteX116" fmla="*/ 326322 w 1480065"/>
                <a:gd name="connsiteY116" fmla="*/ 827451 h 1606229"/>
                <a:gd name="connsiteX117" fmla="*/ 276544 w 1480065"/>
                <a:gd name="connsiteY117" fmla="*/ 878337 h 1606229"/>
                <a:gd name="connsiteX118" fmla="*/ 201324 w 1480065"/>
                <a:gd name="connsiteY118" fmla="*/ 878337 h 1606229"/>
                <a:gd name="connsiteX119" fmla="*/ 150440 w 1480065"/>
                <a:gd name="connsiteY119" fmla="*/ 928117 h 1606229"/>
                <a:gd name="connsiteX120" fmla="*/ 100662 w 1480065"/>
                <a:gd name="connsiteY120" fmla="*/ 928117 h 1606229"/>
                <a:gd name="connsiteX121" fmla="*/ 0 w 1480065"/>
                <a:gd name="connsiteY121" fmla="*/ 903780 h 1606229"/>
                <a:gd name="connsiteX122" fmla="*/ 0 w 1480065"/>
                <a:gd name="connsiteY122" fmla="*/ 803115 h 1606229"/>
                <a:gd name="connsiteX123" fmla="*/ 50884 w 1480065"/>
                <a:gd name="connsiteY123" fmla="*/ 852894 h 1606229"/>
                <a:gd name="connsiteX124" fmla="*/ 100662 w 1480065"/>
                <a:gd name="connsiteY124" fmla="*/ 878337 h 1606229"/>
                <a:gd name="connsiteX125" fmla="*/ 126104 w 1480065"/>
                <a:gd name="connsiteY125" fmla="*/ 852894 h 1606229"/>
                <a:gd name="connsiteX126" fmla="*/ 150440 w 1480065"/>
                <a:gd name="connsiteY126" fmla="*/ 852894 h 1606229"/>
                <a:gd name="connsiteX127" fmla="*/ 175882 w 1480065"/>
                <a:gd name="connsiteY127" fmla="*/ 827451 h 1606229"/>
                <a:gd name="connsiteX128" fmla="*/ 225660 w 1480065"/>
                <a:gd name="connsiteY128" fmla="*/ 827451 h 1606229"/>
                <a:gd name="connsiteX129" fmla="*/ 251102 w 1480065"/>
                <a:gd name="connsiteY129" fmla="*/ 777672 h 1606229"/>
                <a:gd name="connsiteX130" fmla="*/ 251102 w 1480065"/>
                <a:gd name="connsiteY130" fmla="*/ 827451 h 1606229"/>
                <a:gd name="connsiteX131" fmla="*/ 276544 w 1480065"/>
                <a:gd name="connsiteY131" fmla="*/ 803115 h 1606229"/>
                <a:gd name="connsiteX132" fmla="*/ 300880 w 1480065"/>
                <a:gd name="connsiteY132" fmla="*/ 752229 h 1606229"/>
                <a:gd name="connsiteX133" fmla="*/ 276544 w 1480065"/>
                <a:gd name="connsiteY133" fmla="*/ 677006 h 1606229"/>
                <a:gd name="connsiteX134" fmla="*/ 251102 w 1480065"/>
                <a:gd name="connsiteY134" fmla="*/ 652669 h 1606229"/>
                <a:gd name="connsiteX135" fmla="*/ 300880 w 1480065"/>
                <a:gd name="connsiteY135" fmla="*/ 601783 h 1606229"/>
                <a:gd name="connsiteX136" fmla="*/ 351764 w 1480065"/>
                <a:gd name="connsiteY136" fmla="*/ 577446 h 1606229"/>
                <a:gd name="connsiteX137" fmla="*/ 376100 w 1480065"/>
                <a:gd name="connsiteY137" fmla="*/ 526560 h 1606229"/>
                <a:gd name="connsiteX138" fmla="*/ 401542 w 1480065"/>
                <a:gd name="connsiteY138" fmla="*/ 526560 h 1606229"/>
                <a:gd name="connsiteX139" fmla="*/ 401543 w 1480065"/>
                <a:gd name="connsiteY139" fmla="*/ 526560 h 1606229"/>
                <a:gd name="connsiteX140" fmla="*/ 426985 w 1480065"/>
                <a:gd name="connsiteY140" fmla="*/ 502223 h 1606229"/>
                <a:gd name="connsiteX141" fmla="*/ 476763 w 1480065"/>
                <a:gd name="connsiteY141" fmla="*/ 502223 h 1606229"/>
                <a:gd name="connsiteX142" fmla="*/ 577425 w 1480065"/>
                <a:gd name="connsiteY142" fmla="*/ 427000 h 1606229"/>
                <a:gd name="connsiteX143" fmla="*/ 678088 w 1480065"/>
                <a:gd name="connsiteY143" fmla="*/ 326334 h 1606229"/>
                <a:gd name="connsiteX144" fmla="*/ 702424 w 1480065"/>
                <a:gd name="connsiteY144" fmla="*/ 251112 h 1606229"/>
                <a:gd name="connsiteX145" fmla="*/ 727866 w 1480065"/>
                <a:gd name="connsiteY145" fmla="*/ 225668 h 1606229"/>
                <a:gd name="connsiteX146" fmla="*/ 702424 w 1480065"/>
                <a:gd name="connsiteY146" fmla="*/ 200225 h 1606229"/>
                <a:gd name="connsiteX147" fmla="*/ 727866 w 1480065"/>
                <a:gd name="connsiteY147" fmla="*/ 150445 h 1606229"/>
                <a:gd name="connsiteX148" fmla="*/ 702424 w 1480065"/>
                <a:gd name="connsiteY148" fmla="*/ 125002 h 1606229"/>
                <a:gd name="connsiteX149" fmla="*/ 727866 w 1480065"/>
                <a:gd name="connsiteY149" fmla="*/ 75223 h 1606229"/>
                <a:gd name="connsiteX150" fmla="*/ 753308 w 1480065"/>
                <a:gd name="connsiteY150" fmla="*/ 49780 h 1606229"/>
                <a:gd name="connsiteX151" fmla="*/ 803086 w 1480065"/>
                <a:gd name="connsiteY151" fmla="*/ 25443 h 1606229"/>
                <a:gd name="connsiteX152" fmla="*/ 828528 w 1480065"/>
                <a:gd name="connsiteY152" fmla="*/ 49780 h 1606229"/>
                <a:gd name="connsiteX153" fmla="*/ 903748 w 1480065"/>
                <a:gd name="connsiteY153" fmla="*/ 25443 h 1606229"/>
                <a:gd name="connsiteX154" fmla="*/ 1003304 w 1480065"/>
                <a:gd name="connsiteY154" fmla="*/ 0 h 1606229"/>
                <a:gd name="connsiteX0" fmla="*/ 1003304 w 1480065"/>
                <a:gd name="connsiteY0" fmla="*/ 0 h 1606229"/>
                <a:gd name="connsiteX1" fmla="*/ 1003304 w 1480065"/>
                <a:gd name="connsiteY1" fmla="*/ 49780 h 1606229"/>
                <a:gd name="connsiteX2" fmla="*/ 953526 w 1480065"/>
                <a:gd name="connsiteY2" fmla="*/ 49780 h 1606229"/>
                <a:gd name="connsiteX3" fmla="*/ 928084 w 1480065"/>
                <a:gd name="connsiteY3" fmla="*/ 75223 h 1606229"/>
                <a:gd name="connsiteX4" fmla="*/ 928084 w 1480065"/>
                <a:gd name="connsiteY4" fmla="*/ 125002 h 1606229"/>
                <a:gd name="connsiteX5" fmla="*/ 878306 w 1480065"/>
                <a:gd name="connsiteY5" fmla="*/ 100666 h 1606229"/>
                <a:gd name="connsiteX6" fmla="*/ 828528 w 1480065"/>
                <a:gd name="connsiteY6" fmla="*/ 150445 h 1606229"/>
                <a:gd name="connsiteX7" fmla="*/ 803086 w 1480065"/>
                <a:gd name="connsiteY7" fmla="*/ 125002 h 1606229"/>
                <a:gd name="connsiteX8" fmla="*/ 753308 w 1480065"/>
                <a:gd name="connsiteY8" fmla="*/ 150445 h 1606229"/>
                <a:gd name="connsiteX9" fmla="*/ 777644 w 1480065"/>
                <a:gd name="connsiteY9" fmla="*/ 175888 h 1606229"/>
                <a:gd name="connsiteX10" fmla="*/ 753308 w 1480065"/>
                <a:gd name="connsiteY10" fmla="*/ 200225 h 1606229"/>
                <a:gd name="connsiteX11" fmla="*/ 777644 w 1480065"/>
                <a:gd name="connsiteY11" fmla="*/ 200225 h 1606229"/>
                <a:gd name="connsiteX12" fmla="*/ 803086 w 1480065"/>
                <a:gd name="connsiteY12" fmla="*/ 225668 h 1606229"/>
                <a:gd name="connsiteX13" fmla="*/ 828528 w 1480065"/>
                <a:gd name="connsiteY13" fmla="*/ 225668 h 1606229"/>
                <a:gd name="connsiteX14" fmla="*/ 828528 w 1480065"/>
                <a:gd name="connsiteY14" fmla="*/ 251112 h 1606229"/>
                <a:gd name="connsiteX15" fmla="*/ 828527 w 1480065"/>
                <a:gd name="connsiteY15" fmla="*/ 251112 h 1606229"/>
                <a:gd name="connsiteX16" fmla="*/ 777643 w 1480065"/>
                <a:gd name="connsiteY16" fmla="*/ 300891 h 1606229"/>
                <a:gd name="connsiteX17" fmla="*/ 803085 w 1480065"/>
                <a:gd name="connsiteY17" fmla="*/ 376114 h 1606229"/>
                <a:gd name="connsiteX18" fmla="*/ 928083 w 1480065"/>
                <a:gd name="connsiteY18" fmla="*/ 401557 h 1606229"/>
                <a:gd name="connsiteX19" fmla="*/ 953525 w 1480065"/>
                <a:gd name="connsiteY19" fmla="*/ 326334 h 1606229"/>
                <a:gd name="connsiteX20" fmla="*/ 1078523 w 1480065"/>
                <a:gd name="connsiteY20" fmla="*/ 326334 h 1606229"/>
                <a:gd name="connsiteX21" fmla="*/ 1078523 w 1480065"/>
                <a:gd name="connsiteY21" fmla="*/ 451337 h 1606229"/>
                <a:gd name="connsiteX22" fmla="*/ 1078524 w 1480065"/>
                <a:gd name="connsiteY22" fmla="*/ 451337 h 1606229"/>
                <a:gd name="connsiteX23" fmla="*/ 1154850 w 1480065"/>
                <a:gd name="connsiteY23" fmla="*/ 401557 h 1606229"/>
                <a:gd name="connsiteX24" fmla="*/ 1204628 w 1480065"/>
                <a:gd name="connsiteY24" fmla="*/ 401557 h 1606229"/>
                <a:gd name="connsiteX25" fmla="*/ 1204628 w 1480065"/>
                <a:gd name="connsiteY25" fmla="*/ 451337 h 1606229"/>
                <a:gd name="connsiteX26" fmla="*/ 1305290 w 1480065"/>
                <a:gd name="connsiteY26" fmla="*/ 427000 h 1606229"/>
                <a:gd name="connsiteX27" fmla="*/ 1380510 w 1480065"/>
                <a:gd name="connsiteY27" fmla="*/ 376114 h 1606229"/>
                <a:gd name="connsiteX28" fmla="*/ 1430288 w 1480065"/>
                <a:gd name="connsiteY28" fmla="*/ 401557 h 1606229"/>
                <a:gd name="connsiteX29" fmla="*/ 1404846 w 1480065"/>
                <a:gd name="connsiteY29" fmla="*/ 476780 h 1606229"/>
                <a:gd name="connsiteX30" fmla="*/ 1455730 w 1480065"/>
                <a:gd name="connsiteY30" fmla="*/ 502223 h 1606229"/>
                <a:gd name="connsiteX31" fmla="*/ 1455730 w 1480065"/>
                <a:gd name="connsiteY31" fmla="*/ 552003 h 1606229"/>
                <a:gd name="connsiteX32" fmla="*/ 1355068 w 1480065"/>
                <a:gd name="connsiteY32" fmla="*/ 552003 h 1606229"/>
                <a:gd name="connsiteX33" fmla="*/ 1279848 w 1480065"/>
                <a:gd name="connsiteY33" fmla="*/ 627226 h 1606229"/>
                <a:gd name="connsiteX34" fmla="*/ 1279848 w 1480065"/>
                <a:gd name="connsiteY34" fmla="*/ 652669 h 1606229"/>
                <a:gd name="connsiteX35" fmla="*/ 1329626 w 1480065"/>
                <a:gd name="connsiteY35" fmla="*/ 702448 h 1606229"/>
                <a:gd name="connsiteX36" fmla="*/ 1380510 w 1480065"/>
                <a:gd name="connsiteY36" fmla="*/ 702448 h 1606229"/>
                <a:gd name="connsiteX37" fmla="*/ 1380510 w 1480065"/>
                <a:gd name="connsiteY37" fmla="*/ 752228 h 1606229"/>
                <a:gd name="connsiteX38" fmla="*/ 1329626 w 1480065"/>
                <a:gd name="connsiteY38" fmla="*/ 777671 h 1606229"/>
                <a:gd name="connsiteX39" fmla="*/ 1355068 w 1480065"/>
                <a:gd name="connsiteY39" fmla="*/ 803114 h 1606229"/>
                <a:gd name="connsiteX40" fmla="*/ 1329626 w 1480065"/>
                <a:gd name="connsiteY40" fmla="*/ 852894 h 1606229"/>
                <a:gd name="connsiteX41" fmla="*/ 1355068 w 1480065"/>
                <a:gd name="connsiteY41" fmla="*/ 903780 h 1606229"/>
                <a:gd name="connsiteX42" fmla="*/ 1355068 w 1480065"/>
                <a:gd name="connsiteY42" fmla="*/ 928117 h 1606229"/>
                <a:gd name="connsiteX43" fmla="*/ 1355068 w 1480065"/>
                <a:gd name="connsiteY43" fmla="*/ 979003 h 1606229"/>
                <a:gd name="connsiteX44" fmla="*/ 1337880 w 1480065"/>
                <a:gd name="connsiteY44" fmla="*/ 970409 h 1606229"/>
                <a:gd name="connsiteX45" fmla="*/ 1355067 w 1480065"/>
                <a:gd name="connsiteY45" fmla="*/ 979003 h 1606229"/>
                <a:gd name="connsiteX46" fmla="*/ 1430287 w 1480065"/>
                <a:gd name="connsiteY46" fmla="*/ 1028783 h 1606229"/>
                <a:gd name="connsiteX47" fmla="*/ 1455729 w 1480065"/>
                <a:gd name="connsiteY47" fmla="*/ 1054226 h 1606229"/>
                <a:gd name="connsiteX48" fmla="*/ 1455729 w 1480065"/>
                <a:gd name="connsiteY48" fmla="*/ 1104006 h 1606229"/>
                <a:gd name="connsiteX49" fmla="*/ 1480065 w 1480065"/>
                <a:gd name="connsiteY49" fmla="*/ 1129449 h 1606229"/>
                <a:gd name="connsiteX50" fmla="*/ 1480065 w 1480065"/>
                <a:gd name="connsiteY50" fmla="*/ 1204672 h 1606229"/>
                <a:gd name="connsiteX51" fmla="*/ 1355067 w 1480065"/>
                <a:gd name="connsiteY51" fmla="*/ 1204672 h 1606229"/>
                <a:gd name="connsiteX52" fmla="*/ 1355067 w 1480065"/>
                <a:gd name="connsiteY52" fmla="*/ 1229008 h 1606229"/>
                <a:gd name="connsiteX53" fmla="*/ 1324887 w 1480065"/>
                <a:gd name="connsiteY53" fmla="*/ 1244434 h 1606229"/>
                <a:gd name="connsiteX54" fmla="*/ 1324887 w 1480065"/>
                <a:gd name="connsiteY54" fmla="*/ 1244436 h 1606229"/>
                <a:gd name="connsiteX55" fmla="*/ 1355068 w 1480065"/>
                <a:gd name="connsiteY55" fmla="*/ 1229009 h 1606229"/>
                <a:gd name="connsiteX56" fmla="*/ 1380510 w 1480065"/>
                <a:gd name="connsiteY56" fmla="*/ 1254452 h 1606229"/>
                <a:gd name="connsiteX57" fmla="*/ 1355068 w 1480065"/>
                <a:gd name="connsiteY57" fmla="*/ 1329675 h 1606229"/>
                <a:gd name="connsiteX58" fmla="*/ 1404846 w 1480065"/>
                <a:gd name="connsiteY58" fmla="*/ 1379454 h 1606229"/>
                <a:gd name="connsiteX59" fmla="*/ 1380510 w 1480065"/>
                <a:gd name="connsiteY59" fmla="*/ 1404897 h 1606229"/>
                <a:gd name="connsiteX60" fmla="*/ 1380510 w 1480065"/>
                <a:gd name="connsiteY60" fmla="*/ 1430341 h 1606229"/>
                <a:gd name="connsiteX61" fmla="*/ 1404846 w 1480065"/>
                <a:gd name="connsiteY61" fmla="*/ 1480120 h 1606229"/>
                <a:gd name="connsiteX62" fmla="*/ 1355068 w 1480065"/>
                <a:gd name="connsiteY62" fmla="*/ 1505563 h 1606229"/>
                <a:gd name="connsiteX63" fmla="*/ 1305290 w 1480065"/>
                <a:gd name="connsiteY63" fmla="*/ 1580786 h 1606229"/>
                <a:gd name="connsiteX64" fmla="*/ 1230070 w 1480065"/>
                <a:gd name="connsiteY64" fmla="*/ 1606229 h 1606229"/>
                <a:gd name="connsiteX65" fmla="*/ 1204628 w 1480065"/>
                <a:gd name="connsiteY65" fmla="*/ 1555343 h 1606229"/>
                <a:gd name="connsiteX66" fmla="*/ 1230070 w 1480065"/>
                <a:gd name="connsiteY66" fmla="*/ 1480120 h 1606229"/>
                <a:gd name="connsiteX67" fmla="*/ 1254406 w 1480065"/>
                <a:gd name="connsiteY67" fmla="*/ 1430341 h 1606229"/>
                <a:gd name="connsiteX68" fmla="*/ 1254406 w 1480065"/>
                <a:gd name="connsiteY68" fmla="*/ 1404897 h 1606229"/>
                <a:gd name="connsiteX69" fmla="*/ 1305290 w 1480065"/>
                <a:gd name="connsiteY69" fmla="*/ 1404897 h 1606229"/>
                <a:gd name="connsiteX70" fmla="*/ 1329626 w 1480065"/>
                <a:gd name="connsiteY70" fmla="*/ 1379454 h 1606229"/>
                <a:gd name="connsiteX71" fmla="*/ 1305290 w 1480065"/>
                <a:gd name="connsiteY71" fmla="*/ 1355118 h 1606229"/>
                <a:gd name="connsiteX72" fmla="*/ 1209497 w 1480065"/>
                <a:gd name="connsiteY72" fmla="*/ 1330906 h 1606229"/>
                <a:gd name="connsiteX73" fmla="*/ 1200077 w 1480065"/>
                <a:gd name="connsiteY73" fmla="*/ 1334226 h 1606229"/>
                <a:gd name="connsiteX74" fmla="*/ 1154850 w 1480065"/>
                <a:gd name="connsiteY74" fmla="*/ 1379454 h 1606229"/>
                <a:gd name="connsiteX75" fmla="*/ 1078524 w 1480065"/>
                <a:gd name="connsiteY75" fmla="*/ 1404897 h 1606229"/>
                <a:gd name="connsiteX76" fmla="*/ 1028746 w 1480065"/>
                <a:gd name="connsiteY76" fmla="*/ 1454677 h 1606229"/>
                <a:gd name="connsiteX77" fmla="*/ 978968 w 1480065"/>
                <a:gd name="connsiteY77" fmla="*/ 1529900 h 1606229"/>
                <a:gd name="connsiteX78" fmla="*/ 878306 w 1480065"/>
                <a:gd name="connsiteY78" fmla="*/ 1480120 h 1606229"/>
                <a:gd name="connsiteX79" fmla="*/ 828528 w 1480065"/>
                <a:gd name="connsiteY79" fmla="*/ 1480120 h 1606229"/>
                <a:gd name="connsiteX80" fmla="*/ 702423 w 1480065"/>
                <a:gd name="connsiteY80" fmla="*/ 1430341 h 1606229"/>
                <a:gd name="connsiteX81" fmla="*/ 727865 w 1480065"/>
                <a:gd name="connsiteY81" fmla="*/ 1355118 h 1606229"/>
                <a:gd name="connsiteX82" fmla="*/ 777643 w 1480065"/>
                <a:gd name="connsiteY82" fmla="*/ 1355118 h 1606229"/>
                <a:gd name="connsiteX83" fmla="*/ 795721 w 1480065"/>
                <a:gd name="connsiteY83" fmla="*/ 1318961 h 1606229"/>
                <a:gd name="connsiteX84" fmla="*/ 777643 w 1480065"/>
                <a:gd name="connsiteY84" fmla="*/ 1355117 h 1606229"/>
                <a:gd name="connsiteX85" fmla="*/ 727865 w 1480065"/>
                <a:gd name="connsiteY85" fmla="*/ 1355117 h 1606229"/>
                <a:gd name="connsiteX86" fmla="*/ 702423 w 1480065"/>
                <a:gd name="connsiteY86" fmla="*/ 1430340 h 1606229"/>
                <a:gd name="connsiteX87" fmla="*/ 502205 w 1480065"/>
                <a:gd name="connsiteY87" fmla="*/ 1430340 h 1606229"/>
                <a:gd name="connsiteX88" fmla="*/ 540921 w 1480065"/>
                <a:gd name="connsiteY88" fmla="*/ 1401579 h 1606229"/>
                <a:gd name="connsiteX89" fmla="*/ 602867 w 1480065"/>
                <a:gd name="connsiteY89" fmla="*/ 1404897 h 1606229"/>
                <a:gd name="connsiteX90" fmla="*/ 652645 w 1480065"/>
                <a:gd name="connsiteY90" fmla="*/ 1404897 h 1606229"/>
                <a:gd name="connsiteX91" fmla="*/ 652645 w 1480065"/>
                <a:gd name="connsiteY91" fmla="*/ 1355117 h 1606229"/>
                <a:gd name="connsiteX92" fmla="*/ 627203 w 1480065"/>
                <a:gd name="connsiteY92" fmla="*/ 1329674 h 1606229"/>
                <a:gd name="connsiteX93" fmla="*/ 602867 w 1480065"/>
                <a:gd name="connsiteY93" fmla="*/ 1355117 h 1606229"/>
                <a:gd name="connsiteX94" fmla="*/ 551983 w 1480065"/>
                <a:gd name="connsiteY94" fmla="*/ 1329674 h 1606229"/>
                <a:gd name="connsiteX95" fmla="*/ 527647 w 1480065"/>
                <a:gd name="connsiteY95" fmla="*/ 1329674 h 1606229"/>
                <a:gd name="connsiteX96" fmla="*/ 527647 w 1480065"/>
                <a:gd name="connsiteY96" fmla="*/ 1279895 h 1606229"/>
                <a:gd name="connsiteX97" fmla="*/ 502205 w 1480065"/>
                <a:gd name="connsiteY97" fmla="*/ 1279895 h 1606229"/>
                <a:gd name="connsiteX98" fmla="*/ 476763 w 1480065"/>
                <a:gd name="connsiteY98" fmla="*/ 1329674 h 1606229"/>
                <a:gd name="connsiteX99" fmla="*/ 502205 w 1480065"/>
                <a:gd name="connsiteY99" fmla="*/ 1355117 h 1606229"/>
                <a:gd name="connsiteX100" fmla="*/ 502205 w 1480065"/>
                <a:gd name="connsiteY100" fmla="*/ 1379454 h 1606229"/>
                <a:gd name="connsiteX101" fmla="*/ 451321 w 1480065"/>
                <a:gd name="connsiteY101" fmla="*/ 1329674 h 1606229"/>
                <a:gd name="connsiteX102" fmla="*/ 476763 w 1480065"/>
                <a:gd name="connsiteY102" fmla="*/ 1304231 h 1606229"/>
                <a:gd name="connsiteX103" fmla="*/ 476763 w 1480065"/>
                <a:gd name="connsiteY103" fmla="*/ 1229009 h 1606229"/>
                <a:gd name="connsiteX104" fmla="*/ 527647 w 1480065"/>
                <a:gd name="connsiteY104" fmla="*/ 1179229 h 1606229"/>
                <a:gd name="connsiteX105" fmla="*/ 476763 w 1480065"/>
                <a:gd name="connsiteY105" fmla="*/ 1179229 h 1606229"/>
                <a:gd name="connsiteX106" fmla="*/ 451321 w 1480065"/>
                <a:gd name="connsiteY106" fmla="*/ 1129449 h 1606229"/>
                <a:gd name="connsiteX107" fmla="*/ 426985 w 1480065"/>
                <a:gd name="connsiteY107" fmla="*/ 1129449 h 1606229"/>
                <a:gd name="connsiteX108" fmla="*/ 401543 w 1480065"/>
                <a:gd name="connsiteY108" fmla="*/ 1054227 h 1606229"/>
                <a:gd name="connsiteX109" fmla="*/ 326323 w 1480065"/>
                <a:gd name="connsiteY109" fmla="*/ 1078563 h 1606229"/>
                <a:gd name="connsiteX110" fmla="*/ 326323 w 1480065"/>
                <a:gd name="connsiteY110" fmla="*/ 1028783 h 1606229"/>
                <a:gd name="connsiteX111" fmla="*/ 376101 w 1480065"/>
                <a:gd name="connsiteY111" fmla="*/ 979004 h 1606229"/>
                <a:gd name="connsiteX112" fmla="*/ 351765 w 1480065"/>
                <a:gd name="connsiteY112" fmla="*/ 903781 h 1606229"/>
                <a:gd name="connsiteX113" fmla="*/ 351765 w 1480065"/>
                <a:gd name="connsiteY113" fmla="*/ 827452 h 1606229"/>
                <a:gd name="connsiteX114" fmla="*/ 351764 w 1480065"/>
                <a:gd name="connsiteY114" fmla="*/ 827451 h 1606229"/>
                <a:gd name="connsiteX115" fmla="*/ 326322 w 1480065"/>
                <a:gd name="connsiteY115" fmla="*/ 827451 h 1606229"/>
                <a:gd name="connsiteX116" fmla="*/ 276544 w 1480065"/>
                <a:gd name="connsiteY116" fmla="*/ 878337 h 1606229"/>
                <a:gd name="connsiteX117" fmla="*/ 201324 w 1480065"/>
                <a:gd name="connsiteY117" fmla="*/ 878337 h 1606229"/>
                <a:gd name="connsiteX118" fmla="*/ 150440 w 1480065"/>
                <a:gd name="connsiteY118" fmla="*/ 928117 h 1606229"/>
                <a:gd name="connsiteX119" fmla="*/ 100662 w 1480065"/>
                <a:gd name="connsiteY119" fmla="*/ 928117 h 1606229"/>
                <a:gd name="connsiteX120" fmla="*/ 0 w 1480065"/>
                <a:gd name="connsiteY120" fmla="*/ 903780 h 1606229"/>
                <a:gd name="connsiteX121" fmla="*/ 0 w 1480065"/>
                <a:gd name="connsiteY121" fmla="*/ 803115 h 1606229"/>
                <a:gd name="connsiteX122" fmla="*/ 50884 w 1480065"/>
                <a:gd name="connsiteY122" fmla="*/ 852894 h 1606229"/>
                <a:gd name="connsiteX123" fmla="*/ 100662 w 1480065"/>
                <a:gd name="connsiteY123" fmla="*/ 878337 h 1606229"/>
                <a:gd name="connsiteX124" fmla="*/ 126104 w 1480065"/>
                <a:gd name="connsiteY124" fmla="*/ 852894 h 1606229"/>
                <a:gd name="connsiteX125" fmla="*/ 150440 w 1480065"/>
                <a:gd name="connsiteY125" fmla="*/ 852894 h 1606229"/>
                <a:gd name="connsiteX126" fmla="*/ 175882 w 1480065"/>
                <a:gd name="connsiteY126" fmla="*/ 827451 h 1606229"/>
                <a:gd name="connsiteX127" fmla="*/ 225660 w 1480065"/>
                <a:gd name="connsiteY127" fmla="*/ 827451 h 1606229"/>
                <a:gd name="connsiteX128" fmla="*/ 251102 w 1480065"/>
                <a:gd name="connsiteY128" fmla="*/ 777672 h 1606229"/>
                <a:gd name="connsiteX129" fmla="*/ 251102 w 1480065"/>
                <a:gd name="connsiteY129" fmla="*/ 827451 h 1606229"/>
                <a:gd name="connsiteX130" fmla="*/ 276544 w 1480065"/>
                <a:gd name="connsiteY130" fmla="*/ 803115 h 1606229"/>
                <a:gd name="connsiteX131" fmla="*/ 300880 w 1480065"/>
                <a:gd name="connsiteY131" fmla="*/ 752229 h 1606229"/>
                <a:gd name="connsiteX132" fmla="*/ 276544 w 1480065"/>
                <a:gd name="connsiteY132" fmla="*/ 677006 h 1606229"/>
                <a:gd name="connsiteX133" fmla="*/ 251102 w 1480065"/>
                <a:gd name="connsiteY133" fmla="*/ 652669 h 1606229"/>
                <a:gd name="connsiteX134" fmla="*/ 300880 w 1480065"/>
                <a:gd name="connsiteY134" fmla="*/ 601783 h 1606229"/>
                <a:gd name="connsiteX135" fmla="*/ 351764 w 1480065"/>
                <a:gd name="connsiteY135" fmla="*/ 577446 h 1606229"/>
                <a:gd name="connsiteX136" fmla="*/ 376100 w 1480065"/>
                <a:gd name="connsiteY136" fmla="*/ 526560 h 1606229"/>
                <a:gd name="connsiteX137" fmla="*/ 401542 w 1480065"/>
                <a:gd name="connsiteY137" fmla="*/ 526560 h 1606229"/>
                <a:gd name="connsiteX138" fmla="*/ 401543 w 1480065"/>
                <a:gd name="connsiteY138" fmla="*/ 526560 h 1606229"/>
                <a:gd name="connsiteX139" fmla="*/ 426985 w 1480065"/>
                <a:gd name="connsiteY139" fmla="*/ 502223 h 1606229"/>
                <a:gd name="connsiteX140" fmla="*/ 476763 w 1480065"/>
                <a:gd name="connsiteY140" fmla="*/ 502223 h 1606229"/>
                <a:gd name="connsiteX141" fmla="*/ 577425 w 1480065"/>
                <a:gd name="connsiteY141" fmla="*/ 427000 h 1606229"/>
                <a:gd name="connsiteX142" fmla="*/ 678088 w 1480065"/>
                <a:gd name="connsiteY142" fmla="*/ 326334 h 1606229"/>
                <a:gd name="connsiteX143" fmla="*/ 702424 w 1480065"/>
                <a:gd name="connsiteY143" fmla="*/ 251112 h 1606229"/>
                <a:gd name="connsiteX144" fmla="*/ 727866 w 1480065"/>
                <a:gd name="connsiteY144" fmla="*/ 225668 h 1606229"/>
                <a:gd name="connsiteX145" fmla="*/ 702424 w 1480065"/>
                <a:gd name="connsiteY145" fmla="*/ 200225 h 1606229"/>
                <a:gd name="connsiteX146" fmla="*/ 727866 w 1480065"/>
                <a:gd name="connsiteY146" fmla="*/ 150445 h 1606229"/>
                <a:gd name="connsiteX147" fmla="*/ 702424 w 1480065"/>
                <a:gd name="connsiteY147" fmla="*/ 125002 h 1606229"/>
                <a:gd name="connsiteX148" fmla="*/ 727866 w 1480065"/>
                <a:gd name="connsiteY148" fmla="*/ 75223 h 1606229"/>
                <a:gd name="connsiteX149" fmla="*/ 753308 w 1480065"/>
                <a:gd name="connsiteY149" fmla="*/ 49780 h 1606229"/>
                <a:gd name="connsiteX150" fmla="*/ 803086 w 1480065"/>
                <a:gd name="connsiteY150" fmla="*/ 25443 h 1606229"/>
                <a:gd name="connsiteX151" fmla="*/ 828528 w 1480065"/>
                <a:gd name="connsiteY151" fmla="*/ 49780 h 1606229"/>
                <a:gd name="connsiteX152" fmla="*/ 903748 w 1480065"/>
                <a:gd name="connsiteY152" fmla="*/ 25443 h 1606229"/>
                <a:gd name="connsiteX153" fmla="*/ 1003304 w 1480065"/>
                <a:gd name="connsiteY153" fmla="*/ 0 h 1606229"/>
                <a:gd name="connsiteX0" fmla="*/ 1003304 w 1480065"/>
                <a:gd name="connsiteY0" fmla="*/ 0 h 1606229"/>
                <a:gd name="connsiteX1" fmla="*/ 1003304 w 1480065"/>
                <a:gd name="connsiteY1" fmla="*/ 49780 h 1606229"/>
                <a:gd name="connsiteX2" fmla="*/ 953526 w 1480065"/>
                <a:gd name="connsiteY2" fmla="*/ 49780 h 1606229"/>
                <a:gd name="connsiteX3" fmla="*/ 928084 w 1480065"/>
                <a:gd name="connsiteY3" fmla="*/ 75223 h 1606229"/>
                <a:gd name="connsiteX4" fmla="*/ 928084 w 1480065"/>
                <a:gd name="connsiteY4" fmla="*/ 125002 h 1606229"/>
                <a:gd name="connsiteX5" fmla="*/ 878306 w 1480065"/>
                <a:gd name="connsiteY5" fmla="*/ 100666 h 1606229"/>
                <a:gd name="connsiteX6" fmla="*/ 828528 w 1480065"/>
                <a:gd name="connsiteY6" fmla="*/ 150445 h 1606229"/>
                <a:gd name="connsiteX7" fmla="*/ 803086 w 1480065"/>
                <a:gd name="connsiteY7" fmla="*/ 125002 h 1606229"/>
                <a:gd name="connsiteX8" fmla="*/ 753308 w 1480065"/>
                <a:gd name="connsiteY8" fmla="*/ 150445 h 1606229"/>
                <a:gd name="connsiteX9" fmla="*/ 777644 w 1480065"/>
                <a:gd name="connsiteY9" fmla="*/ 175888 h 1606229"/>
                <a:gd name="connsiteX10" fmla="*/ 753308 w 1480065"/>
                <a:gd name="connsiteY10" fmla="*/ 200225 h 1606229"/>
                <a:gd name="connsiteX11" fmla="*/ 777644 w 1480065"/>
                <a:gd name="connsiteY11" fmla="*/ 200225 h 1606229"/>
                <a:gd name="connsiteX12" fmla="*/ 803086 w 1480065"/>
                <a:gd name="connsiteY12" fmla="*/ 225668 h 1606229"/>
                <a:gd name="connsiteX13" fmla="*/ 828528 w 1480065"/>
                <a:gd name="connsiteY13" fmla="*/ 225668 h 1606229"/>
                <a:gd name="connsiteX14" fmla="*/ 828528 w 1480065"/>
                <a:gd name="connsiteY14" fmla="*/ 251112 h 1606229"/>
                <a:gd name="connsiteX15" fmla="*/ 828527 w 1480065"/>
                <a:gd name="connsiteY15" fmla="*/ 251112 h 1606229"/>
                <a:gd name="connsiteX16" fmla="*/ 777643 w 1480065"/>
                <a:gd name="connsiteY16" fmla="*/ 300891 h 1606229"/>
                <a:gd name="connsiteX17" fmla="*/ 803085 w 1480065"/>
                <a:gd name="connsiteY17" fmla="*/ 376114 h 1606229"/>
                <a:gd name="connsiteX18" fmla="*/ 928083 w 1480065"/>
                <a:gd name="connsiteY18" fmla="*/ 401557 h 1606229"/>
                <a:gd name="connsiteX19" fmla="*/ 953525 w 1480065"/>
                <a:gd name="connsiteY19" fmla="*/ 326334 h 1606229"/>
                <a:gd name="connsiteX20" fmla="*/ 1078523 w 1480065"/>
                <a:gd name="connsiteY20" fmla="*/ 326334 h 1606229"/>
                <a:gd name="connsiteX21" fmla="*/ 1078523 w 1480065"/>
                <a:gd name="connsiteY21" fmla="*/ 451337 h 1606229"/>
                <a:gd name="connsiteX22" fmla="*/ 1078524 w 1480065"/>
                <a:gd name="connsiteY22" fmla="*/ 451337 h 1606229"/>
                <a:gd name="connsiteX23" fmla="*/ 1154850 w 1480065"/>
                <a:gd name="connsiteY23" fmla="*/ 401557 h 1606229"/>
                <a:gd name="connsiteX24" fmla="*/ 1204628 w 1480065"/>
                <a:gd name="connsiteY24" fmla="*/ 401557 h 1606229"/>
                <a:gd name="connsiteX25" fmla="*/ 1204628 w 1480065"/>
                <a:gd name="connsiteY25" fmla="*/ 451337 h 1606229"/>
                <a:gd name="connsiteX26" fmla="*/ 1305290 w 1480065"/>
                <a:gd name="connsiteY26" fmla="*/ 427000 h 1606229"/>
                <a:gd name="connsiteX27" fmla="*/ 1380510 w 1480065"/>
                <a:gd name="connsiteY27" fmla="*/ 376114 h 1606229"/>
                <a:gd name="connsiteX28" fmla="*/ 1430288 w 1480065"/>
                <a:gd name="connsiteY28" fmla="*/ 401557 h 1606229"/>
                <a:gd name="connsiteX29" fmla="*/ 1404846 w 1480065"/>
                <a:gd name="connsiteY29" fmla="*/ 476780 h 1606229"/>
                <a:gd name="connsiteX30" fmla="*/ 1455730 w 1480065"/>
                <a:gd name="connsiteY30" fmla="*/ 502223 h 1606229"/>
                <a:gd name="connsiteX31" fmla="*/ 1455730 w 1480065"/>
                <a:gd name="connsiteY31" fmla="*/ 552003 h 1606229"/>
                <a:gd name="connsiteX32" fmla="*/ 1355068 w 1480065"/>
                <a:gd name="connsiteY32" fmla="*/ 552003 h 1606229"/>
                <a:gd name="connsiteX33" fmla="*/ 1279848 w 1480065"/>
                <a:gd name="connsiteY33" fmla="*/ 627226 h 1606229"/>
                <a:gd name="connsiteX34" fmla="*/ 1279848 w 1480065"/>
                <a:gd name="connsiteY34" fmla="*/ 652669 h 1606229"/>
                <a:gd name="connsiteX35" fmla="*/ 1329626 w 1480065"/>
                <a:gd name="connsiteY35" fmla="*/ 702448 h 1606229"/>
                <a:gd name="connsiteX36" fmla="*/ 1380510 w 1480065"/>
                <a:gd name="connsiteY36" fmla="*/ 702448 h 1606229"/>
                <a:gd name="connsiteX37" fmla="*/ 1380510 w 1480065"/>
                <a:gd name="connsiteY37" fmla="*/ 752228 h 1606229"/>
                <a:gd name="connsiteX38" fmla="*/ 1329626 w 1480065"/>
                <a:gd name="connsiteY38" fmla="*/ 777671 h 1606229"/>
                <a:gd name="connsiteX39" fmla="*/ 1355068 w 1480065"/>
                <a:gd name="connsiteY39" fmla="*/ 803114 h 1606229"/>
                <a:gd name="connsiteX40" fmla="*/ 1329626 w 1480065"/>
                <a:gd name="connsiteY40" fmla="*/ 852894 h 1606229"/>
                <a:gd name="connsiteX41" fmla="*/ 1355068 w 1480065"/>
                <a:gd name="connsiteY41" fmla="*/ 903780 h 1606229"/>
                <a:gd name="connsiteX42" fmla="*/ 1355068 w 1480065"/>
                <a:gd name="connsiteY42" fmla="*/ 928117 h 1606229"/>
                <a:gd name="connsiteX43" fmla="*/ 1355068 w 1480065"/>
                <a:gd name="connsiteY43" fmla="*/ 979003 h 1606229"/>
                <a:gd name="connsiteX44" fmla="*/ 1337880 w 1480065"/>
                <a:gd name="connsiteY44" fmla="*/ 970409 h 1606229"/>
                <a:gd name="connsiteX45" fmla="*/ 1355067 w 1480065"/>
                <a:gd name="connsiteY45" fmla="*/ 979003 h 1606229"/>
                <a:gd name="connsiteX46" fmla="*/ 1430287 w 1480065"/>
                <a:gd name="connsiteY46" fmla="*/ 1028783 h 1606229"/>
                <a:gd name="connsiteX47" fmla="*/ 1455729 w 1480065"/>
                <a:gd name="connsiteY47" fmla="*/ 1054226 h 1606229"/>
                <a:gd name="connsiteX48" fmla="*/ 1455729 w 1480065"/>
                <a:gd name="connsiteY48" fmla="*/ 1104006 h 1606229"/>
                <a:gd name="connsiteX49" fmla="*/ 1480065 w 1480065"/>
                <a:gd name="connsiteY49" fmla="*/ 1129449 h 1606229"/>
                <a:gd name="connsiteX50" fmla="*/ 1480065 w 1480065"/>
                <a:gd name="connsiteY50" fmla="*/ 1204672 h 1606229"/>
                <a:gd name="connsiteX51" fmla="*/ 1355067 w 1480065"/>
                <a:gd name="connsiteY51" fmla="*/ 1204672 h 1606229"/>
                <a:gd name="connsiteX52" fmla="*/ 1355067 w 1480065"/>
                <a:gd name="connsiteY52" fmla="*/ 1229008 h 1606229"/>
                <a:gd name="connsiteX53" fmla="*/ 1324887 w 1480065"/>
                <a:gd name="connsiteY53" fmla="*/ 1244434 h 1606229"/>
                <a:gd name="connsiteX54" fmla="*/ 1324887 w 1480065"/>
                <a:gd name="connsiteY54" fmla="*/ 1244436 h 1606229"/>
                <a:gd name="connsiteX55" fmla="*/ 1355068 w 1480065"/>
                <a:gd name="connsiteY55" fmla="*/ 1229009 h 1606229"/>
                <a:gd name="connsiteX56" fmla="*/ 1380510 w 1480065"/>
                <a:gd name="connsiteY56" fmla="*/ 1254452 h 1606229"/>
                <a:gd name="connsiteX57" fmla="*/ 1355068 w 1480065"/>
                <a:gd name="connsiteY57" fmla="*/ 1329675 h 1606229"/>
                <a:gd name="connsiteX58" fmla="*/ 1404846 w 1480065"/>
                <a:gd name="connsiteY58" fmla="*/ 1379454 h 1606229"/>
                <a:gd name="connsiteX59" fmla="*/ 1380510 w 1480065"/>
                <a:gd name="connsiteY59" fmla="*/ 1404897 h 1606229"/>
                <a:gd name="connsiteX60" fmla="*/ 1380510 w 1480065"/>
                <a:gd name="connsiteY60" fmla="*/ 1430341 h 1606229"/>
                <a:gd name="connsiteX61" fmla="*/ 1404846 w 1480065"/>
                <a:gd name="connsiteY61" fmla="*/ 1480120 h 1606229"/>
                <a:gd name="connsiteX62" fmla="*/ 1355068 w 1480065"/>
                <a:gd name="connsiteY62" fmla="*/ 1505563 h 1606229"/>
                <a:gd name="connsiteX63" fmla="*/ 1305290 w 1480065"/>
                <a:gd name="connsiteY63" fmla="*/ 1580786 h 1606229"/>
                <a:gd name="connsiteX64" fmla="*/ 1230070 w 1480065"/>
                <a:gd name="connsiteY64" fmla="*/ 1606229 h 1606229"/>
                <a:gd name="connsiteX65" fmla="*/ 1204628 w 1480065"/>
                <a:gd name="connsiteY65" fmla="*/ 1555343 h 1606229"/>
                <a:gd name="connsiteX66" fmla="*/ 1230070 w 1480065"/>
                <a:gd name="connsiteY66" fmla="*/ 1480120 h 1606229"/>
                <a:gd name="connsiteX67" fmla="*/ 1254406 w 1480065"/>
                <a:gd name="connsiteY67" fmla="*/ 1430341 h 1606229"/>
                <a:gd name="connsiteX68" fmla="*/ 1254406 w 1480065"/>
                <a:gd name="connsiteY68" fmla="*/ 1404897 h 1606229"/>
                <a:gd name="connsiteX69" fmla="*/ 1305290 w 1480065"/>
                <a:gd name="connsiteY69" fmla="*/ 1404897 h 1606229"/>
                <a:gd name="connsiteX70" fmla="*/ 1329626 w 1480065"/>
                <a:gd name="connsiteY70" fmla="*/ 1379454 h 1606229"/>
                <a:gd name="connsiteX71" fmla="*/ 1305290 w 1480065"/>
                <a:gd name="connsiteY71" fmla="*/ 1355118 h 1606229"/>
                <a:gd name="connsiteX72" fmla="*/ 1209497 w 1480065"/>
                <a:gd name="connsiteY72" fmla="*/ 1330906 h 1606229"/>
                <a:gd name="connsiteX73" fmla="*/ 1200077 w 1480065"/>
                <a:gd name="connsiteY73" fmla="*/ 1334226 h 1606229"/>
                <a:gd name="connsiteX74" fmla="*/ 1154850 w 1480065"/>
                <a:gd name="connsiteY74" fmla="*/ 1379454 h 1606229"/>
                <a:gd name="connsiteX75" fmla="*/ 1078524 w 1480065"/>
                <a:gd name="connsiteY75" fmla="*/ 1404897 h 1606229"/>
                <a:gd name="connsiteX76" fmla="*/ 1028746 w 1480065"/>
                <a:gd name="connsiteY76" fmla="*/ 1454677 h 1606229"/>
                <a:gd name="connsiteX77" fmla="*/ 978968 w 1480065"/>
                <a:gd name="connsiteY77" fmla="*/ 1529900 h 1606229"/>
                <a:gd name="connsiteX78" fmla="*/ 878306 w 1480065"/>
                <a:gd name="connsiteY78" fmla="*/ 1480120 h 1606229"/>
                <a:gd name="connsiteX79" fmla="*/ 828528 w 1480065"/>
                <a:gd name="connsiteY79" fmla="*/ 1480120 h 1606229"/>
                <a:gd name="connsiteX80" fmla="*/ 702423 w 1480065"/>
                <a:gd name="connsiteY80" fmla="*/ 1430341 h 1606229"/>
                <a:gd name="connsiteX81" fmla="*/ 727865 w 1480065"/>
                <a:gd name="connsiteY81" fmla="*/ 1355118 h 1606229"/>
                <a:gd name="connsiteX82" fmla="*/ 777643 w 1480065"/>
                <a:gd name="connsiteY82" fmla="*/ 1355118 h 1606229"/>
                <a:gd name="connsiteX83" fmla="*/ 777643 w 1480065"/>
                <a:gd name="connsiteY83" fmla="*/ 1355117 h 1606229"/>
                <a:gd name="connsiteX84" fmla="*/ 727865 w 1480065"/>
                <a:gd name="connsiteY84" fmla="*/ 1355117 h 1606229"/>
                <a:gd name="connsiteX85" fmla="*/ 702423 w 1480065"/>
                <a:gd name="connsiteY85" fmla="*/ 1430340 h 1606229"/>
                <a:gd name="connsiteX86" fmla="*/ 502205 w 1480065"/>
                <a:gd name="connsiteY86" fmla="*/ 1430340 h 1606229"/>
                <a:gd name="connsiteX87" fmla="*/ 540921 w 1480065"/>
                <a:gd name="connsiteY87" fmla="*/ 1401579 h 1606229"/>
                <a:gd name="connsiteX88" fmla="*/ 602867 w 1480065"/>
                <a:gd name="connsiteY88" fmla="*/ 1404897 h 1606229"/>
                <a:gd name="connsiteX89" fmla="*/ 652645 w 1480065"/>
                <a:gd name="connsiteY89" fmla="*/ 1404897 h 1606229"/>
                <a:gd name="connsiteX90" fmla="*/ 652645 w 1480065"/>
                <a:gd name="connsiteY90" fmla="*/ 1355117 h 1606229"/>
                <a:gd name="connsiteX91" fmla="*/ 627203 w 1480065"/>
                <a:gd name="connsiteY91" fmla="*/ 1329674 h 1606229"/>
                <a:gd name="connsiteX92" fmla="*/ 602867 w 1480065"/>
                <a:gd name="connsiteY92" fmla="*/ 1355117 h 1606229"/>
                <a:gd name="connsiteX93" fmla="*/ 551983 w 1480065"/>
                <a:gd name="connsiteY93" fmla="*/ 1329674 h 1606229"/>
                <a:gd name="connsiteX94" fmla="*/ 527647 w 1480065"/>
                <a:gd name="connsiteY94" fmla="*/ 1329674 h 1606229"/>
                <a:gd name="connsiteX95" fmla="*/ 527647 w 1480065"/>
                <a:gd name="connsiteY95" fmla="*/ 1279895 h 1606229"/>
                <a:gd name="connsiteX96" fmla="*/ 502205 w 1480065"/>
                <a:gd name="connsiteY96" fmla="*/ 1279895 h 1606229"/>
                <a:gd name="connsiteX97" fmla="*/ 476763 w 1480065"/>
                <a:gd name="connsiteY97" fmla="*/ 1329674 h 1606229"/>
                <a:gd name="connsiteX98" fmla="*/ 502205 w 1480065"/>
                <a:gd name="connsiteY98" fmla="*/ 1355117 h 1606229"/>
                <a:gd name="connsiteX99" fmla="*/ 502205 w 1480065"/>
                <a:gd name="connsiteY99" fmla="*/ 1379454 h 1606229"/>
                <a:gd name="connsiteX100" fmla="*/ 451321 w 1480065"/>
                <a:gd name="connsiteY100" fmla="*/ 1329674 h 1606229"/>
                <a:gd name="connsiteX101" fmla="*/ 476763 w 1480065"/>
                <a:gd name="connsiteY101" fmla="*/ 1304231 h 1606229"/>
                <a:gd name="connsiteX102" fmla="*/ 476763 w 1480065"/>
                <a:gd name="connsiteY102" fmla="*/ 1229009 h 1606229"/>
                <a:gd name="connsiteX103" fmla="*/ 527647 w 1480065"/>
                <a:gd name="connsiteY103" fmla="*/ 1179229 h 1606229"/>
                <a:gd name="connsiteX104" fmla="*/ 476763 w 1480065"/>
                <a:gd name="connsiteY104" fmla="*/ 1179229 h 1606229"/>
                <a:gd name="connsiteX105" fmla="*/ 451321 w 1480065"/>
                <a:gd name="connsiteY105" fmla="*/ 1129449 h 1606229"/>
                <a:gd name="connsiteX106" fmla="*/ 426985 w 1480065"/>
                <a:gd name="connsiteY106" fmla="*/ 1129449 h 1606229"/>
                <a:gd name="connsiteX107" fmla="*/ 401543 w 1480065"/>
                <a:gd name="connsiteY107" fmla="*/ 1054227 h 1606229"/>
                <a:gd name="connsiteX108" fmla="*/ 326323 w 1480065"/>
                <a:gd name="connsiteY108" fmla="*/ 1078563 h 1606229"/>
                <a:gd name="connsiteX109" fmla="*/ 326323 w 1480065"/>
                <a:gd name="connsiteY109" fmla="*/ 1028783 h 1606229"/>
                <a:gd name="connsiteX110" fmla="*/ 376101 w 1480065"/>
                <a:gd name="connsiteY110" fmla="*/ 979004 h 1606229"/>
                <a:gd name="connsiteX111" fmla="*/ 351765 w 1480065"/>
                <a:gd name="connsiteY111" fmla="*/ 903781 h 1606229"/>
                <a:gd name="connsiteX112" fmla="*/ 351765 w 1480065"/>
                <a:gd name="connsiteY112" fmla="*/ 827452 h 1606229"/>
                <a:gd name="connsiteX113" fmla="*/ 351764 w 1480065"/>
                <a:gd name="connsiteY113" fmla="*/ 827451 h 1606229"/>
                <a:gd name="connsiteX114" fmla="*/ 326322 w 1480065"/>
                <a:gd name="connsiteY114" fmla="*/ 827451 h 1606229"/>
                <a:gd name="connsiteX115" fmla="*/ 276544 w 1480065"/>
                <a:gd name="connsiteY115" fmla="*/ 878337 h 1606229"/>
                <a:gd name="connsiteX116" fmla="*/ 201324 w 1480065"/>
                <a:gd name="connsiteY116" fmla="*/ 878337 h 1606229"/>
                <a:gd name="connsiteX117" fmla="*/ 150440 w 1480065"/>
                <a:gd name="connsiteY117" fmla="*/ 928117 h 1606229"/>
                <a:gd name="connsiteX118" fmla="*/ 100662 w 1480065"/>
                <a:gd name="connsiteY118" fmla="*/ 928117 h 1606229"/>
                <a:gd name="connsiteX119" fmla="*/ 0 w 1480065"/>
                <a:gd name="connsiteY119" fmla="*/ 903780 h 1606229"/>
                <a:gd name="connsiteX120" fmla="*/ 0 w 1480065"/>
                <a:gd name="connsiteY120" fmla="*/ 803115 h 1606229"/>
                <a:gd name="connsiteX121" fmla="*/ 50884 w 1480065"/>
                <a:gd name="connsiteY121" fmla="*/ 852894 h 1606229"/>
                <a:gd name="connsiteX122" fmla="*/ 100662 w 1480065"/>
                <a:gd name="connsiteY122" fmla="*/ 878337 h 1606229"/>
                <a:gd name="connsiteX123" fmla="*/ 126104 w 1480065"/>
                <a:gd name="connsiteY123" fmla="*/ 852894 h 1606229"/>
                <a:gd name="connsiteX124" fmla="*/ 150440 w 1480065"/>
                <a:gd name="connsiteY124" fmla="*/ 852894 h 1606229"/>
                <a:gd name="connsiteX125" fmla="*/ 175882 w 1480065"/>
                <a:gd name="connsiteY125" fmla="*/ 827451 h 1606229"/>
                <a:gd name="connsiteX126" fmla="*/ 225660 w 1480065"/>
                <a:gd name="connsiteY126" fmla="*/ 827451 h 1606229"/>
                <a:gd name="connsiteX127" fmla="*/ 251102 w 1480065"/>
                <a:gd name="connsiteY127" fmla="*/ 777672 h 1606229"/>
                <a:gd name="connsiteX128" fmla="*/ 251102 w 1480065"/>
                <a:gd name="connsiteY128" fmla="*/ 827451 h 1606229"/>
                <a:gd name="connsiteX129" fmla="*/ 276544 w 1480065"/>
                <a:gd name="connsiteY129" fmla="*/ 803115 h 1606229"/>
                <a:gd name="connsiteX130" fmla="*/ 300880 w 1480065"/>
                <a:gd name="connsiteY130" fmla="*/ 752229 h 1606229"/>
                <a:gd name="connsiteX131" fmla="*/ 276544 w 1480065"/>
                <a:gd name="connsiteY131" fmla="*/ 677006 h 1606229"/>
                <a:gd name="connsiteX132" fmla="*/ 251102 w 1480065"/>
                <a:gd name="connsiteY132" fmla="*/ 652669 h 1606229"/>
                <a:gd name="connsiteX133" fmla="*/ 300880 w 1480065"/>
                <a:gd name="connsiteY133" fmla="*/ 601783 h 1606229"/>
                <a:gd name="connsiteX134" fmla="*/ 351764 w 1480065"/>
                <a:gd name="connsiteY134" fmla="*/ 577446 h 1606229"/>
                <a:gd name="connsiteX135" fmla="*/ 376100 w 1480065"/>
                <a:gd name="connsiteY135" fmla="*/ 526560 h 1606229"/>
                <a:gd name="connsiteX136" fmla="*/ 401542 w 1480065"/>
                <a:gd name="connsiteY136" fmla="*/ 526560 h 1606229"/>
                <a:gd name="connsiteX137" fmla="*/ 401543 w 1480065"/>
                <a:gd name="connsiteY137" fmla="*/ 526560 h 1606229"/>
                <a:gd name="connsiteX138" fmla="*/ 426985 w 1480065"/>
                <a:gd name="connsiteY138" fmla="*/ 502223 h 1606229"/>
                <a:gd name="connsiteX139" fmla="*/ 476763 w 1480065"/>
                <a:gd name="connsiteY139" fmla="*/ 502223 h 1606229"/>
                <a:gd name="connsiteX140" fmla="*/ 577425 w 1480065"/>
                <a:gd name="connsiteY140" fmla="*/ 427000 h 1606229"/>
                <a:gd name="connsiteX141" fmla="*/ 678088 w 1480065"/>
                <a:gd name="connsiteY141" fmla="*/ 326334 h 1606229"/>
                <a:gd name="connsiteX142" fmla="*/ 702424 w 1480065"/>
                <a:gd name="connsiteY142" fmla="*/ 251112 h 1606229"/>
                <a:gd name="connsiteX143" fmla="*/ 727866 w 1480065"/>
                <a:gd name="connsiteY143" fmla="*/ 225668 h 1606229"/>
                <a:gd name="connsiteX144" fmla="*/ 702424 w 1480065"/>
                <a:gd name="connsiteY144" fmla="*/ 200225 h 1606229"/>
                <a:gd name="connsiteX145" fmla="*/ 727866 w 1480065"/>
                <a:gd name="connsiteY145" fmla="*/ 150445 h 1606229"/>
                <a:gd name="connsiteX146" fmla="*/ 702424 w 1480065"/>
                <a:gd name="connsiteY146" fmla="*/ 125002 h 1606229"/>
                <a:gd name="connsiteX147" fmla="*/ 727866 w 1480065"/>
                <a:gd name="connsiteY147" fmla="*/ 75223 h 1606229"/>
                <a:gd name="connsiteX148" fmla="*/ 753308 w 1480065"/>
                <a:gd name="connsiteY148" fmla="*/ 49780 h 1606229"/>
                <a:gd name="connsiteX149" fmla="*/ 803086 w 1480065"/>
                <a:gd name="connsiteY149" fmla="*/ 25443 h 1606229"/>
                <a:gd name="connsiteX150" fmla="*/ 828528 w 1480065"/>
                <a:gd name="connsiteY150" fmla="*/ 49780 h 1606229"/>
                <a:gd name="connsiteX151" fmla="*/ 903748 w 1480065"/>
                <a:gd name="connsiteY151" fmla="*/ 25443 h 1606229"/>
                <a:gd name="connsiteX152" fmla="*/ 1003304 w 1480065"/>
                <a:gd name="connsiteY152" fmla="*/ 0 h 1606229"/>
                <a:gd name="connsiteX0" fmla="*/ 1003304 w 1480065"/>
                <a:gd name="connsiteY0" fmla="*/ 0 h 1606229"/>
                <a:gd name="connsiteX1" fmla="*/ 1003304 w 1480065"/>
                <a:gd name="connsiteY1" fmla="*/ 49780 h 1606229"/>
                <a:gd name="connsiteX2" fmla="*/ 953526 w 1480065"/>
                <a:gd name="connsiteY2" fmla="*/ 49780 h 1606229"/>
                <a:gd name="connsiteX3" fmla="*/ 928084 w 1480065"/>
                <a:gd name="connsiteY3" fmla="*/ 75223 h 1606229"/>
                <a:gd name="connsiteX4" fmla="*/ 928084 w 1480065"/>
                <a:gd name="connsiteY4" fmla="*/ 125002 h 1606229"/>
                <a:gd name="connsiteX5" fmla="*/ 878306 w 1480065"/>
                <a:gd name="connsiteY5" fmla="*/ 100666 h 1606229"/>
                <a:gd name="connsiteX6" fmla="*/ 828528 w 1480065"/>
                <a:gd name="connsiteY6" fmla="*/ 150445 h 1606229"/>
                <a:gd name="connsiteX7" fmla="*/ 803086 w 1480065"/>
                <a:gd name="connsiteY7" fmla="*/ 125002 h 1606229"/>
                <a:gd name="connsiteX8" fmla="*/ 753308 w 1480065"/>
                <a:gd name="connsiteY8" fmla="*/ 150445 h 1606229"/>
                <a:gd name="connsiteX9" fmla="*/ 777644 w 1480065"/>
                <a:gd name="connsiteY9" fmla="*/ 175888 h 1606229"/>
                <a:gd name="connsiteX10" fmla="*/ 753308 w 1480065"/>
                <a:gd name="connsiteY10" fmla="*/ 200225 h 1606229"/>
                <a:gd name="connsiteX11" fmla="*/ 777644 w 1480065"/>
                <a:gd name="connsiteY11" fmla="*/ 200225 h 1606229"/>
                <a:gd name="connsiteX12" fmla="*/ 803086 w 1480065"/>
                <a:gd name="connsiteY12" fmla="*/ 225668 h 1606229"/>
                <a:gd name="connsiteX13" fmla="*/ 828528 w 1480065"/>
                <a:gd name="connsiteY13" fmla="*/ 225668 h 1606229"/>
                <a:gd name="connsiteX14" fmla="*/ 828528 w 1480065"/>
                <a:gd name="connsiteY14" fmla="*/ 251112 h 1606229"/>
                <a:gd name="connsiteX15" fmla="*/ 828527 w 1480065"/>
                <a:gd name="connsiteY15" fmla="*/ 251112 h 1606229"/>
                <a:gd name="connsiteX16" fmla="*/ 777643 w 1480065"/>
                <a:gd name="connsiteY16" fmla="*/ 300891 h 1606229"/>
                <a:gd name="connsiteX17" fmla="*/ 803085 w 1480065"/>
                <a:gd name="connsiteY17" fmla="*/ 376114 h 1606229"/>
                <a:gd name="connsiteX18" fmla="*/ 928083 w 1480065"/>
                <a:gd name="connsiteY18" fmla="*/ 401557 h 1606229"/>
                <a:gd name="connsiteX19" fmla="*/ 953525 w 1480065"/>
                <a:gd name="connsiteY19" fmla="*/ 326334 h 1606229"/>
                <a:gd name="connsiteX20" fmla="*/ 1078523 w 1480065"/>
                <a:gd name="connsiteY20" fmla="*/ 326334 h 1606229"/>
                <a:gd name="connsiteX21" fmla="*/ 1078523 w 1480065"/>
                <a:gd name="connsiteY21" fmla="*/ 451337 h 1606229"/>
                <a:gd name="connsiteX22" fmla="*/ 1078524 w 1480065"/>
                <a:gd name="connsiteY22" fmla="*/ 451337 h 1606229"/>
                <a:gd name="connsiteX23" fmla="*/ 1154850 w 1480065"/>
                <a:gd name="connsiteY23" fmla="*/ 401557 h 1606229"/>
                <a:gd name="connsiteX24" fmla="*/ 1204628 w 1480065"/>
                <a:gd name="connsiteY24" fmla="*/ 401557 h 1606229"/>
                <a:gd name="connsiteX25" fmla="*/ 1204628 w 1480065"/>
                <a:gd name="connsiteY25" fmla="*/ 451337 h 1606229"/>
                <a:gd name="connsiteX26" fmla="*/ 1305290 w 1480065"/>
                <a:gd name="connsiteY26" fmla="*/ 427000 h 1606229"/>
                <a:gd name="connsiteX27" fmla="*/ 1380510 w 1480065"/>
                <a:gd name="connsiteY27" fmla="*/ 376114 h 1606229"/>
                <a:gd name="connsiteX28" fmla="*/ 1430288 w 1480065"/>
                <a:gd name="connsiteY28" fmla="*/ 401557 h 1606229"/>
                <a:gd name="connsiteX29" fmla="*/ 1404846 w 1480065"/>
                <a:gd name="connsiteY29" fmla="*/ 476780 h 1606229"/>
                <a:gd name="connsiteX30" fmla="*/ 1455730 w 1480065"/>
                <a:gd name="connsiteY30" fmla="*/ 502223 h 1606229"/>
                <a:gd name="connsiteX31" fmla="*/ 1455730 w 1480065"/>
                <a:gd name="connsiteY31" fmla="*/ 552003 h 1606229"/>
                <a:gd name="connsiteX32" fmla="*/ 1355068 w 1480065"/>
                <a:gd name="connsiteY32" fmla="*/ 552003 h 1606229"/>
                <a:gd name="connsiteX33" fmla="*/ 1279848 w 1480065"/>
                <a:gd name="connsiteY33" fmla="*/ 627226 h 1606229"/>
                <a:gd name="connsiteX34" fmla="*/ 1279848 w 1480065"/>
                <a:gd name="connsiteY34" fmla="*/ 652669 h 1606229"/>
                <a:gd name="connsiteX35" fmla="*/ 1329626 w 1480065"/>
                <a:gd name="connsiteY35" fmla="*/ 702448 h 1606229"/>
                <a:gd name="connsiteX36" fmla="*/ 1380510 w 1480065"/>
                <a:gd name="connsiteY36" fmla="*/ 702448 h 1606229"/>
                <a:gd name="connsiteX37" fmla="*/ 1380510 w 1480065"/>
                <a:gd name="connsiteY37" fmla="*/ 752228 h 1606229"/>
                <a:gd name="connsiteX38" fmla="*/ 1329626 w 1480065"/>
                <a:gd name="connsiteY38" fmla="*/ 777671 h 1606229"/>
                <a:gd name="connsiteX39" fmla="*/ 1355068 w 1480065"/>
                <a:gd name="connsiteY39" fmla="*/ 803114 h 1606229"/>
                <a:gd name="connsiteX40" fmla="*/ 1329626 w 1480065"/>
                <a:gd name="connsiteY40" fmla="*/ 852894 h 1606229"/>
                <a:gd name="connsiteX41" fmla="*/ 1355068 w 1480065"/>
                <a:gd name="connsiteY41" fmla="*/ 903780 h 1606229"/>
                <a:gd name="connsiteX42" fmla="*/ 1355068 w 1480065"/>
                <a:gd name="connsiteY42" fmla="*/ 928117 h 1606229"/>
                <a:gd name="connsiteX43" fmla="*/ 1355068 w 1480065"/>
                <a:gd name="connsiteY43" fmla="*/ 979003 h 1606229"/>
                <a:gd name="connsiteX44" fmla="*/ 1337880 w 1480065"/>
                <a:gd name="connsiteY44" fmla="*/ 970409 h 1606229"/>
                <a:gd name="connsiteX45" fmla="*/ 1355067 w 1480065"/>
                <a:gd name="connsiteY45" fmla="*/ 979003 h 1606229"/>
                <a:gd name="connsiteX46" fmla="*/ 1430287 w 1480065"/>
                <a:gd name="connsiteY46" fmla="*/ 1028783 h 1606229"/>
                <a:gd name="connsiteX47" fmla="*/ 1455729 w 1480065"/>
                <a:gd name="connsiteY47" fmla="*/ 1054226 h 1606229"/>
                <a:gd name="connsiteX48" fmla="*/ 1455729 w 1480065"/>
                <a:gd name="connsiteY48" fmla="*/ 1104006 h 1606229"/>
                <a:gd name="connsiteX49" fmla="*/ 1480065 w 1480065"/>
                <a:gd name="connsiteY49" fmla="*/ 1129449 h 1606229"/>
                <a:gd name="connsiteX50" fmla="*/ 1480065 w 1480065"/>
                <a:gd name="connsiteY50" fmla="*/ 1204672 h 1606229"/>
                <a:gd name="connsiteX51" fmla="*/ 1355067 w 1480065"/>
                <a:gd name="connsiteY51" fmla="*/ 1204672 h 1606229"/>
                <a:gd name="connsiteX52" fmla="*/ 1355067 w 1480065"/>
                <a:gd name="connsiteY52" fmla="*/ 1229008 h 1606229"/>
                <a:gd name="connsiteX53" fmla="*/ 1324887 w 1480065"/>
                <a:gd name="connsiteY53" fmla="*/ 1244434 h 1606229"/>
                <a:gd name="connsiteX54" fmla="*/ 1324887 w 1480065"/>
                <a:gd name="connsiteY54" fmla="*/ 1244436 h 1606229"/>
                <a:gd name="connsiteX55" fmla="*/ 1355068 w 1480065"/>
                <a:gd name="connsiteY55" fmla="*/ 1229009 h 1606229"/>
                <a:gd name="connsiteX56" fmla="*/ 1380510 w 1480065"/>
                <a:gd name="connsiteY56" fmla="*/ 1254452 h 1606229"/>
                <a:gd name="connsiteX57" fmla="*/ 1355068 w 1480065"/>
                <a:gd name="connsiteY57" fmla="*/ 1329675 h 1606229"/>
                <a:gd name="connsiteX58" fmla="*/ 1404846 w 1480065"/>
                <a:gd name="connsiteY58" fmla="*/ 1379454 h 1606229"/>
                <a:gd name="connsiteX59" fmla="*/ 1380510 w 1480065"/>
                <a:gd name="connsiteY59" fmla="*/ 1404897 h 1606229"/>
                <a:gd name="connsiteX60" fmla="*/ 1380510 w 1480065"/>
                <a:gd name="connsiteY60" fmla="*/ 1430341 h 1606229"/>
                <a:gd name="connsiteX61" fmla="*/ 1404846 w 1480065"/>
                <a:gd name="connsiteY61" fmla="*/ 1480120 h 1606229"/>
                <a:gd name="connsiteX62" fmla="*/ 1355068 w 1480065"/>
                <a:gd name="connsiteY62" fmla="*/ 1505563 h 1606229"/>
                <a:gd name="connsiteX63" fmla="*/ 1305290 w 1480065"/>
                <a:gd name="connsiteY63" fmla="*/ 1580786 h 1606229"/>
                <a:gd name="connsiteX64" fmla="*/ 1230070 w 1480065"/>
                <a:gd name="connsiteY64" fmla="*/ 1606229 h 1606229"/>
                <a:gd name="connsiteX65" fmla="*/ 1204628 w 1480065"/>
                <a:gd name="connsiteY65" fmla="*/ 1555343 h 1606229"/>
                <a:gd name="connsiteX66" fmla="*/ 1230070 w 1480065"/>
                <a:gd name="connsiteY66" fmla="*/ 1480120 h 1606229"/>
                <a:gd name="connsiteX67" fmla="*/ 1254406 w 1480065"/>
                <a:gd name="connsiteY67" fmla="*/ 1430341 h 1606229"/>
                <a:gd name="connsiteX68" fmla="*/ 1254406 w 1480065"/>
                <a:gd name="connsiteY68" fmla="*/ 1404897 h 1606229"/>
                <a:gd name="connsiteX69" fmla="*/ 1305290 w 1480065"/>
                <a:gd name="connsiteY69" fmla="*/ 1404897 h 1606229"/>
                <a:gd name="connsiteX70" fmla="*/ 1329626 w 1480065"/>
                <a:gd name="connsiteY70" fmla="*/ 1379454 h 1606229"/>
                <a:gd name="connsiteX71" fmla="*/ 1305290 w 1480065"/>
                <a:gd name="connsiteY71" fmla="*/ 1355118 h 1606229"/>
                <a:gd name="connsiteX72" fmla="*/ 1209497 w 1480065"/>
                <a:gd name="connsiteY72" fmla="*/ 1330906 h 1606229"/>
                <a:gd name="connsiteX73" fmla="*/ 1200077 w 1480065"/>
                <a:gd name="connsiteY73" fmla="*/ 1334226 h 1606229"/>
                <a:gd name="connsiteX74" fmla="*/ 1154850 w 1480065"/>
                <a:gd name="connsiteY74" fmla="*/ 1379454 h 1606229"/>
                <a:gd name="connsiteX75" fmla="*/ 1078524 w 1480065"/>
                <a:gd name="connsiteY75" fmla="*/ 1404897 h 1606229"/>
                <a:gd name="connsiteX76" fmla="*/ 1028746 w 1480065"/>
                <a:gd name="connsiteY76" fmla="*/ 1454677 h 1606229"/>
                <a:gd name="connsiteX77" fmla="*/ 978968 w 1480065"/>
                <a:gd name="connsiteY77" fmla="*/ 1529900 h 1606229"/>
                <a:gd name="connsiteX78" fmla="*/ 878306 w 1480065"/>
                <a:gd name="connsiteY78" fmla="*/ 1480120 h 1606229"/>
                <a:gd name="connsiteX79" fmla="*/ 828528 w 1480065"/>
                <a:gd name="connsiteY79" fmla="*/ 1480120 h 1606229"/>
                <a:gd name="connsiteX80" fmla="*/ 702423 w 1480065"/>
                <a:gd name="connsiteY80" fmla="*/ 1430341 h 1606229"/>
                <a:gd name="connsiteX81" fmla="*/ 727865 w 1480065"/>
                <a:gd name="connsiteY81" fmla="*/ 1355118 h 1606229"/>
                <a:gd name="connsiteX82" fmla="*/ 777643 w 1480065"/>
                <a:gd name="connsiteY82" fmla="*/ 1355118 h 1606229"/>
                <a:gd name="connsiteX83" fmla="*/ 727865 w 1480065"/>
                <a:gd name="connsiteY83" fmla="*/ 1355117 h 1606229"/>
                <a:gd name="connsiteX84" fmla="*/ 702423 w 1480065"/>
                <a:gd name="connsiteY84" fmla="*/ 1430340 h 1606229"/>
                <a:gd name="connsiteX85" fmla="*/ 502205 w 1480065"/>
                <a:gd name="connsiteY85" fmla="*/ 1430340 h 1606229"/>
                <a:gd name="connsiteX86" fmla="*/ 540921 w 1480065"/>
                <a:gd name="connsiteY86" fmla="*/ 1401579 h 1606229"/>
                <a:gd name="connsiteX87" fmla="*/ 602867 w 1480065"/>
                <a:gd name="connsiteY87" fmla="*/ 1404897 h 1606229"/>
                <a:gd name="connsiteX88" fmla="*/ 652645 w 1480065"/>
                <a:gd name="connsiteY88" fmla="*/ 1404897 h 1606229"/>
                <a:gd name="connsiteX89" fmla="*/ 652645 w 1480065"/>
                <a:gd name="connsiteY89" fmla="*/ 1355117 h 1606229"/>
                <a:gd name="connsiteX90" fmla="*/ 627203 w 1480065"/>
                <a:gd name="connsiteY90" fmla="*/ 1329674 h 1606229"/>
                <a:gd name="connsiteX91" fmla="*/ 602867 w 1480065"/>
                <a:gd name="connsiteY91" fmla="*/ 1355117 h 1606229"/>
                <a:gd name="connsiteX92" fmla="*/ 551983 w 1480065"/>
                <a:gd name="connsiteY92" fmla="*/ 1329674 h 1606229"/>
                <a:gd name="connsiteX93" fmla="*/ 527647 w 1480065"/>
                <a:gd name="connsiteY93" fmla="*/ 1329674 h 1606229"/>
                <a:gd name="connsiteX94" fmla="*/ 527647 w 1480065"/>
                <a:gd name="connsiteY94" fmla="*/ 1279895 h 1606229"/>
                <a:gd name="connsiteX95" fmla="*/ 502205 w 1480065"/>
                <a:gd name="connsiteY95" fmla="*/ 1279895 h 1606229"/>
                <a:gd name="connsiteX96" fmla="*/ 476763 w 1480065"/>
                <a:gd name="connsiteY96" fmla="*/ 1329674 h 1606229"/>
                <a:gd name="connsiteX97" fmla="*/ 502205 w 1480065"/>
                <a:gd name="connsiteY97" fmla="*/ 1355117 h 1606229"/>
                <a:gd name="connsiteX98" fmla="*/ 502205 w 1480065"/>
                <a:gd name="connsiteY98" fmla="*/ 1379454 h 1606229"/>
                <a:gd name="connsiteX99" fmla="*/ 451321 w 1480065"/>
                <a:gd name="connsiteY99" fmla="*/ 1329674 h 1606229"/>
                <a:gd name="connsiteX100" fmla="*/ 476763 w 1480065"/>
                <a:gd name="connsiteY100" fmla="*/ 1304231 h 1606229"/>
                <a:gd name="connsiteX101" fmla="*/ 476763 w 1480065"/>
                <a:gd name="connsiteY101" fmla="*/ 1229009 h 1606229"/>
                <a:gd name="connsiteX102" fmla="*/ 527647 w 1480065"/>
                <a:gd name="connsiteY102" fmla="*/ 1179229 h 1606229"/>
                <a:gd name="connsiteX103" fmla="*/ 476763 w 1480065"/>
                <a:gd name="connsiteY103" fmla="*/ 1179229 h 1606229"/>
                <a:gd name="connsiteX104" fmla="*/ 451321 w 1480065"/>
                <a:gd name="connsiteY104" fmla="*/ 1129449 h 1606229"/>
                <a:gd name="connsiteX105" fmla="*/ 426985 w 1480065"/>
                <a:gd name="connsiteY105" fmla="*/ 1129449 h 1606229"/>
                <a:gd name="connsiteX106" fmla="*/ 401543 w 1480065"/>
                <a:gd name="connsiteY106" fmla="*/ 1054227 h 1606229"/>
                <a:gd name="connsiteX107" fmla="*/ 326323 w 1480065"/>
                <a:gd name="connsiteY107" fmla="*/ 1078563 h 1606229"/>
                <a:gd name="connsiteX108" fmla="*/ 326323 w 1480065"/>
                <a:gd name="connsiteY108" fmla="*/ 1028783 h 1606229"/>
                <a:gd name="connsiteX109" fmla="*/ 376101 w 1480065"/>
                <a:gd name="connsiteY109" fmla="*/ 979004 h 1606229"/>
                <a:gd name="connsiteX110" fmla="*/ 351765 w 1480065"/>
                <a:gd name="connsiteY110" fmla="*/ 903781 h 1606229"/>
                <a:gd name="connsiteX111" fmla="*/ 351765 w 1480065"/>
                <a:gd name="connsiteY111" fmla="*/ 827452 h 1606229"/>
                <a:gd name="connsiteX112" fmla="*/ 351764 w 1480065"/>
                <a:gd name="connsiteY112" fmla="*/ 827451 h 1606229"/>
                <a:gd name="connsiteX113" fmla="*/ 326322 w 1480065"/>
                <a:gd name="connsiteY113" fmla="*/ 827451 h 1606229"/>
                <a:gd name="connsiteX114" fmla="*/ 276544 w 1480065"/>
                <a:gd name="connsiteY114" fmla="*/ 878337 h 1606229"/>
                <a:gd name="connsiteX115" fmla="*/ 201324 w 1480065"/>
                <a:gd name="connsiteY115" fmla="*/ 878337 h 1606229"/>
                <a:gd name="connsiteX116" fmla="*/ 150440 w 1480065"/>
                <a:gd name="connsiteY116" fmla="*/ 928117 h 1606229"/>
                <a:gd name="connsiteX117" fmla="*/ 100662 w 1480065"/>
                <a:gd name="connsiteY117" fmla="*/ 928117 h 1606229"/>
                <a:gd name="connsiteX118" fmla="*/ 0 w 1480065"/>
                <a:gd name="connsiteY118" fmla="*/ 903780 h 1606229"/>
                <a:gd name="connsiteX119" fmla="*/ 0 w 1480065"/>
                <a:gd name="connsiteY119" fmla="*/ 803115 h 1606229"/>
                <a:gd name="connsiteX120" fmla="*/ 50884 w 1480065"/>
                <a:gd name="connsiteY120" fmla="*/ 852894 h 1606229"/>
                <a:gd name="connsiteX121" fmla="*/ 100662 w 1480065"/>
                <a:gd name="connsiteY121" fmla="*/ 878337 h 1606229"/>
                <a:gd name="connsiteX122" fmla="*/ 126104 w 1480065"/>
                <a:gd name="connsiteY122" fmla="*/ 852894 h 1606229"/>
                <a:gd name="connsiteX123" fmla="*/ 150440 w 1480065"/>
                <a:gd name="connsiteY123" fmla="*/ 852894 h 1606229"/>
                <a:gd name="connsiteX124" fmla="*/ 175882 w 1480065"/>
                <a:gd name="connsiteY124" fmla="*/ 827451 h 1606229"/>
                <a:gd name="connsiteX125" fmla="*/ 225660 w 1480065"/>
                <a:gd name="connsiteY125" fmla="*/ 827451 h 1606229"/>
                <a:gd name="connsiteX126" fmla="*/ 251102 w 1480065"/>
                <a:gd name="connsiteY126" fmla="*/ 777672 h 1606229"/>
                <a:gd name="connsiteX127" fmla="*/ 251102 w 1480065"/>
                <a:gd name="connsiteY127" fmla="*/ 827451 h 1606229"/>
                <a:gd name="connsiteX128" fmla="*/ 276544 w 1480065"/>
                <a:gd name="connsiteY128" fmla="*/ 803115 h 1606229"/>
                <a:gd name="connsiteX129" fmla="*/ 300880 w 1480065"/>
                <a:gd name="connsiteY129" fmla="*/ 752229 h 1606229"/>
                <a:gd name="connsiteX130" fmla="*/ 276544 w 1480065"/>
                <a:gd name="connsiteY130" fmla="*/ 677006 h 1606229"/>
                <a:gd name="connsiteX131" fmla="*/ 251102 w 1480065"/>
                <a:gd name="connsiteY131" fmla="*/ 652669 h 1606229"/>
                <a:gd name="connsiteX132" fmla="*/ 300880 w 1480065"/>
                <a:gd name="connsiteY132" fmla="*/ 601783 h 1606229"/>
                <a:gd name="connsiteX133" fmla="*/ 351764 w 1480065"/>
                <a:gd name="connsiteY133" fmla="*/ 577446 h 1606229"/>
                <a:gd name="connsiteX134" fmla="*/ 376100 w 1480065"/>
                <a:gd name="connsiteY134" fmla="*/ 526560 h 1606229"/>
                <a:gd name="connsiteX135" fmla="*/ 401542 w 1480065"/>
                <a:gd name="connsiteY135" fmla="*/ 526560 h 1606229"/>
                <a:gd name="connsiteX136" fmla="*/ 401543 w 1480065"/>
                <a:gd name="connsiteY136" fmla="*/ 526560 h 1606229"/>
                <a:gd name="connsiteX137" fmla="*/ 426985 w 1480065"/>
                <a:gd name="connsiteY137" fmla="*/ 502223 h 1606229"/>
                <a:gd name="connsiteX138" fmla="*/ 476763 w 1480065"/>
                <a:gd name="connsiteY138" fmla="*/ 502223 h 1606229"/>
                <a:gd name="connsiteX139" fmla="*/ 577425 w 1480065"/>
                <a:gd name="connsiteY139" fmla="*/ 427000 h 1606229"/>
                <a:gd name="connsiteX140" fmla="*/ 678088 w 1480065"/>
                <a:gd name="connsiteY140" fmla="*/ 326334 h 1606229"/>
                <a:gd name="connsiteX141" fmla="*/ 702424 w 1480065"/>
                <a:gd name="connsiteY141" fmla="*/ 251112 h 1606229"/>
                <a:gd name="connsiteX142" fmla="*/ 727866 w 1480065"/>
                <a:gd name="connsiteY142" fmla="*/ 225668 h 1606229"/>
                <a:gd name="connsiteX143" fmla="*/ 702424 w 1480065"/>
                <a:gd name="connsiteY143" fmla="*/ 200225 h 1606229"/>
                <a:gd name="connsiteX144" fmla="*/ 727866 w 1480065"/>
                <a:gd name="connsiteY144" fmla="*/ 150445 h 1606229"/>
                <a:gd name="connsiteX145" fmla="*/ 702424 w 1480065"/>
                <a:gd name="connsiteY145" fmla="*/ 125002 h 1606229"/>
                <a:gd name="connsiteX146" fmla="*/ 727866 w 1480065"/>
                <a:gd name="connsiteY146" fmla="*/ 75223 h 1606229"/>
                <a:gd name="connsiteX147" fmla="*/ 753308 w 1480065"/>
                <a:gd name="connsiteY147" fmla="*/ 49780 h 1606229"/>
                <a:gd name="connsiteX148" fmla="*/ 803086 w 1480065"/>
                <a:gd name="connsiteY148" fmla="*/ 25443 h 1606229"/>
                <a:gd name="connsiteX149" fmla="*/ 828528 w 1480065"/>
                <a:gd name="connsiteY149" fmla="*/ 49780 h 1606229"/>
                <a:gd name="connsiteX150" fmla="*/ 903748 w 1480065"/>
                <a:gd name="connsiteY150" fmla="*/ 25443 h 1606229"/>
                <a:gd name="connsiteX151" fmla="*/ 1003304 w 1480065"/>
                <a:gd name="connsiteY151" fmla="*/ 0 h 1606229"/>
                <a:gd name="connsiteX0" fmla="*/ 1003304 w 1480065"/>
                <a:gd name="connsiteY0" fmla="*/ 0 h 1606229"/>
                <a:gd name="connsiteX1" fmla="*/ 1003304 w 1480065"/>
                <a:gd name="connsiteY1" fmla="*/ 49780 h 1606229"/>
                <a:gd name="connsiteX2" fmla="*/ 953526 w 1480065"/>
                <a:gd name="connsiteY2" fmla="*/ 49780 h 1606229"/>
                <a:gd name="connsiteX3" fmla="*/ 928084 w 1480065"/>
                <a:gd name="connsiteY3" fmla="*/ 75223 h 1606229"/>
                <a:gd name="connsiteX4" fmla="*/ 928084 w 1480065"/>
                <a:gd name="connsiteY4" fmla="*/ 125002 h 1606229"/>
                <a:gd name="connsiteX5" fmla="*/ 878306 w 1480065"/>
                <a:gd name="connsiteY5" fmla="*/ 100666 h 1606229"/>
                <a:gd name="connsiteX6" fmla="*/ 828528 w 1480065"/>
                <a:gd name="connsiteY6" fmla="*/ 150445 h 1606229"/>
                <a:gd name="connsiteX7" fmla="*/ 803086 w 1480065"/>
                <a:gd name="connsiteY7" fmla="*/ 125002 h 1606229"/>
                <a:gd name="connsiteX8" fmla="*/ 753308 w 1480065"/>
                <a:gd name="connsiteY8" fmla="*/ 150445 h 1606229"/>
                <a:gd name="connsiteX9" fmla="*/ 777644 w 1480065"/>
                <a:gd name="connsiteY9" fmla="*/ 175888 h 1606229"/>
                <a:gd name="connsiteX10" fmla="*/ 753308 w 1480065"/>
                <a:gd name="connsiteY10" fmla="*/ 200225 h 1606229"/>
                <a:gd name="connsiteX11" fmla="*/ 777644 w 1480065"/>
                <a:gd name="connsiteY11" fmla="*/ 200225 h 1606229"/>
                <a:gd name="connsiteX12" fmla="*/ 803086 w 1480065"/>
                <a:gd name="connsiteY12" fmla="*/ 225668 h 1606229"/>
                <a:gd name="connsiteX13" fmla="*/ 828528 w 1480065"/>
                <a:gd name="connsiteY13" fmla="*/ 225668 h 1606229"/>
                <a:gd name="connsiteX14" fmla="*/ 828528 w 1480065"/>
                <a:gd name="connsiteY14" fmla="*/ 251112 h 1606229"/>
                <a:gd name="connsiteX15" fmla="*/ 828527 w 1480065"/>
                <a:gd name="connsiteY15" fmla="*/ 251112 h 1606229"/>
                <a:gd name="connsiteX16" fmla="*/ 777643 w 1480065"/>
                <a:gd name="connsiteY16" fmla="*/ 300891 h 1606229"/>
                <a:gd name="connsiteX17" fmla="*/ 803085 w 1480065"/>
                <a:gd name="connsiteY17" fmla="*/ 376114 h 1606229"/>
                <a:gd name="connsiteX18" fmla="*/ 928083 w 1480065"/>
                <a:gd name="connsiteY18" fmla="*/ 401557 h 1606229"/>
                <a:gd name="connsiteX19" fmla="*/ 953525 w 1480065"/>
                <a:gd name="connsiteY19" fmla="*/ 326334 h 1606229"/>
                <a:gd name="connsiteX20" fmla="*/ 1078523 w 1480065"/>
                <a:gd name="connsiteY20" fmla="*/ 326334 h 1606229"/>
                <a:gd name="connsiteX21" fmla="*/ 1078523 w 1480065"/>
                <a:gd name="connsiteY21" fmla="*/ 451337 h 1606229"/>
                <a:gd name="connsiteX22" fmla="*/ 1078524 w 1480065"/>
                <a:gd name="connsiteY22" fmla="*/ 451337 h 1606229"/>
                <a:gd name="connsiteX23" fmla="*/ 1154850 w 1480065"/>
                <a:gd name="connsiteY23" fmla="*/ 401557 h 1606229"/>
                <a:gd name="connsiteX24" fmla="*/ 1204628 w 1480065"/>
                <a:gd name="connsiteY24" fmla="*/ 401557 h 1606229"/>
                <a:gd name="connsiteX25" fmla="*/ 1204628 w 1480065"/>
                <a:gd name="connsiteY25" fmla="*/ 451337 h 1606229"/>
                <a:gd name="connsiteX26" fmla="*/ 1305290 w 1480065"/>
                <a:gd name="connsiteY26" fmla="*/ 427000 h 1606229"/>
                <a:gd name="connsiteX27" fmla="*/ 1380510 w 1480065"/>
                <a:gd name="connsiteY27" fmla="*/ 376114 h 1606229"/>
                <a:gd name="connsiteX28" fmla="*/ 1430288 w 1480065"/>
                <a:gd name="connsiteY28" fmla="*/ 401557 h 1606229"/>
                <a:gd name="connsiteX29" fmla="*/ 1404846 w 1480065"/>
                <a:gd name="connsiteY29" fmla="*/ 476780 h 1606229"/>
                <a:gd name="connsiteX30" fmla="*/ 1455730 w 1480065"/>
                <a:gd name="connsiteY30" fmla="*/ 502223 h 1606229"/>
                <a:gd name="connsiteX31" fmla="*/ 1455730 w 1480065"/>
                <a:gd name="connsiteY31" fmla="*/ 552003 h 1606229"/>
                <a:gd name="connsiteX32" fmla="*/ 1355068 w 1480065"/>
                <a:gd name="connsiteY32" fmla="*/ 552003 h 1606229"/>
                <a:gd name="connsiteX33" fmla="*/ 1279848 w 1480065"/>
                <a:gd name="connsiteY33" fmla="*/ 627226 h 1606229"/>
                <a:gd name="connsiteX34" fmla="*/ 1279848 w 1480065"/>
                <a:gd name="connsiteY34" fmla="*/ 652669 h 1606229"/>
                <a:gd name="connsiteX35" fmla="*/ 1329626 w 1480065"/>
                <a:gd name="connsiteY35" fmla="*/ 702448 h 1606229"/>
                <a:gd name="connsiteX36" fmla="*/ 1380510 w 1480065"/>
                <a:gd name="connsiteY36" fmla="*/ 702448 h 1606229"/>
                <a:gd name="connsiteX37" fmla="*/ 1380510 w 1480065"/>
                <a:gd name="connsiteY37" fmla="*/ 752228 h 1606229"/>
                <a:gd name="connsiteX38" fmla="*/ 1329626 w 1480065"/>
                <a:gd name="connsiteY38" fmla="*/ 777671 h 1606229"/>
                <a:gd name="connsiteX39" fmla="*/ 1355068 w 1480065"/>
                <a:gd name="connsiteY39" fmla="*/ 803114 h 1606229"/>
                <a:gd name="connsiteX40" fmla="*/ 1329626 w 1480065"/>
                <a:gd name="connsiteY40" fmla="*/ 852894 h 1606229"/>
                <a:gd name="connsiteX41" fmla="*/ 1355068 w 1480065"/>
                <a:gd name="connsiteY41" fmla="*/ 903780 h 1606229"/>
                <a:gd name="connsiteX42" fmla="*/ 1355068 w 1480065"/>
                <a:gd name="connsiteY42" fmla="*/ 928117 h 1606229"/>
                <a:gd name="connsiteX43" fmla="*/ 1355068 w 1480065"/>
                <a:gd name="connsiteY43" fmla="*/ 979003 h 1606229"/>
                <a:gd name="connsiteX44" fmla="*/ 1337880 w 1480065"/>
                <a:gd name="connsiteY44" fmla="*/ 970409 h 1606229"/>
                <a:gd name="connsiteX45" fmla="*/ 1355067 w 1480065"/>
                <a:gd name="connsiteY45" fmla="*/ 979003 h 1606229"/>
                <a:gd name="connsiteX46" fmla="*/ 1430287 w 1480065"/>
                <a:gd name="connsiteY46" fmla="*/ 1028783 h 1606229"/>
                <a:gd name="connsiteX47" fmla="*/ 1455729 w 1480065"/>
                <a:gd name="connsiteY47" fmla="*/ 1054226 h 1606229"/>
                <a:gd name="connsiteX48" fmla="*/ 1455729 w 1480065"/>
                <a:gd name="connsiteY48" fmla="*/ 1104006 h 1606229"/>
                <a:gd name="connsiteX49" fmla="*/ 1480065 w 1480065"/>
                <a:gd name="connsiteY49" fmla="*/ 1129449 h 1606229"/>
                <a:gd name="connsiteX50" fmla="*/ 1480065 w 1480065"/>
                <a:gd name="connsiteY50" fmla="*/ 1204672 h 1606229"/>
                <a:gd name="connsiteX51" fmla="*/ 1355067 w 1480065"/>
                <a:gd name="connsiteY51" fmla="*/ 1204672 h 1606229"/>
                <a:gd name="connsiteX52" fmla="*/ 1355067 w 1480065"/>
                <a:gd name="connsiteY52" fmla="*/ 1229008 h 1606229"/>
                <a:gd name="connsiteX53" fmla="*/ 1324887 w 1480065"/>
                <a:gd name="connsiteY53" fmla="*/ 1244434 h 1606229"/>
                <a:gd name="connsiteX54" fmla="*/ 1324887 w 1480065"/>
                <a:gd name="connsiteY54" fmla="*/ 1244436 h 1606229"/>
                <a:gd name="connsiteX55" fmla="*/ 1355068 w 1480065"/>
                <a:gd name="connsiteY55" fmla="*/ 1229009 h 1606229"/>
                <a:gd name="connsiteX56" fmla="*/ 1380510 w 1480065"/>
                <a:gd name="connsiteY56" fmla="*/ 1254452 h 1606229"/>
                <a:gd name="connsiteX57" fmla="*/ 1355068 w 1480065"/>
                <a:gd name="connsiteY57" fmla="*/ 1329675 h 1606229"/>
                <a:gd name="connsiteX58" fmla="*/ 1404846 w 1480065"/>
                <a:gd name="connsiteY58" fmla="*/ 1379454 h 1606229"/>
                <a:gd name="connsiteX59" fmla="*/ 1380510 w 1480065"/>
                <a:gd name="connsiteY59" fmla="*/ 1404897 h 1606229"/>
                <a:gd name="connsiteX60" fmla="*/ 1380510 w 1480065"/>
                <a:gd name="connsiteY60" fmla="*/ 1430341 h 1606229"/>
                <a:gd name="connsiteX61" fmla="*/ 1404846 w 1480065"/>
                <a:gd name="connsiteY61" fmla="*/ 1480120 h 1606229"/>
                <a:gd name="connsiteX62" fmla="*/ 1355068 w 1480065"/>
                <a:gd name="connsiteY62" fmla="*/ 1505563 h 1606229"/>
                <a:gd name="connsiteX63" fmla="*/ 1305290 w 1480065"/>
                <a:gd name="connsiteY63" fmla="*/ 1580786 h 1606229"/>
                <a:gd name="connsiteX64" fmla="*/ 1230070 w 1480065"/>
                <a:gd name="connsiteY64" fmla="*/ 1606229 h 1606229"/>
                <a:gd name="connsiteX65" fmla="*/ 1204628 w 1480065"/>
                <a:gd name="connsiteY65" fmla="*/ 1555343 h 1606229"/>
                <a:gd name="connsiteX66" fmla="*/ 1230070 w 1480065"/>
                <a:gd name="connsiteY66" fmla="*/ 1480120 h 1606229"/>
                <a:gd name="connsiteX67" fmla="*/ 1254406 w 1480065"/>
                <a:gd name="connsiteY67" fmla="*/ 1430341 h 1606229"/>
                <a:gd name="connsiteX68" fmla="*/ 1254406 w 1480065"/>
                <a:gd name="connsiteY68" fmla="*/ 1404897 h 1606229"/>
                <a:gd name="connsiteX69" fmla="*/ 1305290 w 1480065"/>
                <a:gd name="connsiteY69" fmla="*/ 1404897 h 1606229"/>
                <a:gd name="connsiteX70" fmla="*/ 1329626 w 1480065"/>
                <a:gd name="connsiteY70" fmla="*/ 1379454 h 1606229"/>
                <a:gd name="connsiteX71" fmla="*/ 1305290 w 1480065"/>
                <a:gd name="connsiteY71" fmla="*/ 1355118 h 1606229"/>
                <a:gd name="connsiteX72" fmla="*/ 1209497 w 1480065"/>
                <a:gd name="connsiteY72" fmla="*/ 1330906 h 1606229"/>
                <a:gd name="connsiteX73" fmla="*/ 1200077 w 1480065"/>
                <a:gd name="connsiteY73" fmla="*/ 1334226 h 1606229"/>
                <a:gd name="connsiteX74" fmla="*/ 1154850 w 1480065"/>
                <a:gd name="connsiteY74" fmla="*/ 1379454 h 1606229"/>
                <a:gd name="connsiteX75" fmla="*/ 1078524 w 1480065"/>
                <a:gd name="connsiteY75" fmla="*/ 1404897 h 1606229"/>
                <a:gd name="connsiteX76" fmla="*/ 1028746 w 1480065"/>
                <a:gd name="connsiteY76" fmla="*/ 1454677 h 1606229"/>
                <a:gd name="connsiteX77" fmla="*/ 978968 w 1480065"/>
                <a:gd name="connsiteY77" fmla="*/ 1529900 h 1606229"/>
                <a:gd name="connsiteX78" fmla="*/ 878306 w 1480065"/>
                <a:gd name="connsiteY78" fmla="*/ 1480120 h 1606229"/>
                <a:gd name="connsiteX79" fmla="*/ 828528 w 1480065"/>
                <a:gd name="connsiteY79" fmla="*/ 1480120 h 1606229"/>
                <a:gd name="connsiteX80" fmla="*/ 702423 w 1480065"/>
                <a:gd name="connsiteY80" fmla="*/ 1430341 h 1606229"/>
                <a:gd name="connsiteX81" fmla="*/ 727865 w 1480065"/>
                <a:gd name="connsiteY81" fmla="*/ 1355118 h 1606229"/>
                <a:gd name="connsiteX82" fmla="*/ 727865 w 1480065"/>
                <a:gd name="connsiteY82" fmla="*/ 1355117 h 1606229"/>
                <a:gd name="connsiteX83" fmla="*/ 702423 w 1480065"/>
                <a:gd name="connsiteY83" fmla="*/ 1430340 h 1606229"/>
                <a:gd name="connsiteX84" fmla="*/ 502205 w 1480065"/>
                <a:gd name="connsiteY84" fmla="*/ 1430340 h 1606229"/>
                <a:gd name="connsiteX85" fmla="*/ 540921 w 1480065"/>
                <a:gd name="connsiteY85" fmla="*/ 1401579 h 1606229"/>
                <a:gd name="connsiteX86" fmla="*/ 602867 w 1480065"/>
                <a:gd name="connsiteY86" fmla="*/ 1404897 h 1606229"/>
                <a:gd name="connsiteX87" fmla="*/ 652645 w 1480065"/>
                <a:gd name="connsiteY87" fmla="*/ 1404897 h 1606229"/>
                <a:gd name="connsiteX88" fmla="*/ 652645 w 1480065"/>
                <a:gd name="connsiteY88" fmla="*/ 1355117 h 1606229"/>
                <a:gd name="connsiteX89" fmla="*/ 627203 w 1480065"/>
                <a:gd name="connsiteY89" fmla="*/ 1329674 h 1606229"/>
                <a:gd name="connsiteX90" fmla="*/ 602867 w 1480065"/>
                <a:gd name="connsiteY90" fmla="*/ 1355117 h 1606229"/>
                <a:gd name="connsiteX91" fmla="*/ 551983 w 1480065"/>
                <a:gd name="connsiteY91" fmla="*/ 1329674 h 1606229"/>
                <a:gd name="connsiteX92" fmla="*/ 527647 w 1480065"/>
                <a:gd name="connsiteY92" fmla="*/ 1329674 h 1606229"/>
                <a:gd name="connsiteX93" fmla="*/ 527647 w 1480065"/>
                <a:gd name="connsiteY93" fmla="*/ 1279895 h 1606229"/>
                <a:gd name="connsiteX94" fmla="*/ 502205 w 1480065"/>
                <a:gd name="connsiteY94" fmla="*/ 1279895 h 1606229"/>
                <a:gd name="connsiteX95" fmla="*/ 476763 w 1480065"/>
                <a:gd name="connsiteY95" fmla="*/ 1329674 h 1606229"/>
                <a:gd name="connsiteX96" fmla="*/ 502205 w 1480065"/>
                <a:gd name="connsiteY96" fmla="*/ 1355117 h 1606229"/>
                <a:gd name="connsiteX97" fmla="*/ 502205 w 1480065"/>
                <a:gd name="connsiteY97" fmla="*/ 1379454 h 1606229"/>
                <a:gd name="connsiteX98" fmla="*/ 451321 w 1480065"/>
                <a:gd name="connsiteY98" fmla="*/ 1329674 h 1606229"/>
                <a:gd name="connsiteX99" fmla="*/ 476763 w 1480065"/>
                <a:gd name="connsiteY99" fmla="*/ 1304231 h 1606229"/>
                <a:gd name="connsiteX100" fmla="*/ 476763 w 1480065"/>
                <a:gd name="connsiteY100" fmla="*/ 1229009 h 1606229"/>
                <a:gd name="connsiteX101" fmla="*/ 527647 w 1480065"/>
                <a:gd name="connsiteY101" fmla="*/ 1179229 h 1606229"/>
                <a:gd name="connsiteX102" fmla="*/ 476763 w 1480065"/>
                <a:gd name="connsiteY102" fmla="*/ 1179229 h 1606229"/>
                <a:gd name="connsiteX103" fmla="*/ 451321 w 1480065"/>
                <a:gd name="connsiteY103" fmla="*/ 1129449 h 1606229"/>
                <a:gd name="connsiteX104" fmla="*/ 426985 w 1480065"/>
                <a:gd name="connsiteY104" fmla="*/ 1129449 h 1606229"/>
                <a:gd name="connsiteX105" fmla="*/ 401543 w 1480065"/>
                <a:gd name="connsiteY105" fmla="*/ 1054227 h 1606229"/>
                <a:gd name="connsiteX106" fmla="*/ 326323 w 1480065"/>
                <a:gd name="connsiteY106" fmla="*/ 1078563 h 1606229"/>
                <a:gd name="connsiteX107" fmla="*/ 326323 w 1480065"/>
                <a:gd name="connsiteY107" fmla="*/ 1028783 h 1606229"/>
                <a:gd name="connsiteX108" fmla="*/ 376101 w 1480065"/>
                <a:gd name="connsiteY108" fmla="*/ 979004 h 1606229"/>
                <a:gd name="connsiteX109" fmla="*/ 351765 w 1480065"/>
                <a:gd name="connsiteY109" fmla="*/ 903781 h 1606229"/>
                <a:gd name="connsiteX110" fmla="*/ 351765 w 1480065"/>
                <a:gd name="connsiteY110" fmla="*/ 827452 h 1606229"/>
                <a:gd name="connsiteX111" fmla="*/ 351764 w 1480065"/>
                <a:gd name="connsiteY111" fmla="*/ 827451 h 1606229"/>
                <a:gd name="connsiteX112" fmla="*/ 326322 w 1480065"/>
                <a:gd name="connsiteY112" fmla="*/ 827451 h 1606229"/>
                <a:gd name="connsiteX113" fmla="*/ 276544 w 1480065"/>
                <a:gd name="connsiteY113" fmla="*/ 878337 h 1606229"/>
                <a:gd name="connsiteX114" fmla="*/ 201324 w 1480065"/>
                <a:gd name="connsiteY114" fmla="*/ 878337 h 1606229"/>
                <a:gd name="connsiteX115" fmla="*/ 150440 w 1480065"/>
                <a:gd name="connsiteY115" fmla="*/ 928117 h 1606229"/>
                <a:gd name="connsiteX116" fmla="*/ 100662 w 1480065"/>
                <a:gd name="connsiteY116" fmla="*/ 928117 h 1606229"/>
                <a:gd name="connsiteX117" fmla="*/ 0 w 1480065"/>
                <a:gd name="connsiteY117" fmla="*/ 903780 h 1606229"/>
                <a:gd name="connsiteX118" fmla="*/ 0 w 1480065"/>
                <a:gd name="connsiteY118" fmla="*/ 803115 h 1606229"/>
                <a:gd name="connsiteX119" fmla="*/ 50884 w 1480065"/>
                <a:gd name="connsiteY119" fmla="*/ 852894 h 1606229"/>
                <a:gd name="connsiteX120" fmla="*/ 100662 w 1480065"/>
                <a:gd name="connsiteY120" fmla="*/ 878337 h 1606229"/>
                <a:gd name="connsiteX121" fmla="*/ 126104 w 1480065"/>
                <a:gd name="connsiteY121" fmla="*/ 852894 h 1606229"/>
                <a:gd name="connsiteX122" fmla="*/ 150440 w 1480065"/>
                <a:gd name="connsiteY122" fmla="*/ 852894 h 1606229"/>
                <a:gd name="connsiteX123" fmla="*/ 175882 w 1480065"/>
                <a:gd name="connsiteY123" fmla="*/ 827451 h 1606229"/>
                <a:gd name="connsiteX124" fmla="*/ 225660 w 1480065"/>
                <a:gd name="connsiteY124" fmla="*/ 827451 h 1606229"/>
                <a:gd name="connsiteX125" fmla="*/ 251102 w 1480065"/>
                <a:gd name="connsiteY125" fmla="*/ 777672 h 1606229"/>
                <a:gd name="connsiteX126" fmla="*/ 251102 w 1480065"/>
                <a:gd name="connsiteY126" fmla="*/ 827451 h 1606229"/>
                <a:gd name="connsiteX127" fmla="*/ 276544 w 1480065"/>
                <a:gd name="connsiteY127" fmla="*/ 803115 h 1606229"/>
                <a:gd name="connsiteX128" fmla="*/ 300880 w 1480065"/>
                <a:gd name="connsiteY128" fmla="*/ 752229 h 1606229"/>
                <a:gd name="connsiteX129" fmla="*/ 276544 w 1480065"/>
                <a:gd name="connsiteY129" fmla="*/ 677006 h 1606229"/>
                <a:gd name="connsiteX130" fmla="*/ 251102 w 1480065"/>
                <a:gd name="connsiteY130" fmla="*/ 652669 h 1606229"/>
                <a:gd name="connsiteX131" fmla="*/ 300880 w 1480065"/>
                <a:gd name="connsiteY131" fmla="*/ 601783 h 1606229"/>
                <a:gd name="connsiteX132" fmla="*/ 351764 w 1480065"/>
                <a:gd name="connsiteY132" fmla="*/ 577446 h 1606229"/>
                <a:gd name="connsiteX133" fmla="*/ 376100 w 1480065"/>
                <a:gd name="connsiteY133" fmla="*/ 526560 h 1606229"/>
                <a:gd name="connsiteX134" fmla="*/ 401542 w 1480065"/>
                <a:gd name="connsiteY134" fmla="*/ 526560 h 1606229"/>
                <a:gd name="connsiteX135" fmla="*/ 401543 w 1480065"/>
                <a:gd name="connsiteY135" fmla="*/ 526560 h 1606229"/>
                <a:gd name="connsiteX136" fmla="*/ 426985 w 1480065"/>
                <a:gd name="connsiteY136" fmla="*/ 502223 h 1606229"/>
                <a:gd name="connsiteX137" fmla="*/ 476763 w 1480065"/>
                <a:gd name="connsiteY137" fmla="*/ 502223 h 1606229"/>
                <a:gd name="connsiteX138" fmla="*/ 577425 w 1480065"/>
                <a:gd name="connsiteY138" fmla="*/ 427000 h 1606229"/>
                <a:gd name="connsiteX139" fmla="*/ 678088 w 1480065"/>
                <a:gd name="connsiteY139" fmla="*/ 326334 h 1606229"/>
                <a:gd name="connsiteX140" fmla="*/ 702424 w 1480065"/>
                <a:gd name="connsiteY140" fmla="*/ 251112 h 1606229"/>
                <a:gd name="connsiteX141" fmla="*/ 727866 w 1480065"/>
                <a:gd name="connsiteY141" fmla="*/ 225668 h 1606229"/>
                <a:gd name="connsiteX142" fmla="*/ 702424 w 1480065"/>
                <a:gd name="connsiteY142" fmla="*/ 200225 h 1606229"/>
                <a:gd name="connsiteX143" fmla="*/ 727866 w 1480065"/>
                <a:gd name="connsiteY143" fmla="*/ 150445 h 1606229"/>
                <a:gd name="connsiteX144" fmla="*/ 702424 w 1480065"/>
                <a:gd name="connsiteY144" fmla="*/ 125002 h 1606229"/>
                <a:gd name="connsiteX145" fmla="*/ 727866 w 1480065"/>
                <a:gd name="connsiteY145" fmla="*/ 75223 h 1606229"/>
                <a:gd name="connsiteX146" fmla="*/ 753308 w 1480065"/>
                <a:gd name="connsiteY146" fmla="*/ 49780 h 1606229"/>
                <a:gd name="connsiteX147" fmla="*/ 803086 w 1480065"/>
                <a:gd name="connsiteY147" fmla="*/ 25443 h 1606229"/>
                <a:gd name="connsiteX148" fmla="*/ 828528 w 1480065"/>
                <a:gd name="connsiteY148" fmla="*/ 49780 h 1606229"/>
                <a:gd name="connsiteX149" fmla="*/ 903748 w 1480065"/>
                <a:gd name="connsiteY149" fmla="*/ 25443 h 1606229"/>
                <a:gd name="connsiteX150" fmla="*/ 1003304 w 1480065"/>
                <a:gd name="connsiteY150" fmla="*/ 0 h 1606229"/>
                <a:gd name="connsiteX0" fmla="*/ 1003304 w 1480065"/>
                <a:gd name="connsiteY0" fmla="*/ 0 h 1606229"/>
                <a:gd name="connsiteX1" fmla="*/ 1003304 w 1480065"/>
                <a:gd name="connsiteY1" fmla="*/ 49780 h 1606229"/>
                <a:gd name="connsiteX2" fmla="*/ 953526 w 1480065"/>
                <a:gd name="connsiteY2" fmla="*/ 49780 h 1606229"/>
                <a:gd name="connsiteX3" fmla="*/ 928084 w 1480065"/>
                <a:gd name="connsiteY3" fmla="*/ 75223 h 1606229"/>
                <a:gd name="connsiteX4" fmla="*/ 928084 w 1480065"/>
                <a:gd name="connsiteY4" fmla="*/ 125002 h 1606229"/>
                <a:gd name="connsiteX5" fmla="*/ 878306 w 1480065"/>
                <a:gd name="connsiteY5" fmla="*/ 100666 h 1606229"/>
                <a:gd name="connsiteX6" fmla="*/ 828528 w 1480065"/>
                <a:gd name="connsiteY6" fmla="*/ 150445 h 1606229"/>
                <a:gd name="connsiteX7" fmla="*/ 803086 w 1480065"/>
                <a:gd name="connsiteY7" fmla="*/ 125002 h 1606229"/>
                <a:gd name="connsiteX8" fmla="*/ 753308 w 1480065"/>
                <a:gd name="connsiteY8" fmla="*/ 150445 h 1606229"/>
                <a:gd name="connsiteX9" fmla="*/ 777644 w 1480065"/>
                <a:gd name="connsiteY9" fmla="*/ 175888 h 1606229"/>
                <a:gd name="connsiteX10" fmla="*/ 753308 w 1480065"/>
                <a:gd name="connsiteY10" fmla="*/ 200225 h 1606229"/>
                <a:gd name="connsiteX11" fmla="*/ 777644 w 1480065"/>
                <a:gd name="connsiteY11" fmla="*/ 200225 h 1606229"/>
                <a:gd name="connsiteX12" fmla="*/ 803086 w 1480065"/>
                <a:gd name="connsiteY12" fmla="*/ 225668 h 1606229"/>
                <a:gd name="connsiteX13" fmla="*/ 828528 w 1480065"/>
                <a:gd name="connsiteY13" fmla="*/ 225668 h 1606229"/>
                <a:gd name="connsiteX14" fmla="*/ 828528 w 1480065"/>
                <a:gd name="connsiteY14" fmla="*/ 251112 h 1606229"/>
                <a:gd name="connsiteX15" fmla="*/ 828527 w 1480065"/>
                <a:gd name="connsiteY15" fmla="*/ 251112 h 1606229"/>
                <a:gd name="connsiteX16" fmla="*/ 777643 w 1480065"/>
                <a:gd name="connsiteY16" fmla="*/ 300891 h 1606229"/>
                <a:gd name="connsiteX17" fmla="*/ 803085 w 1480065"/>
                <a:gd name="connsiteY17" fmla="*/ 376114 h 1606229"/>
                <a:gd name="connsiteX18" fmla="*/ 928083 w 1480065"/>
                <a:gd name="connsiteY18" fmla="*/ 401557 h 1606229"/>
                <a:gd name="connsiteX19" fmla="*/ 953525 w 1480065"/>
                <a:gd name="connsiteY19" fmla="*/ 326334 h 1606229"/>
                <a:gd name="connsiteX20" fmla="*/ 1078523 w 1480065"/>
                <a:gd name="connsiteY20" fmla="*/ 326334 h 1606229"/>
                <a:gd name="connsiteX21" fmla="*/ 1078523 w 1480065"/>
                <a:gd name="connsiteY21" fmla="*/ 451337 h 1606229"/>
                <a:gd name="connsiteX22" fmla="*/ 1078524 w 1480065"/>
                <a:gd name="connsiteY22" fmla="*/ 451337 h 1606229"/>
                <a:gd name="connsiteX23" fmla="*/ 1154850 w 1480065"/>
                <a:gd name="connsiteY23" fmla="*/ 401557 h 1606229"/>
                <a:gd name="connsiteX24" fmla="*/ 1204628 w 1480065"/>
                <a:gd name="connsiteY24" fmla="*/ 401557 h 1606229"/>
                <a:gd name="connsiteX25" fmla="*/ 1204628 w 1480065"/>
                <a:gd name="connsiteY25" fmla="*/ 451337 h 1606229"/>
                <a:gd name="connsiteX26" fmla="*/ 1305290 w 1480065"/>
                <a:gd name="connsiteY26" fmla="*/ 427000 h 1606229"/>
                <a:gd name="connsiteX27" fmla="*/ 1380510 w 1480065"/>
                <a:gd name="connsiteY27" fmla="*/ 376114 h 1606229"/>
                <a:gd name="connsiteX28" fmla="*/ 1430288 w 1480065"/>
                <a:gd name="connsiteY28" fmla="*/ 401557 h 1606229"/>
                <a:gd name="connsiteX29" fmla="*/ 1404846 w 1480065"/>
                <a:gd name="connsiteY29" fmla="*/ 476780 h 1606229"/>
                <a:gd name="connsiteX30" fmla="*/ 1455730 w 1480065"/>
                <a:gd name="connsiteY30" fmla="*/ 502223 h 1606229"/>
                <a:gd name="connsiteX31" fmla="*/ 1455730 w 1480065"/>
                <a:gd name="connsiteY31" fmla="*/ 552003 h 1606229"/>
                <a:gd name="connsiteX32" fmla="*/ 1355068 w 1480065"/>
                <a:gd name="connsiteY32" fmla="*/ 552003 h 1606229"/>
                <a:gd name="connsiteX33" fmla="*/ 1279848 w 1480065"/>
                <a:gd name="connsiteY33" fmla="*/ 627226 h 1606229"/>
                <a:gd name="connsiteX34" fmla="*/ 1279848 w 1480065"/>
                <a:gd name="connsiteY34" fmla="*/ 652669 h 1606229"/>
                <a:gd name="connsiteX35" fmla="*/ 1329626 w 1480065"/>
                <a:gd name="connsiteY35" fmla="*/ 702448 h 1606229"/>
                <a:gd name="connsiteX36" fmla="*/ 1380510 w 1480065"/>
                <a:gd name="connsiteY36" fmla="*/ 702448 h 1606229"/>
                <a:gd name="connsiteX37" fmla="*/ 1380510 w 1480065"/>
                <a:gd name="connsiteY37" fmla="*/ 752228 h 1606229"/>
                <a:gd name="connsiteX38" fmla="*/ 1329626 w 1480065"/>
                <a:gd name="connsiteY38" fmla="*/ 777671 h 1606229"/>
                <a:gd name="connsiteX39" fmla="*/ 1355068 w 1480065"/>
                <a:gd name="connsiteY39" fmla="*/ 803114 h 1606229"/>
                <a:gd name="connsiteX40" fmla="*/ 1329626 w 1480065"/>
                <a:gd name="connsiteY40" fmla="*/ 852894 h 1606229"/>
                <a:gd name="connsiteX41" fmla="*/ 1355068 w 1480065"/>
                <a:gd name="connsiteY41" fmla="*/ 903780 h 1606229"/>
                <a:gd name="connsiteX42" fmla="*/ 1355068 w 1480065"/>
                <a:gd name="connsiteY42" fmla="*/ 928117 h 1606229"/>
                <a:gd name="connsiteX43" fmla="*/ 1355068 w 1480065"/>
                <a:gd name="connsiteY43" fmla="*/ 979003 h 1606229"/>
                <a:gd name="connsiteX44" fmla="*/ 1337880 w 1480065"/>
                <a:gd name="connsiteY44" fmla="*/ 970409 h 1606229"/>
                <a:gd name="connsiteX45" fmla="*/ 1355067 w 1480065"/>
                <a:gd name="connsiteY45" fmla="*/ 979003 h 1606229"/>
                <a:gd name="connsiteX46" fmla="*/ 1430287 w 1480065"/>
                <a:gd name="connsiteY46" fmla="*/ 1028783 h 1606229"/>
                <a:gd name="connsiteX47" fmla="*/ 1455729 w 1480065"/>
                <a:gd name="connsiteY47" fmla="*/ 1054226 h 1606229"/>
                <a:gd name="connsiteX48" fmla="*/ 1455729 w 1480065"/>
                <a:gd name="connsiteY48" fmla="*/ 1104006 h 1606229"/>
                <a:gd name="connsiteX49" fmla="*/ 1480065 w 1480065"/>
                <a:gd name="connsiteY49" fmla="*/ 1129449 h 1606229"/>
                <a:gd name="connsiteX50" fmla="*/ 1480065 w 1480065"/>
                <a:gd name="connsiteY50" fmla="*/ 1204672 h 1606229"/>
                <a:gd name="connsiteX51" fmla="*/ 1355067 w 1480065"/>
                <a:gd name="connsiteY51" fmla="*/ 1204672 h 1606229"/>
                <a:gd name="connsiteX52" fmla="*/ 1355067 w 1480065"/>
                <a:gd name="connsiteY52" fmla="*/ 1229008 h 1606229"/>
                <a:gd name="connsiteX53" fmla="*/ 1324887 w 1480065"/>
                <a:gd name="connsiteY53" fmla="*/ 1244434 h 1606229"/>
                <a:gd name="connsiteX54" fmla="*/ 1324887 w 1480065"/>
                <a:gd name="connsiteY54" fmla="*/ 1244436 h 1606229"/>
                <a:gd name="connsiteX55" fmla="*/ 1355068 w 1480065"/>
                <a:gd name="connsiteY55" fmla="*/ 1229009 h 1606229"/>
                <a:gd name="connsiteX56" fmla="*/ 1380510 w 1480065"/>
                <a:gd name="connsiteY56" fmla="*/ 1254452 h 1606229"/>
                <a:gd name="connsiteX57" fmla="*/ 1355068 w 1480065"/>
                <a:gd name="connsiteY57" fmla="*/ 1329675 h 1606229"/>
                <a:gd name="connsiteX58" fmla="*/ 1404846 w 1480065"/>
                <a:gd name="connsiteY58" fmla="*/ 1379454 h 1606229"/>
                <a:gd name="connsiteX59" fmla="*/ 1380510 w 1480065"/>
                <a:gd name="connsiteY59" fmla="*/ 1404897 h 1606229"/>
                <a:gd name="connsiteX60" fmla="*/ 1380510 w 1480065"/>
                <a:gd name="connsiteY60" fmla="*/ 1430341 h 1606229"/>
                <a:gd name="connsiteX61" fmla="*/ 1404846 w 1480065"/>
                <a:gd name="connsiteY61" fmla="*/ 1480120 h 1606229"/>
                <a:gd name="connsiteX62" fmla="*/ 1355068 w 1480065"/>
                <a:gd name="connsiteY62" fmla="*/ 1505563 h 1606229"/>
                <a:gd name="connsiteX63" fmla="*/ 1305290 w 1480065"/>
                <a:gd name="connsiteY63" fmla="*/ 1580786 h 1606229"/>
                <a:gd name="connsiteX64" fmla="*/ 1230070 w 1480065"/>
                <a:gd name="connsiteY64" fmla="*/ 1606229 h 1606229"/>
                <a:gd name="connsiteX65" fmla="*/ 1204628 w 1480065"/>
                <a:gd name="connsiteY65" fmla="*/ 1555343 h 1606229"/>
                <a:gd name="connsiteX66" fmla="*/ 1230070 w 1480065"/>
                <a:gd name="connsiteY66" fmla="*/ 1480120 h 1606229"/>
                <a:gd name="connsiteX67" fmla="*/ 1254406 w 1480065"/>
                <a:gd name="connsiteY67" fmla="*/ 1430341 h 1606229"/>
                <a:gd name="connsiteX68" fmla="*/ 1254406 w 1480065"/>
                <a:gd name="connsiteY68" fmla="*/ 1404897 h 1606229"/>
                <a:gd name="connsiteX69" fmla="*/ 1305290 w 1480065"/>
                <a:gd name="connsiteY69" fmla="*/ 1404897 h 1606229"/>
                <a:gd name="connsiteX70" fmla="*/ 1329626 w 1480065"/>
                <a:gd name="connsiteY70" fmla="*/ 1379454 h 1606229"/>
                <a:gd name="connsiteX71" fmla="*/ 1305290 w 1480065"/>
                <a:gd name="connsiteY71" fmla="*/ 1355118 h 1606229"/>
                <a:gd name="connsiteX72" fmla="*/ 1209497 w 1480065"/>
                <a:gd name="connsiteY72" fmla="*/ 1330906 h 1606229"/>
                <a:gd name="connsiteX73" fmla="*/ 1200077 w 1480065"/>
                <a:gd name="connsiteY73" fmla="*/ 1334226 h 1606229"/>
                <a:gd name="connsiteX74" fmla="*/ 1154850 w 1480065"/>
                <a:gd name="connsiteY74" fmla="*/ 1379454 h 1606229"/>
                <a:gd name="connsiteX75" fmla="*/ 1078524 w 1480065"/>
                <a:gd name="connsiteY75" fmla="*/ 1404897 h 1606229"/>
                <a:gd name="connsiteX76" fmla="*/ 1028746 w 1480065"/>
                <a:gd name="connsiteY76" fmla="*/ 1454677 h 1606229"/>
                <a:gd name="connsiteX77" fmla="*/ 978968 w 1480065"/>
                <a:gd name="connsiteY77" fmla="*/ 1529900 h 1606229"/>
                <a:gd name="connsiteX78" fmla="*/ 878306 w 1480065"/>
                <a:gd name="connsiteY78" fmla="*/ 1480120 h 1606229"/>
                <a:gd name="connsiteX79" fmla="*/ 828528 w 1480065"/>
                <a:gd name="connsiteY79" fmla="*/ 1480120 h 1606229"/>
                <a:gd name="connsiteX80" fmla="*/ 702423 w 1480065"/>
                <a:gd name="connsiteY80" fmla="*/ 1430341 h 1606229"/>
                <a:gd name="connsiteX81" fmla="*/ 727865 w 1480065"/>
                <a:gd name="connsiteY81" fmla="*/ 1355118 h 1606229"/>
                <a:gd name="connsiteX82" fmla="*/ 702423 w 1480065"/>
                <a:gd name="connsiteY82" fmla="*/ 1430340 h 1606229"/>
                <a:gd name="connsiteX83" fmla="*/ 502205 w 1480065"/>
                <a:gd name="connsiteY83" fmla="*/ 1430340 h 1606229"/>
                <a:gd name="connsiteX84" fmla="*/ 540921 w 1480065"/>
                <a:gd name="connsiteY84" fmla="*/ 1401579 h 1606229"/>
                <a:gd name="connsiteX85" fmla="*/ 602867 w 1480065"/>
                <a:gd name="connsiteY85" fmla="*/ 1404897 h 1606229"/>
                <a:gd name="connsiteX86" fmla="*/ 652645 w 1480065"/>
                <a:gd name="connsiteY86" fmla="*/ 1404897 h 1606229"/>
                <a:gd name="connsiteX87" fmla="*/ 652645 w 1480065"/>
                <a:gd name="connsiteY87" fmla="*/ 1355117 h 1606229"/>
                <a:gd name="connsiteX88" fmla="*/ 627203 w 1480065"/>
                <a:gd name="connsiteY88" fmla="*/ 1329674 h 1606229"/>
                <a:gd name="connsiteX89" fmla="*/ 602867 w 1480065"/>
                <a:gd name="connsiteY89" fmla="*/ 1355117 h 1606229"/>
                <a:gd name="connsiteX90" fmla="*/ 551983 w 1480065"/>
                <a:gd name="connsiteY90" fmla="*/ 1329674 h 1606229"/>
                <a:gd name="connsiteX91" fmla="*/ 527647 w 1480065"/>
                <a:gd name="connsiteY91" fmla="*/ 1329674 h 1606229"/>
                <a:gd name="connsiteX92" fmla="*/ 527647 w 1480065"/>
                <a:gd name="connsiteY92" fmla="*/ 1279895 h 1606229"/>
                <a:gd name="connsiteX93" fmla="*/ 502205 w 1480065"/>
                <a:gd name="connsiteY93" fmla="*/ 1279895 h 1606229"/>
                <a:gd name="connsiteX94" fmla="*/ 476763 w 1480065"/>
                <a:gd name="connsiteY94" fmla="*/ 1329674 h 1606229"/>
                <a:gd name="connsiteX95" fmla="*/ 502205 w 1480065"/>
                <a:gd name="connsiteY95" fmla="*/ 1355117 h 1606229"/>
                <a:gd name="connsiteX96" fmla="*/ 502205 w 1480065"/>
                <a:gd name="connsiteY96" fmla="*/ 1379454 h 1606229"/>
                <a:gd name="connsiteX97" fmla="*/ 451321 w 1480065"/>
                <a:gd name="connsiteY97" fmla="*/ 1329674 h 1606229"/>
                <a:gd name="connsiteX98" fmla="*/ 476763 w 1480065"/>
                <a:gd name="connsiteY98" fmla="*/ 1304231 h 1606229"/>
                <a:gd name="connsiteX99" fmla="*/ 476763 w 1480065"/>
                <a:gd name="connsiteY99" fmla="*/ 1229009 h 1606229"/>
                <a:gd name="connsiteX100" fmla="*/ 527647 w 1480065"/>
                <a:gd name="connsiteY100" fmla="*/ 1179229 h 1606229"/>
                <a:gd name="connsiteX101" fmla="*/ 476763 w 1480065"/>
                <a:gd name="connsiteY101" fmla="*/ 1179229 h 1606229"/>
                <a:gd name="connsiteX102" fmla="*/ 451321 w 1480065"/>
                <a:gd name="connsiteY102" fmla="*/ 1129449 h 1606229"/>
                <a:gd name="connsiteX103" fmla="*/ 426985 w 1480065"/>
                <a:gd name="connsiteY103" fmla="*/ 1129449 h 1606229"/>
                <a:gd name="connsiteX104" fmla="*/ 401543 w 1480065"/>
                <a:gd name="connsiteY104" fmla="*/ 1054227 h 1606229"/>
                <a:gd name="connsiteX105" fmla="*/ 326323 w 1480065"/>
                <a:gd name="connsiteY105" fmla="*/ 1078563 h 1606229"/>
                <a:gd name="connsiteX106" fmla="*/ 326323 w 1480065"/>
                <a:gd name="connsiteY106" fmla="*/ 1028783 h 1606229"/>
                <a:gd name="connsiteX107" fmla="*/ 376101 w 1480065"/>
                <a:gd name="connsiteY107" fmla="*/ 979004 h 1606229"/>
                <a:gd name="connsiteX108" fmla="*/ 351765 w 1480065"/>
                <a:gd name="connsiteY108" fmla="*/ 903781 h 1606229"/>
                <a:gd name="connsiteX109" fmla="*/ 351765 w 1480065"/>
                <a:gd name="connsiteY109" fmla="*/ 827452 h 1606229"/>
                <a:gd name="connsiteX110" fmla="*/ 351764 w 1480065"/>
                <a:gd name="connsiteY110" fmla="*/ 827451 h 1606229"/>
                <a:gd name="connsiteX111" fmla="*/ 326322 w 1480065"/>
                <a:gd name="connsiteY111" fmla="*/ 827451 h 1606229"/>
                <a:gd name="connsiteX112" fmla="*/ 276544 w 1480065"/>
                <a:gd name="connsiteY112" fmla="*/ 878337 h 1606229"/>
                <a:gd name="connsiteX113" fmla="*/ 201324 w 1480065"/>
                <a:gd name="connsiteY113" fmla="*/ 878337 h 1606229"/>
                <a:gd name="connsiteX114" fmla="*/ 150440 w 1480065"/>
                <a:gd name="connsiteY114" fmla="*/ 928117 h 1606229"/>
                <a:gd name="connsiteX115" fmla="*/ 100662 w 1480065"/>
                <a:gd name="connsiteY115" fmla="*/ 928117 h 1606229"/>
                <a:gd name="connsiteX116" fmla="*/ 0 w 1480065"/>
                <a:gd name="connsiteY116" fmla="*/ 903780 h 1606229"/>
                <a:gd name="connsiteX117" fmla="*/ 0 w 1480065"/>
                <a:gd name="connsiteY117" fmla="*/ 803115 h 1606229"/>
                <a:gd name="connsiteX118" fmla="*/ 50884 w 1480065"/>
                <a:gd name="connsiteY118" fmla="*/ 852894 h 1606229"/>
                <a:gd name="connsiteX119" fmla="*/ 100662 w 1480065"/>
                <a:gd name="connsiteY119" fmla="*/ 878337 h 1606229"/>
                <a:gd name="connsiteX120" fmla="*/ 126104 w 1480065"/>
                <a:gd name="connsiteY120" fmla="*/ 852894 h 1606229"/>
                <a:gd name="connsiteX121" fmla="*/ 150440 w 1480065"/>
                <a:gd name="connsiteY121" fmla="*/ 852894 h 1606229"/>
                <a:gd name="connsiteX122" fmla="*/ 175882 w 1480065"/>
                <a:gd name="connsiteY122" fmla="*/ 827451 h 1606229"/>
                <a:gd name="connsiteX123" fmla="*/ 225660 w 1480065"/>
                <a:gd name="connsiteY123" fmla="*/ 827451 h 1606229"/>
                <a:gd name="connsiteX124" fmla="*/ 251102 w 1480065"/>
                <a:gd name="connsiteY124" fmla="*/ 777672 h 1606229"/>
                <a:gd name="connsiteX125" fmla="*/ 251102 w 1480065"/>
                <a:gd name="connsiteY125" fmla="*/ 827451 h 1606229"/>
                <a:gd name="connsiteX126" fmla="*/ 276544 w 1480065"/>
                <a:gd name="connsiteY126" fmla="*/ 803115 h 1606229"/>
                <a:gd name="connsiteX127" fmla="*/ 300880 w 1480065"/>
                <a:gd name="connsiteY127" fmla="*/ 752229 h 1606229"/>
                <a:gd name="connsiteX128" fmla="*/ 276544 w 1480065"/>
                <a:gd name="connsiteY128" fmla="*/ 677006 h 1606229"/>
                <a:gd name="connsiteX129" fmla="*/ 251102 w 1480065"/>
                <a:gd name="connsiteY129" fmla="*/ 652669 h 1606229"/>
                <a:gd name="connsiteX130" fmla="*/ 300880 w 1480065"/>
                <a:gd name="connsiteY130" fmla="*/ 601783 h 1606229"/>
                <a:gd name="connsiteX131" fmla="*/ 351764 w 1480065"/>
                <a:gd name="connsiteY131" fmla="*/ 577446 h 1606229"/>
                <a:gd name="connsiteX132" fmla="*/ 376100 w 1480065"/>
                <a:gd name="connsiteY132" fmla="*/ 526560 h 1606229"/>
                <a:gd name="connsiteX133" fmla="*/ 401542 w 1480065"/>
                <a:gd name="connsiteY133" fmla="*/ 526560 h 1606229"/>
                <a:gd name="connsiteX134" fmla="*/ 401543 w 1480065"/>
                <a:gd name="connsiteY134" fmla="*/ 526560 h 1606229"/>
                <a:gd name="connsiteX135" fmla="*/ 426985 w 1480065"/>
                <a:gd name="connsiteY135" fmla="*/ 502223 h 1606229"/>
                <a:gd name="connsiteX136" fmla="*/ 476763 w 1480065"/>
                <a:gd name="connsiteY136" fmla="*/ 502223 h 1606229"/>
                <a:gd name="connsiteX137" fmla="*/ 577425 w 1480065"/>
                <a:gd name="connsiteY137" fmla="*/ 427000 h 1606229"/>
                <a:gd name="connsiteX138" fmla="*/ 678088 w 1480065"/>
                <a:gd name="connsiteY138" fmla="*/ 326334 h 1606229"/>
                <a:gd name="connsiteX139" fmla="*/ 702424 w 1480065"/>
                <a:gd name="connsiteY139" fmla="*/ 251112 h 1606229"/>
                <a:gd name="connsiteX140" fmla="*/ 727866 w 1480065"/>
                <a:gd name="connsiteY140" fmla="*/ 225668 h 1606229"/>
                <a:gd name="connsiteX141" fmla="*/ 702424 w 1480065"/>
                <a:gd name="connsiteY141" fmla="*/ 200225 h 1606229"/>
                <a:gd name="connsiteX142" fmla="*/ 727866 w 1480065"/>
                <a:gd name="connsiteY142" fmla="*/ 150445 h 1606229"/>
                <a:gd name="connsiteX143" fmla="*/ 702424 w 1480065"/>
                <a:gd name="connsiteY143" fmla="*/ 125002 h 1606229"/>
                <a:gd name="connsiteX144" fmla="*/ 727866 w 1480065"/>
                <a:gd name="connsiteY144" fmla="*/ 75223 h 1606229"/>
                <a:gd name="connsiteX145" fmla="*/ 753308 w 1480065"/>
                <a:gd name="connsiteY145" fmla="*/ 49780 h 1606229"/>
                <a:gd name="connsiteX146" fmla="*/ 803086 w 1480065"/>
                <a:gd name="connsiteY146" fmla="*/ 25443 h 1606229"/>
                <a:gd name="connsiteX147" fmla="*/ 828528 w 1480065"/>
                <a:gd name="connsiteY147" fmla="*/ 49780 h 1606229"/>
                <a:gd name="connsiteX148" fmla="*/ 903748 w 1480065"/>
                <a:gd name="connsiteY148" fmla="*/ 25443 h 1606229"/>
                <a:gd name="connsiteX149" fmla="*/ 1003304 w 1480065"/>
                <a:gd name="connsiteY149" fmla="*/ 0 h 1606229"/>
                <a:gd name="connsiteX0" fmla="*/ 1003304 w 1480065"/>
                <a:gd name="connsiteY0" fmla="*/ 0 h 1606229"/>
                <a:gd name="connsiteX1" fmla="*/ 1003304 w 1480065"/>
                <a:gd name="connsiteY1" fmla="*/ 49780 h 1606229"/>
                <a:gd name="connsiteX2" fmla="*/ 953526 w 1480065"/>
                <a:gd name="connsiteY2" fmla="*/ 49780 h 1606229"/>
                <a:gd name="connsiteX3" fmla="*/ 928084 w 1480065"/>
                <a:gd name="connsiteY3" fmla="*/ 75223 h 1606229"/>
                <a:gd name="connsiteX4" fmla="*/ 928084 w 1480065"/>
                <a:gd name="connsiteY4" fmla="*/ 125002 h 1606229"/>
                <a:gd name="connsiteX5" fmla="*/ 878306 w 1480065"/>
                <a:gd name="connsiteY5" fmla="*/ 100666 h 1606229"/>
                <a:gd name="connsiteX6" fmla="*/ 828528 w 1480065"/>
                <a:gd name="connsiteY6" fmla="*/ 150445 h 1606229"/>
                <a:gd name="connsiteX7" fmla="*/ 803086 w 1480065"/>
                <a:gd name="connsiteY7" fmla="*/ 125002 h 1606229"/>
                <a:gd name="connsiteX8" fmla="*/ 753308 w 1480065"/>
                <a:gd name="connsiteY8" fmla="*/ 150445 h 1606229"/>
                <a:gd name="connsiteX9" fmla="*/ 777644 w 1480065"/>
                <a:gd name="connsiteY9" fmla="*/ 175888 h 1606229"/>
                <a:gd name="connsiteX10" fmla="*/ 753308 w 1480065"/>
                <a:gd name="connsiteY10" fmla="*/ 200225 h 1606229"/>
                <a:gd name="connsiteX11" fmla="*/ 777644 w 1480065"/>
                <a:gd name="connsiteY11" fmla="*/ 200225 h 1606229"/>
                <a:gd name="connsiteX12" fmla="*/ 803086 w 1480065"/>
                <a:gd name="connsiteY12" fmla="*/ 225668 h 1606229"/>
                <a:gd name="connsiteX13" fmla="*/ 828528 w 1480065"/>
                <a:gd name="connsiteY13" fmla="*/ 225668 h 1606229"/>
                <a:gd name="connsiteX14" fmla="*/ 828528 w 1480065"/>
                <a:gd name="connsiteY14" fmla="*/ 251112 h 1606229"/>
                <a:gd name="connsiteX15" fmla="*/ 828527 w 1480065"/>
                <a:gd name="connsiteY15" fmla="*/ 251112 h 1606229"/>
                <a:gd name="connsiteX16" fmla="*/ 777643 w 1480065"/>
                <a:gd name="connsiteY16" fmla="*/ 300891 h 1606229"/>
                <a:gd name="connsiteX17" fmla="*/ 803085 w 1480065"/>
                <a:gd name="connsiteY17" fmla="*/ 376114 h 1606229"/>
                <a:gd name="connsiteX18" fmla="*/ 928083 w 1480065"/>
                <a:gd name="connsiteY18" fmla="*/ 401557 h 1606229"/>
                <a:gd name="connsiteX19" fmla="*/ 953525 w 1480065"/>
                <a:gd name="connsiteY19" fmla="*/ 326334 h 1606229"/>
                <a:gd name="connsiteX20" fmla="*/ 1078523 w 1480065"/>
                <a:gd name="connsiteY20" fmla="*/ 326334 h 1606229"/>
                <a:gd name="connsiteX21" fmla="*/ 1078523 w 1480065"/>
                <a:gd name="connsiteY21" fmla="*/ 451337 h 1606229"/>
                <a:gd name="connsiteX22" fmla="*/ 1078524 w 1480065"/>
                <a:gd name="connsiteY22" fmla="*/ 451337 h 1606229"/>
                <a:gd name="connsiteX23" fmla="*/ 1154850 w 1480065"/>
                <a:gd name="connsiteY23" fmla="*/ 401557 h 1606229"/>
                <a:gd name="connsiteX24" fmla="*/ 1204628 w 1480065"/>
                <a:gd name="connsiteY24" fmla="*/ 401557 h 1606229"/>
                <a:gd name="connsiteX25" fmla="*/ 1204628 w 1480065"/>
                <a:gd name="connsiteY25" fmla="*/ 451337 h 1606229"/>
                <a:gd name="connsiteX26" fmla="*/ 1305290 w 1480065"/>
                <a:gd name="connsiteY26" fmla="*/ 427000 h 1606229"/>
                <a:gd name="connsiteX27" fmla="*/ 1380510 w 1480065"/>
                <a:gd name="connsiteY27" fmla="*/ 376114 h 1606229"/>
                <a:gd name="connsiteX28" fmla="*/ 1430288 w 1480065"/>
                <a:gd name="connsiteY28" fmla="*/ 401557 h 1606229"/>
                <a:gd name="connsiteX29" fmla="*/ 1404846 w 1480065"/>
                <a:gd name="connsiteY29" fmla="*/ 476780 h 1606229"/>
                <a:gd name="connsiteX30" fmla="*/ 1455730 w 1480065"/>
                <a:gd name="connsiteY30" fmla="*/ 502223 h 1606229"/>
                <a:gd name="connsiteX31" fmla="*/ 1455730 w 1480065"/>
                <a:gd name="connsiteY31" fmla="*/ 552003 h 1606229"/>
                <a:gd name="connsiteX32" fmla="*/ 1355068 w 1480065"/>
                <a:gd name="connsiteY32" fmla="*/ 552003 h 1606229"/>
                <a:gd name="connsiteX33" fmla="*/ 1279848 w 1480065"/>
                <a:gd name="connsiteY33" fmla="*/ 627226 h 1606229"/>
                <a:gd name="connsiteX34" fmla="*/ 1279848 w 1480065"/>
                <a:gd name="connsiteY34" fmla="*/ 652669 h 1606229"/>
                <a:gd name="connsiteX35" fmla="*/ 1329626 w 1480065"/>
                <a:gd name="connsiteY35" fmla="*/ 702448 h 1606229"/>
                <a:gd name="connsiteX36" fmla="*/ 1380510 w 1480065"/>
                <a:gd name="connsiteY36" fmla="*/ 702448 h 1606229"/>
                <a:gd name="connsiteX37" fmla="*/ 1380510 w 1480065"/>
                <a:gd name="connsiteY37" fmla="*/ 752228 h 1606229"/>
                <a:gd name="connsiteX38" fmla="*/ 1329626 w 1480065"/>
                <a:gd name="connsiteY38" fmla="*/ 777671 h 1606229"/>
                <a:gd name="connsiteX39" fmla="*/ 1355068 w 1480065"/>
                <a:gd name="connsiteY39" fmla="*/ 803114 h 1606229"/>
                <a:gd name="connsiteX40" fmla="*/ 1329626 w 1480065"/>
                <a:gd name="connsiteY40" fmla="*/ 852894 h 1606229"/>
                <a:gd name="connsiteX41" fmla="*/ 1355068 w 1480065"/>
                <a:gd name="connsiteY41" fmla="*/ 903780 h 1606229"/>
                <a:gd name="connsiteX42" fmla="*/ 1355068 w 1480065"/>
                <a:gd name="connsiteY42" fmla="*/ 928117 h 1606229"/>
                <a:gd name="connsiteX43" fmla="*/ 1355068 w 1480065"/>
                <a:gd name="connsiteY43" fmla="*/ 979003 h 1606229"/>
                <a:gd name="connsiteX44" fmla="*/ 1337880 w 1480065"/>
                <a:gd name="connsiteY44" fmla="*/ 970409 h 1606229"/>
                <a:gd name="connsiteX45" fmla="*/ 1355067 w 1480065"/>
                <a:gd name="connsiteY45" fmla="*/ 979003 h 1606229"/>
                <a:gd name="connsiteX46" fmla="*/ 1430287 w 1480065"/>
                <a:gd name="connsiteY46" fmla="*/ 1028783 h 1606229"/>
                <a:gd name="connsiteX47" fmla="*/ 1455729 w 1480065"/>
                <a:gd name="connsiteY47" fmla="*/ 1054226 h 1606229"/>
                <a:gd name="connsiteX48" fmla="*/ 1455729 w 1480065"/>
                <a:gd name="connsiteY48" fmla="*/ 1104006 h 1606229"/>
                <a:gd name="connsiteX49" fmla="*/ 1480065 w 1480065"/>
                <a:gd name="connsiteY49" fmla="*/ 1129449 h 1606229"/>
                <a:gd name="connsiteX50" fmla="*/ 1480065 w 1480065"/>
                <a:gd name="connsiteY50" fmla="*/ 1204672 h 1606229"/>
                <a:gd name="connsiteX51" fmla="*/ 1355067 w 1480065"/>
                <a:gd name="connsiteY51" fmla="*/ 1204672 h 1606229"/>
                <a:gd name="connsiteX52" fmla="*/ 1355067 w 1480065"/>
                <a:gd name="connsiteY52" fmla="*/ 1229008 h 1606229"/>
                <a:gd name="connsiteX53" fmla="*/ 1324887 w 1480065"/>
                <a:gd name="connsiteY53" fmla="*/ 1244434 h 1606229"/>
                <a:gd name="connsiteX54" fmla="*/ 1324887 w 1480065"/>
                <a:gd name="connsiteY54" fmla="*/ 1244436 h 1606229"/>
                <a:gd name="connsiteX55" fmla="*/ 1355068 w 1480065"/>
                <a:gd name="connsiteY55" fmla="*/ 1229009 h 1606229"/>
                <a:gd name="connsiteX56" fmla="*/ 1380510 w 1480065"/>
                <a:gd name="connsiteY56" fmla="*/ 1254452 h 1606229"/>
                <a:gd name="connsiteX57" fmla="*/ 1355068 w 1480065"/>
                <a:gd name="connsiteY57" fmla="*/ 1329675 h 1606229"/>
                <a:gd name="connsiteX58" fmla="*/ 1404846 w 1480065"/>
                <a:gd name="connsiteY58" fmla="*/ 1379454 h 1606229"/>
                <a:gd name="connsiteX59" fmla="*/ 1380510 w 1480065"/>
                <a:gd name="connsiteY59" fmla="*/ 1404897 h 1606229"/>
                <a:gd name="connsiteX60" fmla="*/ 1380510 w 1480065"/>
                <a:gd name="connsiteY60" fmla="*/ 1430341 h 1606229"/>
                <a:gd name="connsiteX61" fmla="*/ 1404846 w 1480065"/>
                <a:gd name="connsiteY61" fmla="*/ 1480120 h 1606229"/>
                <a:gd name="connsiteX62" fmla="*/ 1355068 w 1480065"/>
                <a:gd name="connsiteY62" fmla="*/ 1505563 h 1606229"/>
                <a:gd name="connsiteX63" fmla="*/ 1305290 w 1480065"/>
                <a:gd name="connsiteY63" fmla="*/ 1580786 h 1606229"/>
                <a:gd name="connsiteX64" fmla="*/ 1230070 w 1480065"/>
                <a:gd name="connsiteY64" fmla="*/ 1606229 h 1606229"/>
                <a:gd name="connsiteX65" fmla="*/ 1204628 w 1480065"/>
                <a:gd name="connsiteY65" fmla="*/ 1555343 h 1606229"/>
                <a:gd name="connsiteX66" fmla="*/ 1230070 w 1480065"/>
                <a:gd name="connsiteY66" fmla="*/ 1480120 h 1606229"/>
                <a:gd name="connsiteX67" fmla="*/ 1254406 w 1480065"/>
                <a:gd name="connsiteY67" fmla="*/ 1430341 h 1606229"/>
                <a:gd name="connsiteX68" fmla="*/ 1254406 w 1480065"/>
                <a:gd name="connsiteY68" fmla="*/ 1404897 h 1606229"/>
                <a:gd name="connsiteX69" fmla="*/ 1305290 w 1480065"/>
                <a:gd name="connsiteY69" fmla="*/ 1404897 h 1606229"/>
                <a:gd name="connsiteX70" fmla="*/ 1329626 w 1480065"/>
                <a:gd name="connsiteY70" fmla="*/ 1379454 h 1606229"/>
                <a:gd name="connsiteX71" fmla="*/ 1305290 w 1480065"/>
                <a:gd name="connsiteY71" fmla="*/ 1355118 h 1606229"/>
                <a:gd name="connsiteX72" fmla="*/ 1209497 w 1480065"/>
                <a:gd name="connsiteY72" fmla="*/ 1330906 h 1606229"/>
                <a:gd name="connsiteX73" fmla="*/ 1200077 w 1480065"/>
                <a:gd name="connsiteY73" fmla="*/ 1334226 h 1606229"/>
                <a:gd name="connsiteX74" fmla="*/ 1154850 w 1480065"/>
                <a:gd name="connsiteY74" fmla="*/ 1379454 h 1606229"/>
                <a:gd name="connsiteX75" fmla="*/ 1078524 w 1480065"/>
                <a:gd name="connsiteY75" fmla="*/ 1404897 h 1606229"/>
                <a:gd name="connsiteX76" fmla="*/ 1028746 w 1480065"/>
                <a:gd name="connsiteY76" fmla="*/ 1454677 h 1606229"/>
                <a:gd name="connsiteX77" fmla="*/ 978968 w 1480065"/>
                <a:gd name="connsiteY77" fmla="*/ 1529900 h 1606229"/>
                <a:gd name="connsiteX78" fmla="*/ 878306 w 1480065"/>
                <a:gd name="connsiteY78" fmla="*/ 1480120 h 1606229"/>
                <a:gd name="connsiteX79" fmla="*/ 828528 w 1480065"/>
                <a:gd name="connsiteY79" fmla="*/ 1480120 h 1606229"/>
                <a:gd name="connsiteX80" fmla="*/ 702423 w 1480065"/>
                <a:gd name="connsiteY80" fmla="*/ 1430341 h 1606229"/>
                <a:gd name="connsiteX81" fmla="*/ 702423 w 1480065"/>
                <a:gd name="connsiteY81" fmla="*/ 1430340 h 1606229"/>
                <a:gd name="connsiteX82" fmla="*/ 502205 w 1480065"/>
                <a:gd name="connsiteY82" fmla="*/ 1430340 h 1606229"/>
                <a:gd name="connsiteX83" fmla="*/ 540921 w 1480065"/>
                <a:gd name="connsiteY83" fmla="*/ 1401579 h 1606229"/>
                <a:gd name="connsiteX84" fmla="*/ 602867 w 1480065"/>
                <a:gd name="connsiteY84" fmla="*/ 1404897 h 1606229"/>
                <a:gd name="connsiteX85" fmla="*/ 652645 w 1480065"/>
                <a:gd name="connsiteY85" fmla="*/ 1404897 h 1606229"/>
                <a:gd name="connsiteX86" fmla="*/ 652645 w 1480065"/>
                <a:gd name="connsiteY86" fmla="*/ 1355117 h 1606229"/>
                <a:gd name="connsiteX87" fmla="*/ 627203 w 1480065"/>
                <a:gd name="connsiteY87" fmla="*/ 1329674 h 1606229"/>
                <a:gd name="connsiteX88" fmla="*/ 602867 w 1480065"/>
                <a:gd name="connsiteY88" fmla="*/ 1355117 h 1606229"/>
                <a:gd name="connsiteX89" fmla="*/ 551983 w 1480065"/>
                <a:gd name="connsiteY89" fmla="*/ 1329674 h 1606229"/>
                <a:gd name="connsiteX90" fmla="*/ 527647 w 1480065"/>
                <a:gd name="connsiteY90" fmla="*/ 1329674 h 1606229"/>
                <a:gd name="connsiteX91" fmla="*/ 527647 w 1480065"/>
                <a:gd name="connsiteY91" fmla="*/ 1279895 h 1606229"/>
                <a:gd name="connsiteX92" fmla="*/ 502205 w 1480065"/>
                <a:gd name="connsiteY92" fmla="*/ 1279895 h 1606229"/>
                <a:gd name="connsiteX93" fmla="*/ 476763 w 1480065"/>
                <a:gd name="connsiteY93" fmla="*/ 1329674 h 1606229"/>
                <a:gd name="connsiteX94" fmla="*/ 502205 w 1480065"/>
                <a:gd name="connsiteY94" fmla="*/ 1355117 h 1606229"/>
                <a:gd name="connsiteX95" fmla="*/ 502205 w 1480065"/>
                <a:gd name="connsiteY95" fmla="*/ 1379454 h 1606229"/>
                <a:gd name="connsiteX96" fmla="*/ 451321 w 1480065"/>
                <a:gd name="connsiteY96" fmla="*/ 1329674 h 1606229"/>
                <a:gd name="connsiteX97" fmla="*/ 476763 w 1480065"/>
                <a:gd name="connsiteY97" fmla="*/ 1304231 h 1606229"/>
                <a:gd name="connsiteX98" fmla="*/ 476763 w 1480065"/>
                <a:gd name="connsiteY98" fmla="*/ 1229009 h 1606229"/>
                <a:gd name="connsiteX99" fmla="*/ 527647 w 1480065"/>
                <a:gd name="connsiteY99" fmla="*/ 1179229 h 1606229"/>
                <a:gd name="connsiteX100" fmla="*/ 476763 w 1480065"/>
                <a:gd name="connsiteY100" fmla="*/ 1179229 h 1606229"/>
                <a:gd name="connsiteX101" fmla="*/ 451321 w 1480065"/>
                <a:gd name="connsiteY101" fmla="*/ 1129449 h 1606229"/>
                <a:gd name="connsiteX102" fmla="*/ 426985 w 1480065"/>
                <a:gd name="connsiteY102" fmla="*/ 1129449 h 1606229"/>
                <a:gd name="connsiteX103" fmla="*/ 401543 w 1480065"/>
                <a:gd name="connsiteY103" fmla="*/ 1054227 h 1606229"/>
                <a:gd name="connsiteX104" fmla="*/ 326323 w 1480065"/>
                <a:gd name="connsiteY104" fmla="*/ 1078563 h 1606229"/>
                <a:gd name="connsiteX105" fmla="*/ 326323 w 1480065"/>
                <a:gd name="connsiteY105" fmla="*/ 1028783 h 1606229"/>
                <a:gd name="connsiteX106" fmla="*/ 376101 w 1480065"/>
                <a:gd name="connsiteY106" fmla="*/ 979004 h 1606229"/>
                <a:gd name="connsiteX107" fmla="*/ 351765 w 1480065"/>
                <a:gd name="connsiteY107" fmla="*/ 903781 h 1606229"/>
                <a:gd name="connsiteX108" fmla="*/ 351765 w 1480065"/>
                <a:gd name="connsiteY108" fmla="*/ 827452 h 1606229"/>
                <a:gd name="connsiteX109" fmla="*/ 351764 w 1480065"/>
                <a:gd name="connsiteY109" fmla="*/ 827451 h 1606229"/>
                <a:gd name="connsiteX110" fmla="*/ 326322 w 1480065"/>
                <a:gd name="connsiteY110" fmla="*/ 827451 h 1606229"/>
                <a:gd name="connsiteX111" fmla="*/ 276544 w 1480065"/>
                <a:gd name="connsiteY111" fmla="*/ 878337 h 1606229"/>
                <a:gd name="connsiteX112" fmla="*/ 201324 w 1480065"/>
                <a:gd name="connsiteY112" fmla="*/ 878337 h 1606229"/>
                <a:gd name="connsiteX113" fmla="*/ 150440 w 1480065"/>
                <a:gd name="connsiteY113" fmla="*/ 928117 h 1606229"/>
                <a:gd name="connsiteX114" fmla="*/ 100662 w 1480065"/>
                <a:gd name="connsiteY114" fmla="*/ 928117 h 1606229"/>
                <a:gd name="connsiteX115" fmla="*/ 0 w 1480065"/>
                <a:gd name="connsiteY115" fmla="*/ 903780 h 1606229"/>
                <a:gd name="connsiteX116" fmla="*/ 0 w 1480065"/>
                <a:gd name="connsiteY116" fmla="*/ 803115 h 1606229"/>
                <a:gd name="connsiteX117" fmla="*/ 50884 w 1480065"/>
                <a:gd name="connsiteY117" fmla="*/ 852894 h 1606229"/>
                <a:gd name="connsiteX118" fmla="*/ 100662 w 1480065"/>
                <a:gd name="connsiteY118" fmla="*/ 878337 h 1606229"/>
                <a:gd name="connsiteX119" fmla="*/ 126104 w 1480065"/>
                <a:gd name="connsiteY119" fmla="*/ 852894 h 1606229"/>
                <a:gd name="connsiteX120" fmla="*/ 150440 w 1480065"/>
                <a:gd name="connsiteY120" fmla="*/ 852894 h 1606229"/>
                <a:gd name="connsiteX121" fmla="*/ 175882 w 1480065"/>
                <a:gd name="connsiteY121" fmla="*/ 827451 h 1606229"/>
                <a:gd name="connsiteX122" fmla="*/ 225660 w 1480065"/>
                <a:gd name="connsiteY122" fmla="*/ 827451 h 1606229"/>
                <a:gd name="connsiteX123" fmla="*/ 251102 w 1480065"/>
                <a:gd name="connsiteY123" fmla="*/ 777672 h 1606229"/>
                <a:gd name="connsiteX124" fmla="*/ 251102 w 1480065"/>
                <a:gd name="connsiteY124" fmla="*/ 827451 h 1606229"/>
                <a:gd name="connsiteX125" fmla="*/ 276544 w 1480065"/>
                <a:gd name="connsiteY125" fmla="*/ 803115 h 1606229"/>
                <a:gd name="connsiteX126" fmla="*/ 300880 w 1480065"/>
                <a:gd name="connsiteY126" fmla="*/ 752229 h 1606229"/>
                <a:gd name="connsiteX127" fmla="*/ 276544 w 1480065"/>
                <a:gd name="connsiteY127" fmla="*/ 677006 h 1606229"/>
                <a:gd name="connsiteX128" fmla="*/ 251102 w 1480065"/>
                <a:gd name="connsiteY128" fmla="*/ 652669 h 1606229"/>
                <a:gd name="connsiteX129" fmla="*/ 300880 w 1480065"/>
                <a:gd name="connsiteY129" fmla="*/ 601783 h 1606229"/>
                <a:gd name="connsiteX130" fmla="*/ 351764 w 1480065"/>
                <a:gd name="connsiteY130" fmla="*/ 577446 h 1606229"/>
                <a:gd name="connsiteX131" fmla="*/ 376100 w 1480065"/>
                <a:gd name="connsiteY131" fmla="*/ 526560 h 1606229"/>
                <a:gd name="connsiteX132" fmla="*/ 401542 w 1480065"/>
                <a:gd name="connsiteY132" fmla="*/ 526560 h 1606229"/>
                <a:gd name="connsiteX133" fmla="*/ 401543 w 1480065"/>
                <a:gd name="connsiteY133" fmla="*/ 526560 h 1606229"/>
                <a:gd name="connsiteX134" fmla="*/ 426985 w 1480065"/>
                <a:gd name="connsiteY134" fmla="*/ 502223 h 1606229"/>
                <a:gd name="connsiteX135" fmla="*/ 476763 w 1480065"/>
                <a:gd name="connsiteY135" fmla="*/ 502223 h 1606229"/>
                <a:gd name="connsiteX136" fmla="*/ 577425 w 1480065"/>
                <a:gd name="connsiteY136" fmla="*/ 427000 h 1606229"/>
                <a:gd name="connsiteX137" fmla="*/ 678088 w 1480065"/>
                <a:gd name="connsiteY137" fmla="*/ 326334 h 1606229"/>
                <a:gd name="connsiteX138" fmla="*/ 702424 w 1480065"/>
                <a:gd name="connsiteY138" fmla="*/ 251112 h 1606229"/>
                <a:gd name="connsiteX139" fmla="*/ 727866 w 1480065"/>
                <a:gd name="connsiteY139" fmla="*/ 225668 h 1606229"/>
                <a:gd name="connsiteX140" fmla="*/ 702424 w 1480065"/>
                <a:gd name="connsiteY140" fmla="*/ 200225 h 1606229"/>
                <a:gd name="connsiteX141" fmla="*/ 727866 w 1480065"/>
                <a:gd name="connsiteY141" fmla="*/ 150445 h 1606229"/>
                <a:gd name="connsiteX142" fmla="*/ 702424 w 1480065"/>
                <a:gd name="connsiteY142" fmla="*/ 125002 h 1606229"/>
                <a:gd name="connsiteX143" fmla="*/ 727866 w 1480065"/>
                <a:gd name="connsiteY143" fmla="*/ 75223 h 1606229"/>
                <a:gd name="connsiteX144" fmla="*/ 753308 w 1480065"/>
                <a:gd name="connsiteY144" fmla="*/ 49780 h 1606229"/>
                <a:gd name="connsiteX145" fmla="*/ 803086 w 1480065"/>
                <a:gd name="connsiteY145" fmla="*/ 25443 h 1606229"/>
                <a:gd name="connsiteX146" fmla="*/ 828528 w 1480065"/>
                <a:gd name="connsiteY146" fmla="*/ 49780 h 1606229"/>
                <a:gd name="connsiteX147" fmla="*/ 903748 w 1480065"/>
                <a:gd name="connsiteY147" fmla="*/ 25443 h 1606229"/>
                <a:gd name="connsiteX148" fmla="*/ 1003304 w 1480065"/>
                <a:gd name="connsiteY148" fmla="*/ 0 h 1606229"/>
                <a:gd name="connsiteX0" fmla="*/ 1003304 w 1480065"/>
                <a:gd name="connsiteY0" fmla="*/ 0 h 1606229"/>
                <a:gd name="connsiteX1" fmla="*/ 1003304 w 1480065"/>
                <a:gd name="connsiteY1" fmla="*/ 49780 h 1606229"/>
                <a:gd name="connsiteX2" fmla="*/ 953526 w 1480065"/>
                <a:gd name="connsiteY2" fmla="*/ 49780 h 1606229"/>
                <a:gd name="connsiteX3" fmla="*/ 928084 w 1480065"/>
                <a:gd name="connsiteY3" fmla="*/ 75223 h 1606229"/>
                <a:gd name="connsiteX4" fmla="*/ 928084 w 1480065"/>
                <a:gd name="connsiteY4" fmla="*/ 125002 h 1606229"/>
                <a:gd name="connsiteX5" fmla="*/ 878306 w 1480065"/>
                <a:gd name="connsiteY5" fmla="*/ 100666 h 1606229"/>
                <a:gd name="connsiteX6" fmla="*/ 828528 w 1480065"/>
                <a:gd name="connsiteY6" fmla="*/ 150445 h 1606229"/>
                <a:gd name="connsiteX7" fmla="*/ 803086 w 1480065"/>
                <a:gd name="connsiteY7" fmla="*/ 125002 h 1606229"/>
                <a:gd name="connsiteX8" fmla="*/ 753308 w 1480065"/>
                <a:gd name="connsiteY8" fmla="*/ 150445 h 1606229"/>
                <a:gd name="connsiteX9" fmla="*/ 777644 w 1480065"/>
                <a:gd name="connsiteY9" fmla="*/ 175888 h 1606229"/>
                <a:gd name="connsiteX10" fmla="*/ 753308 w 1480065"/>
                <a:gd name="connsiteY10" fmla="*/ 200225 h 1606229"/>
                <a:gd name="connsiteX11" fmla="*/ 777644 w 1480065"/>
                <a:gd name="connsiteY11" fmla="*/ 200225 h 1606229"/>
                <a:gd name="connsiteX12" fmla="*/ 803086 w 1480065"/>
                <a:gd name="connsiteY12" fmla="*/ 225668 h 1606229"/>
                <a:gd name="connsiteX13" fmla="*/ 828528 w 1480065"/>
                <a:gd name="connsiteY13" fmla="*/ 225668 h 1606229"/>
                <a:gd name="connsiteX14" fmla="*/ 828528 w 1480065"/>
                <a:gd name="connsiteY14" fmla="*/ 251112 h 1606229"/>
                <a:gd name="connsiteX15" fmla="*/ 828527 w 1480065"/>
                <a:gd name="connsiteY15" fmla="*/ 251112 h 1606229"/>
                <a:gd name="connsiteX16" fmla="*/ 777643 w 1480065"/>
                <a:gd name="connsiteY16" fmla="*/ 300891 h 1606229"/>
                <a:gd name="connsiteX17" fmla="*/ 803085 w 1480065"/>
                <a:gd name="connsiteY17" fmla="*/ 376114 h 1606229"/>
                <a:gd name="connsiteX18" fmla="*/ 928083 w 1480065"/>
                <a:gd name="connsiteY18" fmla="*/ 401557 h 1606229"/>
                <a:gd name="connsiteX19" fmla="*/ 953525 w 1480065"/>
                <a:gd name="connsiteY19" fmla="*/ 326334 h 1606229"/>
                <a:gd name="connsiteX20" fmla="*/ 1078523 w 1480065"/>
                <a:gd name="connsiteY20" fmla="*/ 326334 h 1606229"/>
                <a:gd name="connsiteX21" fmla="*/ 1078523 w 1480065"/>
                <a:gd name="connsiteY21" fmla="*/ 451337 h 1606229"/>
                <a:gd name="connsiteX22" fmla="*/ 1078524 w 1480065"/>
                <a:gd name="connsiteY22" fmla="*/ 451337 h 1606229"/>
                <a:gd name="connsiteX23" fmla="*/ 1154850 w 1480065"/>
                <a:gd name="connsiteY23" fmla="*/ 401557 h 1606229"/>
                <a:gd name="connsiteX24" fmla="*/ 1204628 w 1480065"/>
                <a:gd name="connsiteY24" fmla="*/ 401557 h 1606229"/>
                <a:gd name="connsiteX25" fmla="*/ 1204628 w 1480065"/>
                <a:gd name="connsiteY25" fmla="*/ 451337 h 1606229"/>
                <a:gd name="connsiteX26" fmla="*/ 1305290 w 1480065"/>
                <a:gd name="connsiteY26" fmla="*/ 427000 h 1606229"/>
                <a:gd name="connsiteX27" fmla="*/ 1380510 w 1480065"/>
                <a:gd name="connsiteY27" fmla="*/ 376114 h 1606229"/>
                <a:gd name="connsiteX28" fmla="*/ 1430288 w 1480065"/>
                <a:gd name="connsiteY28" fmla="*/ 401557 h 1606229"/>
                <a:gd name="connsiteX29" fmla="*/ 1404846 w 1480065"/>
                <a:gd name="connsiteY29" fmla="*/ 476780 h 1606229"/>
                <a:gd name="connsiteX30" fmla="*/ 1455730 w 1480065"/>
                <a:gd name="connsiteY30" fmla="*/ 502223 h 1606229"/>
                <a:gd name="connsiteX31" fmla="*/ 1455730 w 1480065"/>
                <a:gd name="connsiteY31" fmla="*/ 552003 h 1606229"/>
                <a:gd name="connsiteX32" fmla="*/ 1355068 w 1480065"/>
                <a:gd name="connsiteY32" fmla="*/ 552003 h 1606229"/>
                <a:gd name="connsiteX33" fmla="*/ 1279848 w 1480065"/>
                <a:gd name="connsiteY33" fmla="*/ 627226 h 1606229"/>
                <a:gd name="connsiteX34" fmla="*/ 1279848 w 1480065"/>
                <a:gd name="connsiteY34" fmla="*/ 652669 h 1606229"/>
                <a:gd name="connsiteX35" fmla="*/ 1329626 w 1480065"/>
                <a:gd name="connsiteY35" fmla="*/ 702448 h 1606229"/>
                <a:gd name="connsiteX36" fmla="*/ 1380510 w 1480065"/>
                <a:gd name="connsiteY36" fmla="*/ 702448 h 1606229"/>
                <a:gd name="connsiteX37" fmla="*/ 1380510 w 1480065"/>
                <a:gd name="connsiteY37" fmla="*/ 752228 h 1606229"/>
                <a:gd name="connsiteX38" fmla="*/ 1329626 w 1480065"/>
                <a:gd name="connsiteY38" fmla="*/ 777671 h 1606229"/>
                <a:gd name="connsiteX39" fmla="*/ 1355068 w 1480065"/>
                <a:gd name="connsiteY39" fmla="*/ 803114 h 1606229"/>
                <a:gd name="connsiteX40" fmla="*/ 1329626 w 1480065"/>
                <a:gd name="connsiteY40" fmla="*/ 852894 h 1606229"/>
                <a:gd name="connsiteX41" fmla="*/ 1355068 w 1480065"/>
                <a:gd name="connsiteY41" fmla="*/ 903780 h 1606229"/>
                <a:gd name="connsiteX42" fmla="*/ 1355068 w 1480065"/>
                <a:gd name="connsiteY42" fmla="*/ 928117 h 1606229"/>
                <a:gd name="connsiteX43" fmla="*/ 1355068 w 1480065"/>
                <a:gd name="connsiteY43" fmla="*/ 979003 h 1606229"/>
                <a:gd name="connsiteX44" fmla="*/ 1337880 w 1480065"/>
                <a:gd name="connsiteY44" fmla="*/ 970409 h 1606229"/>
                <a:gd name="connsiteX45" fmla="*/ 1355067 w 1480065"/>
                <a:gd name="connsiteY45" fmla="*/ 979003 h 1606229"/>
                <a:gd name="connsiteX46" fmla="*/ 1430287 w 1480065"/>
                <a:gd name="connsiteY46" fmla="*/ 1028783 h 1606229"/>
                <a:gd name="connsiteX47" fmla="*/ 1455729 w 1480065"/>
                <a:gd name="connsiteY47" fmla="*/ 1054226 h 1606229"/>
                <a:gd name="connsiteX48" fmla="*/ 1455729 w 1480065"/>
                <a:gd name="connsiteY48" fmla="*/ 1104006 h 1606229"/>
                <a:gd name="connsiteX49" fmla="*/ 1480065 w 1480065"/>
                <a:gd name="connsiteY49" fmla="*/ 1129449 h 1606229"/>
                <a:gd name="connsiteX50" fmla="*/ 1480065 w 1480065"/>
                <a:gd name="connsiteY50" fmla="*/ 1204672 h 1606229"/>
                <a:gd name="connsiteX51" fmla="*/ 1355067 w 1480065"/>
                <a:gd name="connsiteY51" fmla="*/ 1204672 h 1606229"/>
                <a:gd name="connsiteX52" fmla="*/ 1355067 w 1480065"/>
                <a:gd name="connsiteY52" fmla="*/ 1229008 h 1606229"/>
                <a:gd name="connsiteX53" fmla="*/ 1324887 w 1480065"/>
                <a:gd name="connsiteY53" fmla="*/ 1244434 h 1606229"/>
                <a:gd name="connsiteX54" fmla="*/ 1355068 w 1480065"/>
                <a:gd name="connsiteY54" fmla="*/ 1229009 h 1606229"/>
                <a:gd name="connsiteX55" fmla="*/ 1380510 w 1480065"/>
                <a:gd name="connsiteY55" fmla="*/ 1254452 h 1606229"/>
                <a:gd name="connsiteX56" fmla="*/ 1355068 w 1480065"/>
                <a:gd name="connsiteY56" fmla="*/ 1329675 h 1606229"/>
                <a:gd name="connsiteX57" fmla="*/ 1404846 w 1480065"/>
                <a:gd name="connsiteY57" fmla="*/ 1379454 h 1606229"/>
                <a:gd name="connsiteX58" fmla="*/ 1380510 w 1480065"/>
                <a:gd name="connsiteY58" fmla="*/ 1404897 h 1606229"/>
                <a:gd name="connsiteX59" fmla="*/ 1380510 w 1480065"/>
                <a:gd name="connsiteY59" fmla="*/ 1430341 h 1606229"/>
                <a:gd name="connsiteX60" fmla="*/ 1404846 w 1480065"/>
                <a:gd name="connsiteY60" fmla="*/ 1480120 h 1606229"/>
                <a:gd name="connsiteX61" fmla="*/ 1355068 w 1480065"/>
                <a:gd name="connsiteY61" fmla="*/ 1505563 h 1606229"/>
                <a:gd name="connsiteX62" fmla="*/ 1305290 w 1480065"/>
                <a:gd name="connsiteY62" fmla="*/ 1580786 h 1606229"/>
                <a:gd name="connsiteX63" fmla="*/ 1230070 w 1480065"/>
                <a:gd name="connsiteY63" fmla="*/ 1606229 h 1606229"/>
                <a:gd name="connsiteX64" fmla="*/ 1204628 w 1480065"/>
                <a:gd name="connsiteY64" fmla="*/ 1555343 h 1606229"/>
                <a:gd name="connsiteX65" fmla="*/ 1230070 w 1480065"/>
                <a:gd name="connsiteY65" fmla="*/ 1480120 h 1606229"/>
                <a:gd name="connsiteX66" fmla="*/ 1254406 w 1480065"/>
                <a:gd name="connsiteY66" fmla="*/ 1430341 h 1606229"/>
                <a:gd name="connsiteX67" fmla="*/ 1254406 w 1480065"/>
                <a:gd name="connsiteY67" fmla="*/ 1404897 h 1606229"/>
                <a:gd name="connsiteX68" fmla="*/ 1305290 w 1480065"/>
                <a:gd name="connsiteY68" fmla="*/ 1404897 h 1606229"/>
                <a:gd name="connsiteX69" fmla="*/ 1329626 w 1480065"/>
                <a:gd name="connsiteY69" fmla="*/ 1379454 h 1606229"/>
                <a:gd name="connsiteX70" fmla="*/ 1305290 w 1480065"/>
                <a:gd name="connsiteY70" fmla="*/ 1355118 h 1606229"/>
                <a:gd name="connsiteX71" fmla="*/ 1209497 w 1480065"/>
                <a:gd name="connsiteY71" fmla="*/ 1330906 h 1606229"/>
                <a:gd name="connsiteX72" fmla="*/ 1200077 w 1480065"/>
                <a:gd name="connsiteY72" fmla="*/ 1334226 h 1606229"/>
                <a:gd name="connsiteX73" fmla="*/ 1154850 w 1480065"/>
                <a:gd name="connsiteY73" fmla="*/ 1379454 h 1606229"/>
                <a:gd name="connsiteX74" fmla="*/ 1078524 w 1480065"/>
                <a:gd name="connsiteY74" fmla="*/ 1404897 h 1606229"/>
                <a:gd name="connsiteX75" fmla="*/ 1028746 w 1480065"/>
                <a:gd name="connsiteY75" fmla="*/ 1454677 h 1606229"/>
                <a:gd name="connsiteX76" fmla="*/ 978968 w 1480065"/>
                <a:gd name="connsiteY76" fmla="*/ 1529900 h 1606229"/>
                <a:gd name="connsiteX77" fmla="*/ 878306 w 1480065"/>
                <a:gd name="connsiteY77" fmla="*/ 1480120 h 1606229"/>
                <a:gd name="connsiteX78" fmla="*/ 828528 w 1480065"/>
                <a:gd name="connsiteY78" fmla="*/ 1480120 h 1606229"/>
                <a:gd name="connsiteX79" fmla="*/ 702423 w 1480065"/>
                <a:gd name="connsiteY79" fmla="*/ 1430341 h 1606229"/>
                <a:gd name="connsiteX80" fmla="*/ 702423 w 1480065"/>
                <a:gd name="connsiteY80" fmla="*/ 1430340 h 1606229"/>
                <a:gd name="connsiteX81" fmla="*/ 502205 w 1480065"/>
                <a:gd name="connsiteY81" fmla="*/ 1430340 h 1606229"/>
                <a:gd name="connsiteX82" fmla="*/ 540921 w 1480065"/>
                <a:gd name="connsiteY82" fmla="*/ 1401579 h 1606229"/>
                <a:gd name="connsiteX83" fmla="*/ 602867 w 1480065"/>
                <a:gd name="connsiteY83" fmla="*/ 1404897 h 1606229"/>
                <a:gd name="connsiteX84" fmla="*/ 652645 w 1480065"/>
                <a:gd name="connsiteY84" fmla="*/ 1404897 h 1606229"/>
                <a:gd name="connsiteX85" fmla="*/ 652645 w 1480065"/>
                <a:gd name="connsiteY85" fmla="*/ 1355117 h 1606229"/>
                <a:gd name="connsiteX86" fmla="*/ 627203 w 1480065"/>
                <a:gd name="connsiteY86" fmla="*/ 1329674 h 1606229"/>
                <a:gd name="connsiteX87" fmla="*/ 602867 w 1480065"/>
                <a:gd name="connsiteY87" fmla="*/ 1355117 h 1606229"/>
                <a:gd name="connsiteX88" fmla="*/ 551983 w 1480065"/>
                <a:gd name="connsiteY88" fmla="*/ 1329674 h 1606229"/>
                <a:gd name="connsiteX89" fmla="*/ 527647 w 1480065"/>
                <a:gd name="connsiteY89" fmla="*/ 1329674 h 1606229"/>
                <a:gd name="connsiteX90" fmla="*/ 527647 w 1480065"/>
                <a:gd name="connsiteY90" fmla="*/ 1279895 h 1606229"/>
                <a:gd name="connsiteX91" fmla="*/ 502205 w 1480065"/>
                <a:gd name="connsiteY91" fmla="*/ 1279895 h 1606229"/>
                <a:gd name="connsiteX92" fmla="*/ 476763 w 1480065"/>
                <a:gd name="connsiteY92" fmla="*/ 1329674 h 1606229"/>
                <a:gd name="connsiteX93" fmla="*/ 502205 w 1480065"/>
                <a:gd name="connsiteY93" fmla="*/ 1355117 h 1606229"/>
                <a:gd name="connsiteX94" fmla="*/ 502205 w 1480065"/>
                <a:gd name="connsiteY94" fmla="*/ 1379454 h 1606229"/>
                <a:gd name="connsiteX95" fmla="*/ 451321 w 1480065"/>
                <a:gd name="connsiteY95" fmla="*/ 1329674 h 1606229"/>
                <a:gd name="connsiteX96" fmla="*/ 476763 w 1480065"/>
                <a:gd name="connsiteY96" fmla="*/ 1304231 h 1606229"/>
                <a:gd name="connsiteX97" fmla="*/ 476763 w 1480065"/>
                <a:gd name="connsiteY97" fmla="*/ 1229009 h 1606229"/>
                <a:gd name="connsiteX98" fmla="*/ 527647 w 1480065"/>
                <a:gd name="connsiteY98" fmla="*/ 1179229 h 1606229"/>
                <a:gd name="connsiteX99" fmla="*/ 476763 w 1480065"/>
                <a:gd name="connsiteY99" fmla="*/ 1179229 h 1606229"/>
                <a:gd name="connsiteX100" fmla="*/ 451321 w 1480065"/>
                <a:gd name="connsiteY100" fmla="*/ 1129449 h 1606229"/>
                <a:gd name="connsiteX101" fmla="*/ 426985 w 1480065"/>
                <a:gd name="connsiteY101" fmla="*/ 1129449 h 1606229"/>
                <a:gd name="connsiteX102" fmla="*/ 401543 w 1480065"/>
                <a:gd name="connsiteY102" fmla="*/ 1054227 h 1606229"/>
                <a:gd name="connsiteX103" fmla="*/ 326323 w 1480065"/>
                <a:gd name="connsiteY103" fmla="*/ 1078563 h 1606229"/>
                <a:gd name="connsiteX104" fmla="*/ 326323 w 1480065"/>
                <a:gd name="connsiteY104" fmla="*/ 1028783 h 1606229"/>
                <a:gd name="connsiteX105" fmla="*/ 376101 w 1480065"/>
                <a:gd name="connsiteY105" fmla="*/ 979004 h 1606229"/>
                <a:gd name="connsiteX106" fmla="*/ 351765 w 1480065"/>
                <a:gd name="connsiteY106" fmla="*/ 903781 h 1606229"/>
                <a:gd name="connsiteX107" fmla="*/ 351765 w 1480065"/>
                <a:gd name="connsiteY107" fmla="*/ 827452 h 1606229"/>
                <a:gd name="connsiteX108" fmla="*/ 351764 w 1480065"/>
                <a:gd name="connsiteY108" fmla="*/ 827451 h 1606229"/>
                <a:gd name="connsiteX109" fmla="*/ 326322 w 1480065"/>
                <a:gd name="connsiteY109" fmla="*/ 827451 h 1606229"/>
                <a:gd name="connsiteX110" fmla="*/ 276544 w 1480065"/>
                <a:gd name="connsiteY110" fmla="*/ 878337 h 1606229"/>
                <a:gd name="connsiteX111" fmla="*/ 201324 w 1480065"/>
                <a:gd name="connsiteY111" fmla="*/ 878337 h 1606229"/>
                <a:gd name="connsiteX112" fmla="*/ 150440 w 1480065"/>
                <a:gd name="connsiteY112" fmla="*/ 928117 h 1606229"/>
                <a:gd name="connsiteX113" fmla="*/ 100662 w 1480065"/>
                <a:gd name="connsiteY113" fmla="*/ 928117 h 1606229"/>
                <a:gd name="connsiteX114" fmla="*/ 0 w 1480065"/>
                <a:gd name="connsiteY114" fmla="*/ 903780 h 1606229"/>
                <a:gd name="connsiteX115" fmla="*/ 0 w 1480065"/>
                <a:gd name="connsiteY115" fmla="*/ 803115 h 1606229"/>
                <a:gd name="connsiteX116" fmla="*/ 50884 w 1480065"/>
                <a:gd name="connsiteY116" fmla="*/ 852894 h 1606229"/>
                <a:gd name="connsiteX117" fmla="*/ 100662 w 1480065"/>
                <a:gd name="connsiteY117" fmla="*/ 878337 h 1606229"/>
                <a:gd name="connsiteX118" fmla="*/ 126104 w 1480065"/>
                <a:gd name="connsiteY118" fmla="*/ 852894 h 1606229"/>
                <a:gd name="connsiteX119" fmla="*/ 150440 w 1480065"/>
                <a:gd name="connsiteY119" fmla="*/ 852894 h 1606229"/>
                <a:gd name="connsiteX120" fmla="*/ 175882 w 1480065"/>
                <a:gd name="connsiteY120" fmla="*/ 827451 h 1606229"/>
                <a:gd name="connsiteX121" fmla="*/ 225660 w 1480065"/>
                <a:gd name="connsiteY121" fmla="*/ 827451 h 1606229"/>
                <a:gd name="connsiteX122" fmla="*/ 251102 w 1480065"/>
                <a:gd name="connsiteY122" fmla="*/ 777672 h 1606229"/>
                <a:gd name="connsiteX123" fmla="*/ 251102 w 1480065"/>
                <a:gd name="connsiteY123" fmla="*/ 827451 h 1606229"/>
                <a:gd name="connsiteX124" fmla="*/ 276544 w 1480065"/>
                <a:gd name="connsiteY124" fmla="*/ 803115 h 1606229"/>
                <a:gd name="connsiteX125" fmla="*/ 300880 w 1480065"/>
                <a:gd name="connsiteY125" fmla="*/ 752229 h 1606229"/>
                <a:gd name="connsiteX126" fmla="*/ 276544 w 1480065"/>
                <a:gd name="connsiteY126" fmla="*/ 677006 h 1606229"/>
                <a:gd name="connsiteX127" fmla="*/ 251102 w 1480065"/>
                <a:gd name="connsiteY127" fmla="*/ 652669 h 1606229"/>
                <a:gd name="connsiteX128" fmla="*/ 300880 w 1480065"/>
                <a:gd name="connsiteY128" fmla="*/ 601783 h 1606229"/>
                <a:gd name="connsiteX129" fmla="*/ 351764 w 1480065"/>
                <a:gd name="connsiteY129" fmla="*/ 577446 h 1606229"/>
                <a:gd name="connsiteX130" fmla="*/ 376100 w 1480065"/>
                <a:gd name="connsiteY130" fmla="*/ 526560 h 1606229"/>
                <a:gd name="connsiteX131" fmla="*/ 401542 w 1480065"/>
                <a:gd name="connsiteY131" fmla="*/ 526560 h 1606229"/>
                <a:gd name="connsiteX132" fmla="*/ 401543 w 1480065"/>
                <a:gd name="connsiteY132" fmla="*/ 526560 h 1606229"/>
                <a:gd name="connsiteX133" fmla="*/ 426985 w 1480065"/>
                <a:gd name="connsiteY133" fmla="*/ 502223 h 1606229"/>
                <a:gd name="connsiteX134" fmla="*/ 476763 w 1480065"/>
                <a:gd name="connsiteY134" fmla="*/ 502223 h 1606229"/>
                <a:gd name="connsiteX135" fmla="*/ 577425 w 1480065"/>
                <a:gd name="connsiteY135" fmla="*/ 427000 h 1606229"/>
                <a:gd name="connsiteX136" fmla="*/ 678088 w 1480065"/>
                <a:gd name="connsiteY136" fmla="*/ 326334 h 1606229"/>
                <a:gd name="connsiteX137" fmla="*/ 702424 w 1480065"/>
                <a:gd name="connsiteY137" fmla="*/ 251112 h 1606229"/>
                <a:gd name="connsiteX138" fmla="*/ 727866 w 1480065"/>
                <a:gd name="connsiteY138" fmla="*/ 225668 h 1606229"/>
                <a:gd name="connsiteX139" fmla="*/ 702424 w 1480065"/>
                <a:gd name="connsiteY139" fmla="*/ 200225 h 1606229"/>
                <a:gd name="connsiteX140" fmla="*/ 727866 w 1480065"/>
                <a:gd name="connsiteY140" fmla="*/ 150445 h 1606229"/>
                <a:gd name="connsiteX141" fmla="*/ 702424 w 1480065"/>
                <a:gd name="connsiteY141" fmla="*/ 125002 h 1606229"/>
                <a:gd name="connsiteX142" fmla="*/ 727866 w 1480065"/>
                <a:gd name="connsiteY142" fmla="*/ 75223 h 1606229"/>
                <a:gd name="connsiteX143" fmla="*/ 753308 w 1480065"/>
                <a:gd name="connsiteY143" fmla="*/ 49780 h 1606229"/>
                <a:gd name="connsiteX144" fmla="*/ 803086 w 1480065"/>
                <a:gd name="connsiteY144" fmla="*/ 25443 h 1606229"/>
                <a:gd name="connsiteX145" fmla="*/ 828528 w 1480065"/>
                <a:gd name="connsiteY145" fmla="*/ 49780 h 1606229"/>
                <a:gd name="connsiteX146" fmla="*/ 903748 w 1480065"/>
                <a:gd name="connsiteY146" fmla="*/ 25443 h 1606229"/>
                <a:gd name="connsiteX147" fmla="*/ 1003304 w 1480065"/>
                <a:gd name="connsiteY147" fmla="*/ 0 h 1606229"/>
                <a:gd name="connsiteX0" fmla="*/ 1003304 w 1480065"/>
                <a:gd name="connsiteY0" fmla="*/ 0 h 1606229"/>
                <a:gd name="connsiteX1" fmla="*/ 1003304 w 1480065"/>
                <a:gd name="connsiteY1" fmla="*/ 49780 h 1606229"/>
                <a:gd name="connsiteX2" fmla="*/ 953526 w 1480065"/>
                <a:gd name="connsiteY2" fmla="*/ 49780 h 1606229"/>
                <a:gd name="connsiteX3" fmla="*/ 928084 w 1480065"/>
                <a:gd name="connsiteY3" fmla="*/ 75223 h 1606229"/>
                <a:gd name="connsiteX4" fmla="*/ 928084 w 1480065"/>
                <a:gd name="connsiteY4" fmla="*/ 125002 h 1606229"/>
                <a:gd name="connsiteX5" fmla="*/ 878306 w 1480065"/>
                <a:gd name="connsiteY5" fmla="*/ 100666 h 1606229"/>
                <a:gd name="connsiteX6" fmla="*/ 828528 w 1480065"/>
                <a:gd name="connsiteY6" fmla="*/ 150445 h 1606229"/>
                <a:gd name="connsiteX7" fmla="*/ 803086 w 1480065"/>
                <a:gd name="connsiteY7" fmla="*/ 125002 h 1606229"/>
                <a:gd name="connsiteX8" fmla="*/ 753308 w 1480065"/>
                <a:gd name="connsiteY8" fmla="*/ 150445 h 1606229"/>
                <a:gd name="connsiteX9" fmla="*/ 777644 w 1480065"/>
                <a:gd name="connsiteY9" fmla="*/ 175888 h 1606229"/>
                <a:gd name="connsiteX10" fmla="*/ 753308 w 1480065"/>
                <a:gd name="connsiteY10" fmla="*/ 200225 h 1606229"/>
                <a:gd name="connsiteX11" fmla="*/ 777644 w 1480065"/>
                <a:gd name="connsiteY11" fmla="*/ 200225 h 1606229"/>
                <a:gd name="connsiteX12" fmla="*/ 803086 w 1480065"/>
                <a:gd name="connsiteY12" fmla="*/ 225668 h 1606229"/>
                <a:gd name="connsiteX13" fmla="*/ 828528 w 1480065"/>
                <a:gd name="connsiteY13" fmla="*/ 225668 h 1606229"/>
                <a:gd name="connsiteX14" fmla="*/ 828528 w 1480065"/>
                <a:gd name="connsiteY14" fmla="*/ 251112 h 1606229"/>
                <a:gd name="connsiteX15" fmla="*/ 828527 w 1480065"/>
                <a:gd name="connsiteY15" fmla="*/ 251112 h 1606229"/>
                <a:gd name="connsiteX16" fmla="*/ 777643 w 1480065"/>
                <a:gd name="connsiteY16" fmla="*/ 300891 h 1606229"/>
                <a:gd name="connsiteX17" fmla="*/ 803085 w 1480065"/>
                <a:gd name="connsiteY17" fmla="*/ 376114 h 1606229"/>
                <a:gd name="connsiteX18" fmla="*/ 928083 w 1480065"/>
                <a:gd name="connsiteY18" fmla="*/ 401557 h 1606229"/>
                <a:gd name="connsiteX19" fmla="*/ 953525 w 1480065"/>
                <a:gd name="connsiteY19" fmla="*/ 326334 h 1606229"/>
                <a:gd name="connsiteX20" fmla="*/ 1078523 w 1480065"/>
                <a:gd name="connsiteY20" fmla="*/ 326334 h 1606229"/>
                <a:gd name="connsiteX21" fmla="*/ 1078523 w 1480065"/>
                <a:gd name="connsiteY21" fmla="*/ 451337 h 1606229"/>
                <a:gd name="connsiteX22" fmla="*/ 1078524 w 1480065"/>
                <a:gd name="connsiteY22" fmla="*/ 451337 h 1606229"/>
                <a:gd name="connsiteX23" fmla="*/ 1154850 w 1480065"/>
                <a:gd name="connsiteY23" fmla="*/ 401557 h 1606229"/>
                <a:gd name="connsiteX24" fmla="*/ 1204628 w 1480065"/>
                <a:gd name="connsiteY24" fmla="*/ 401557 h 1606229"/>
                <a:gd name="connsiteX25" fmla="*/ 1204628 w 1480065"/>
                <a:gd name="connsiteY25" fmla="*/ 451337 h 1606229"/>
                <a:gd name="connsiteX26" fmla="*/ 1305290 w 1480065"/>
                <a:gd name="connsiteY26" fmla="*/ 427000 h 1606229"/>
                <a:gd name="connsiteX27" fmla="*/ 1380510 w 1480065"/>
                <a:gd name="connsiteY27" fmla="*/ 376114 h 1606229"/>
                <a:gd name="connsiteX28" fmla="*/ 1430288 w 1480065"/>
                <a:gd name="connsiteY28" fmla="*/ 401557 h 1606229"/>
                <a:gd name="connsiteX29" fmla="*/ 1404846 w 1480065"/>
                <a:gd name="connsiteY29" fmla="*/ 476780 h 1606229"/>
                <a:gd name="connsiteX30" fmla="*/ 1455730 w 1480065"/>
                <a:gd name="connsiteY30" fmla="*/ 502223 h 1606229"/>
                <a:gd name="connsiteX31" fmla="*/ 1455730 w 1480065"/>
                <a:gd name="connsiteY31" fmla="*/ 552003 h 1606229"/>
                <a:gd name="connsiteX32" fmla="*/ 1355068 w 1480065"/>
                <a:gd name="connsiteY32" fmla="*/ 552003 h 1606229"/>
                <a:gd name="connsiteX33" fmla="*/ 1279848 w 1480065"/>
                <a:gd name="connsiteY33" fmla="*/ 627226 h 1606229"/>
                <a:gd name="connsiteX34" fmla="*/ 1279848 w 1480065"/>
                <a:gd name="connsiteY34" fmla="*/ 652669 h 1606229"/>
                <a:gd name="connsiteX35" fmla="*/ 1329626 w 1480065"/>
                <a:gd name="connsiteY35" fmla="*/ 702448 h 1606229"/>
                <a:gd name="connsiteX36" fmla="*/ 1380510 w 1480065"/>
                <a:gd name="connsiteY36" fmla="*/ 702448 h 1606229"/>
                <a:gd name="connsiteX37" fmla="*/ 1380510 w 1480065"/>
                <a:gd name="connsiteY37" fmla="*/ 752228 h 1606229"/>
                <a:gd name="connsiteX38" fmla="*/ 1329626 w 1480065"/>
                <a:gd name="connsiteY38" fmla="*/ 777671 h 1606229"/>
                <a:gd name="connsiteX39" fmla="*/ 1355068 w 1480065"/>
                <a:gd name="connsiteY39" fmla="*/ 803114 h 1606229"/>
                <a:gd name="connsiteX40" fmla="*/ 1329626 w 1480065"/>
                <a:gd name="connsiteY40" fmla="*/ 852894 h 1606229"/>
                <a:gd name="connsiteX41" fmla="*/ 1355068 w 1480065"/>
                <a:gd name="connsiteY41" fmla="*/ 903780 h 1606229"/>
                <a:gd name="connsiteX42" fmla="*/ 1355068 w 1480065"/>
                <a:gd name="connsiteY42" fmla="*/ 928117 h 1606229"/>
                <a:gd name="connsiteX43" fmla="*/ 1355068 w 1480065"/>
                <a:gd name="connsiteY43" fmla="*/ 979003 h 1606229"/>
                <a:gd name="connsiteX44" fmla="*/ 1337880 w 1480065"/>
                <a:gd name="connsiteY44" fmla="*/ 970409 h 1606229"/>
                <a:gd name="connsiteX45" fmla="*/ 1355067 w 1480065"/>
                <a:gd name="connsiteY45" fmla="*/ 979003 h 1606229"/>
                <a:gd name="connsiteX46" fmla="*/ 1430287 w 1480065"/>
                <a:gd name="connsiteY46" fmla="*/ 1028783 h 1606229"/>
                <a:gd name="connsiteX47" fmla="*/ 1455729 w 1480065"/>
                <a:gd name="connsiteY47" fmla="*/ 1054226 h 1606229"/>
                <a:gd name="connsiteX48" fmla="*/ 1455729 w 1480065"/>
                <a:gd name="connsiteY48" fmla="*/ 1104006 h 1606229"/>
                <a:gd name="connsiteX49" fmla="*/ 1480065 w 1480065"/>
                <a:gd name="connsiteY49" fmla="*/ 1129449 h 1606229"/>
                <a:gd name="connsiteX50" fmla="*/ 1480065 w 1480065"/>
                <a:gd name="connsiteY50" fmla="*/ 1204672 h 1606229"/>
                <a:gd name="connsiteX51" fmla="*/ 1355067 w 1480065"/>
                <a:gd name="connsiteY51" fmla="*/ 1204672 h 1606229"/>
                <a:gd name="connsiteX52" fmla="*/ 1355067 w 1480065"/>
                <a:gd name="connsiteY52" fmla="*/ 1229008 h 1606229"/>
                <a:gd name="connsiteX53" fmla="*/ 1355068 w 1480065"/>
                <a:gd name="connsiteY53" fmla="*/ 1229009 h 1606229"/>
                <a:gd name="connsiteX54" fmla="*/ 1380510 w 1480065"/>
                <a:gd name="connsiteY54" fmla="*/ 1254452 h 1606229"/>
                <a:gd name="connsiteX55" fmla="*/ 1355068 w 1480065"/>
                <a:gd name="connsiteY55" fmla="*/ 1329675 h 1606229"/>
                <a:gd name="connsiteX56" fmla="*/ 1404846 w 1480065"/>
                <a:gd name="connsiteY56" fmla="*/ 1379454 h 1606229"/>
                <a:gd name="connsiteX57" fmla="*/ 1380510 w 1480065"/>
                <a:gd name="connsiteY57" fmla="*/ 1404897 h 1606229"/>
                <a:gd name="connsiteX58" fmla="*/ 1380510 w 1480065"/>
                <a:gd name="connsiteY58" fmla="*/ 1430341 h 1606229"/>
                <a:gd name="connsiteX59" fmla="*/ 1404846 w 1480065"/>
                <a:gd name="connsiteY59" fmla="*/ 1480120 h 1606229"/>
                <a:gd name="connsiteX60" fmla="*/ 1355068 w 1480065"/>
                <a:gd name="connsiteY60" fmla="*/ 1505563 h 1606229"/>
                <a:gd name="connsiteX61" fmla="*/ 1305290 w 1480065"/>
                <a:gd name="connsiteY61" fmla="*/ 1580786 h 1606229"/>
                <a:gd name="connsiteX62" fmla="*/ 1230070 w 1480065"/>
                <a:gd name="connsiteY62" fmla="*/ 1606229 h 1606229"/>
                <a:gd name="connsiteX63" fmla="*/ 1204628 w 1480065"/>
                <a:gd name="connsiteY63" fmla="*/ 1555343 h 1606229"/>
                <a:gd name="connsiteX64" fmla="*/ 1230070 w 1480065"/>
                <a:gd name="connsiteY64" fmla="*/ 1480120 h 1606229"/>
                <a:gd name="connsiteX65" fmla="*/ 1254406 w 1480065"/>
                <a:gd name="connsiteY65" fmla="*/ 1430341 h 1606229"/>
                <a:gd name="connsiteX66" fmla="*/ 1254406 w 1480065"/>
                <a:gd name="connsiteY66" fmla="*/ 1404897 h 1606229"/>
                <a:gd name="connsiteX67" fmla="*/ 1305290 w 1480065"/>
                <a:gd name="connsiteY67" fmla="*/ 1404897 h 1606229"/>
                <a:gd name="connsiteX68" fmla="*/ 1329626 w 1480065"/>
                <a:gd name="connsiteY68" fmla="*/ 1379454 h 1606229"/>
                <a:gd name="connsiteX69" fmla="*/ 1305290 w 1480065"/>
                <a:gd name="connsiteY69" fmla="*/ 1355118 h 1606229"/>
                <a:gd name="connsiteX70" fmla="*/ 1209497 w 1480065"/>
                <a:gd name="connsiteY70" fmla="*/ 1330906 h 1606229"/>
                <a:gd name="connsiteX71" fmla="*/ 1200077 w 1480065"/>
                <a:gd name="connsiteY71" fmla="*/ 1334226 h 1606229"/>
                <a:gd name="connsiteX72" fmla="*/ 1154850 w 1480065"/>
                <a:gd name="connsiteY72" fmla="*/ 1379454 h 1606229"/>
                <a:gd name="connsiteX73" fmla="*/ 1078524 w 1480065"/>
                <a:gd name="connsiteY73" fmla="*/ 1404897 h 1606229"/>
                <a:gd name="connsiteX74" fmla="*/ 1028746 w 1480065"/>
                <a:gd name="connsiteY74" fmla="*/ 1454677 h 1606229"/>
                <a:gd name="connsiteX75" fmla="*/ 978968 w 1480065"/>
                <a:gd name="connsiteY75" fmla="*/ 1529900 h 1606229"/>
                <a:gd name="connsiteX76" fmla="*/ 878306 w 1480065"/>
                <a:gd name="connsiteY76" fmla="*/ 1480120 h 1606229"/>
                <a:gd name="connsiteX77" fmla="*/ 828528 w 1480065"/>
                <a:gd name="connsiteY77" fmla="*/ 1480120 h 1606229"/>
                <a:gd name="connsiteX78" fmla="*/ 702423 w 1480065"/>
                <a:gd name="connsiteY78" fmla="*/ 1430341 h 1606229"/>
                <a:gd name="connsiteX79" fmla="*/ 702423 w 1480065"/>
                <a:gd name="connsiteY79" fmla="*/ 1430340 h 1606229"/>
                <a:gd name="connsiteX80" fmla="*/ 502205 w 1480065"/>
                <a:gd name="connsiteY80" fmla="*/ 1430340 h 1606229"/>
                <a:gd name="connsiteX81" fmla="*/ 540921 w 1480065"/>
                <a:gd name="connsiteY81" fmla="*/ 1401579 h 1606229"/>
                <a:gd name="connsiteX82" fmla="*/ 602867 w 1480065"/>
                <a:gd name="connsiteY82" fmla="*/ 1404897 h 1606229"/>
                <a:gd name="connsiteX83" fmla="*/ 652645 w 1480065"/>
                <a:gd name="connsiteY83" fmla="*/ 1404897 h 1606229"/>
                <a:gd name="connsiteX84" fmla="*/ 652645 w 1480065"/>
                <a:gd name="connsiteY84" fmla="*/ 1355117 h 1606229"/>
                <a:gd name="connsiteX85" fmla="*/ 627203 w 1480065"/>
                <a:gd name="connsiteY85" fmla="*/ 1329674 h 1606229"/>
                <a:gd name="connsiteX86" fmla="*/ 602867 w 1480065"/>
                <a:gd name="connsiteY86" fmla="*/ 1355117 h 1606229"/>
                <a:gd name="connsiteX87" fmla="*/ 551983 w 1480065"/>
                <a:gd name="connsiteY87" fmla="*/ 1329674 h 1606229"/>
                <a:gd name="connsiteX88" fmla="*/ 527647 w 1480065"/>
                <a:gd name="connsiteY88" fmla="*/ 1329674 h 1606229"/>
                <a:gd name="connsiteX89" fmla="*/ 527647 w 1480065"/>
                <a:gd name="connsiteY89" fmla="*/ 1279895 h 1606229"/>
                <a:gd name="connsiteX90" fmla="*/ 502205 w 1480065"/>
                <a:gd name="connsiteY90" fmla="*/ 1279895 h 1606229"/>
                <a:gd name="connsiteX91" fmla="*/ 476763 w 1480065"/>
                <a:gd name="connsiteY91" fmla="*/ 1329674 h 1606229"/>
                <a:gd name="connsiteX92" fmla="*/ 502205 w 1480065"/>
                <a:gd name="connsiteY92" fmla="*/ 1355117 h 1606229"/>
                <a:gd name="connsiteX93" fmla="*/ 502205 w 1480065"/>
                <a:gd name="connsiteY93" fmla="*/ 1379454 h 1606229"/>
                <a:gd name="connsiteX94" fmla="*/ 451321 w 1480065"/>
                <a:gd name="connsiteY94" fmla="*/ 1329674 h 1606229"/>
                <a:gd name="connsiteX95" fmla="*/ 476763 w 1480065"/>
                <a:gd name="connsiteY95" fmla="*/ 1304231 h 1606229"/>
                <a:gd name="connsiteX96" fmla="*/ 476763 w 1480065"/>
                <a:gd name="connsiteY96" fmla="*/ 1229009 h 1606229"/>
                <a:gd name="connsiteX97" fmla="*/ 527647 w 1480065"/>
                <a:gd name="connsiteY97" fmla="*/ 1179229 h 1606229"/>
                <a:gd name="connsiteX98" fmla="*/ 476763 w 1480065"/>
                <a:gd name="connsiteY98" fmla="*/ 1179229 h 1606229"/>
                <a:gd name="connsiteX99" fmla="*/ 451321 w 1480065"/>
                <a:gd name="connsiteY99" fmla="*/ 1129449 h 1606229"/>
                <a:gd name="connsiteX100" fmla="*/ 426985 w 1480065"/>
                <a:gd name="connsiteY100" fmla="*/ 1129449 h 1606229"/>
                <a:gd name="connsiteX101" fmla="*/ 401543 w 1480065"/>
                <a:gd name="connsiteY101" fmla="*/ 1054227 h 1606229"/>
                <a:gd name="connsiteX102" fmla="*/ 326323 w 1480065"/>
                <a:gd name="connsiteY102" fmla="*/ 1078563 h 1606229"/>
                <a:gd name="connsiteX103" fmla="*/ 326323 w 1480065"/>
                <a:gd name="connsiteY103" fmla="*/ 1028783 h 1606229"/>
                <a:gd name="connsiteX104" fmla="*/ 376101 w 1480065"/>
                <a:gd name="connsiteY104" fmla="*/ 979004 h 1606229"/>
                <a:gd name="connsiteX105" fmla="*/ 351765 w 1480065"/>
                <a:gd name="connsiteY105" fmla="*/ 903781 h 1606229"/>
                <a:gd name="connsiteX106" fmla="*/ 351765 w 1480065"/>
                <a:gd name="connsiteY106" fmla="*/ 827452 h 1606229"/>
                <a:gd name="connsiteX107" fmla="*/ 351764 w 1480065"/>
                <a:gd name="connsiteY107" fmla="*/ 827451 h 1606229"/>
                <a:gd name="connsiteX108" fmla="*/ 326322 w 1480065"/>
                <a:gd name="connsiteY108" fmla="*/ 827451 h 1606229"/>
                <a:gd name="connsiteX109" fmla="*/ 276544 w 1480065"/>
                <a:gd name="connsiteY109" fmla="*/ 878337 h 1606229"/>
                <a:gd name="connsiteX110" fmla="*/ 201324 w 1480065"/>
                <a:gd name="connsiteY110" fmla="*/ 878337 h 1606229"/>
                <a:gd name="connsiteX111" fmla="*/ 150440 w 1480065"/>
                <a:gd name="connsiteY111" fmla="*/ 928117 h 1606229"/>
                <a:gd name="connsiteX112" fmla="*/ 100662 w 1480065"/>
                <a:gd name="connsiteY112" fmla="*/ 928117 h 1606229"/>
                <a:gd name="connsiteX113" fmla="*/ 0 w 1480065"/>
                <a:gd name="connsiteY113" fmla="*/ 903780 h 1606229"/>
                <a:gd name="connsiteX114" fmla="*/ 0 w 1480065"/>
                <a:gd name="connsiteY114" fmla="*/ 803115 h 1606229"/>
                <a:gd name="connsiteX115" fmla="*/ 50884 w 1480065"/>
                <a:gd name="connsiteY115" fmla="*/ 852894 h 1606229"/>
                <a:gd name="connsiteX116" fmla="*/ 100662 w 1480065"/>
                <a:gd name="connsiteY116" fmla="*/ 878337 h 1606229"/>
                <a:gd name="connsiteX117" fmla="*/ 126104 w 1480065"/>
                <a:gd name="connsiteY117" fmla="*/ 852894 h 1606229"/>
                <a:gd name="connsiteX118" fmla="*/ 150440 w 1480065"/>
                <a:gd name="connsiteY118" fmla="*/ 852894 h 1606229"/>
                <a:gd name="connsiteX119" fmla="*/ 175882 w 1480065"/>
                <a:gd name="connsiteY119" fmla="*/ 827451 h 1606229"/>
                <a:gd name="connsiteX120" fmla="*/ 225660 w 1480065"/>
                <a:gd name="connsiteY120" fmla="*/ 827451 h 1606229"/>
                <a:gd name="connsiteX121" fmla="*/ 251102 w 1480065"/>
                <a:gd name="connsiteY121" fmla="*/ 777672 h 1606229"/>
                <a:gd name="connsiteX122" fmla="*/ 251102 w 1480065"/>
                <a:gd name="connsiteY122" fmla="*/ 827451 h 1606229"/>
                <a:gd name="connsiteX123" fmla="*/ 276544 w 1480065"/>
                <a:gd name="connsiteY123" fmla="*/ 803115 h 1606229"/>
                <a:gd name="connsiteX124" fmla="*/ 300880 w 1480065"/>
                <a:gd name="connsiteY124" fmla="*/ 752229 h 1606229"/>
                <a:gd name="connsiteX125" fmla="*/ 276544 w 1480065"/>
                <a:gd name="connsiteY125" fmla="*/ 677006 h 1606229"/>
                <a:gd name="connsiteX126" fmla="*/ 251102 w 1480065"/>
                <a:gd name="connsiteY126" fmla="*/ 652669 h 1606229"/>
                <a:gd name="connsiteX127" fmla="*/ 300880 w 1480065"/>
                <a:gd name="connsiteY127" fmla="*/ 601783 h 1606229"/>
                <a:gd name="connsiteX128" fmla="*/ 351764 w 1480065"/>
                <a:gd name="connsiteY128" fmla="*/ 577446 h 1606229"/>
                <a:gd name="connsiteX129" fmla="*/ 376100 w 1480065"/>
                <a:gd name="connsiteY129" fmla="*/ 526560 h 1606229"/>
                <a:gd name="connsiteX130" fmla="*/ 401542 w 1480065"/>
                <a:gd name="connsiteY130" fmla="*/ 526560 h 1606229"/>
                <a:gd name="connsiteX131" fmla="*/ 401543 w 1480065"/>
                <a:gd name="connsiteY131" fmla="*/ 526560 h 1606229"/>
                <a:gd name="connsiteX132" fmla="*/ 426985 w 1480065"/>
                <a:gd name="connsiteY132" fmla="*/ 502223 h 1606229"/>
                <a:gd name="connsiteX133" fmla="*/ 476763 w 1480065"/>
                <a:gd name="connsiteY133" fmla="*/ 502223 h 1606229"/>
                <a:gd name="connsiteX134" fmla="*/ 577425 w 1480065"/>
                <a:gd name="connsiteY134" fmla="*/ 427000 h 1606229"/>
                <a:gd name="connsiteX135" fmla="*/ 678088 w 1480065"/>
                <a:gd name="connsiteY135" fmla="*/ 326334 h 1606229"/>
                <a:gd name="connsiteX136" fmla="*/ 702424 w 1480065"/>
                <a:gd name="connsiteY136" fmla="*/ 251112 h 1606229"/>
                <a:gd name="connsiteX137" fmla="*/ 727866 w 1480065"/>
                <a:gd name="connsiteY137" fmla="*/ 225668 h 1606229"/>
                <a:gd name="connsiteX138" fmla="*/ 702424 w 1480065"/>
                <a:gd name="connsiteY138" fmla="*/ 200225 h 1606229"/>
                <a:gd name="connsiteX139" fmla="*/ 727866 w 1480065"/>
                <a:gd name="connsiteY139" fmla="*/ 150445 h 1606229"/>
                <a:gd name="connsiteX140" fmla="*/ 702424 w 1480065"/>
                <a:gd name="connsiteY140" fmla="*/ 125002 h 1606229"/>
                <a:gd name="connsiteX141" fmla="*/ 727866 w 1480065"/>
                <a:gd name="connsiteY141" fmla="*/ 75223 h 1606229"/>
                <a:gd name="connsiteX142" fmla="*/ 753308 w 1480065"/>
                <a:gd name="connsiteY142" fmla="*/ 49780 h 1606229"/>
                <a:gd name="connsiteX143" fmla="*/ 803086 w 1480065"/>
                <a:gd name="connsiteY143" fmla="*/ 25443 h 1606229"/>
                <a:gd name="connsiteX144" fmla="*/ 828528 w 1480065"/>
                <a:gd name="connsiteY144" fmla="*/ 49780 h 1606229"/>
                <a:gd name="connsiteX145" fmla="*/ 903748 w 1480065"/>
                <a:gd name="connsiteY145" fmla="*/ 25443 h 1606229"/>
                <a:gd name="connsiteX146" fmla="*/ 1003304 w 1480065"/>
                <a:gd name="connsiteY146" fmla="*/ 0 h 16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1480065" h="1606229">
                  <a:moveTo>
                    <a:pt x="1003304" y="0"/>
                  </a:moveTo>
                  <a:lnTo>
                    <a:pt x="1003304" y="49780"/>
                  </a:lnTo>
                  <a:lnTo>
                    <a:pt x="953526" y="49780"/>
                  </a:lnTo>
                  <a:lnTo>
                    <a:pt x="928084" y="75223"/>
                  </a:lnTo>
                  <a:lnTo>
                    <a:pt x="928084" y="125002"/>
                  </a:lnTo>
                  <a:lnTo>
                    <a:pt x="878306" y="100666"/>
                  </a:lnTo>
                  <a:lnTo>
                    <a:pt x="828528" y="150445"/>
                  </a:lnTo>
                  <a:lnTo>
                    <a:pt x="803086" y="125002"/>
                  </a:lnTo>
                  <a:lnTo>
                    <a:pt x="753308" y="150445"/>
                  </a:lnTo>
                  <a:lnTo>
                    <a:pt x="777644" y="175888"/>
                  </a:lnTo>
                  <a:lnTo>
                    <a:pt x="753308" y="200225"/>
                  </a:lnTo>
                  <a:lnTo>
                    <a:pt x="777644" y="200225"/>
                  </a:lnTo>
                  <a:lnTo>
                    <a:pt x="803086" y="225668"/>
                  </a:lnTo>
                  <a:lnTo>
                    <a:pt x="828528" y="225668"/>
                  </a:lnTo>
                  <a:lnTo>
                    <a:pt x="828528" y="251112"/>
                  </a:lnTo>
                  <a:lnTo>
                    <a:pt x="828527" y="251112"/>
                  </a:lnTo>
                  <a:lnTo>
                    <a:pt x="777643" y="300891"/>
                  </a:lnTo>
                  <a:lnTo>
                    <a:pt x="803085" y="376114"/>
                  </a:lnTo>
                  <a:lnTo>
                    <a:pt x="928083" y="401557"/>
                  </a:lnTo>
                  <a:lnTo>
                    <a:pt x="953525" y="326334"/>
                  </a:lnTo>
                  <a:lnTo>
                    <a:pt x="1078523" y="326334"/>
                  </a:lnTo>
                  <a:lnTo>
                    <a:pt x="1078523" y="451337"/>
                  </a:lnTo>
                  <a:lnTo>
                    <a:pt x="1078524" y="451337"/>
                  </a:lnTo>
                  <a:lnTo>
                    <a:pt x="1154850" y="401557"/>
                  </a:lnTo>
                  <a:lnTo>
                    <a:pt x="1204628" y="401557"/>
                  </a:lnTo>
                  <a:lnTo>
                    <a:pt x="1204628" y="451337"/>
                  </a:lnTo>
                  <a:lnTo>
                    <a:pt x="1305290" y="427000"/>
                  </a:lnTo>
                  <a:lnTo>
                    <a:pt x="1380510" y="376114"/>
                  </a:lnTo>
                  <a:lnTo>
                    <a:pt x="1430288" y="401557"/>
                  </a:lnTo>
                  <a:lnTo>
                    <a:pt x="1404846" y="476780"/>
                  </a:lnTo>
                  <a:lnTo>
                    <a:pt x="1455730" y="502223"/>
                  </a:lnTo>
                  <a:lnTo>
                    <a:pt x="1455730" y="552003"/>
                  </a:lnTo>
                  <a:lnTo>
                    <a:pt x="1355068" y="552003"/>
                  </a:lnTo>
                  <a:lnTo>
                    <a:pt x="1279848" y="627226"/>
                  </a:lnTo>
                  <a:lnTo>
                    <a:pt x="1279848" y="652669"/>
                  </a:lnTo>
                  <a:lnTo>
                    <a:pt x="1329626" y="702448"/>
                  </a:lnTo>
                  <a:lnTo>
                    <a:pt x="1380510" y="702448"/>
                  </a:lnTo>
                  <a:lnTo>
                    <a:pt x="1380510" y="752228"/>
                  </a:lnTo>
                  <a:lnTo>
                    <a:pt x="1329626" y="777671"/>
                  </a:lnTo>
                  <a:lnTo>
                    <a:pt x="1355068" y="803114"/>
                  </a:lnTo>
                  <a:lnTo>
                    <a:pt x="1329626" y="852894"/>
                  </a:lnTo>
                  <a:lnTo>
                    <a:pt x="1355068" y="903780"/>
                  </a:lnTo>
                  <a:lnTo>
                    <a:pt x="1355068" y="928117"/>
                  </a:lnTo>
                  <a:lnTo>
                    <a:pt x="1355068" y="979003"/>
                  </a:lnTo>
                  <a:lnTo>
                    <a:pt x="1337880" y="970409"/>
                  </a:lnTo>
                  <a:lnTo>
                    <a:pt x="1355067" y="979003"/>
                  </a:lnTo>
                  <a:lnTo>
                    <a:pt x="1430287" y="1028783"/>
                  </a:lnTo>
                  <a:lnTo>
                    <a:pt x="1455729" y="1054226"/>
                  </a:lnTo>
                  <a:lnTo>
                    <a:pt x="1455729" y="1104006"/>
                  </a:lnTo>
                  <a:lnTo>
                    <a:pt x="1480065" y="1129449"/>
                  </a:lnTo>
                  <a:lnTo>
                    <a:pt x="1480065" y="1204672"/>
                  </a:lnTo>
                  <a:lnTo>
                    <a:pt x="1355067" y="1204672"/>
                  </a:lnTo>
                  <a:lnTo>
                    <a:pt x="1355067" y="1229008"/>
                  </a:lnTo>
                  <a:lnTo>
                    <a:pt x="1355068" y="1229009"/>
                  </a:lnTo>
                  <a:lnTo>
                    <a:pt x="1380510" y="1254452"/>
                  </a:lnTo>
                  <a:lnTo>
                    <a:pt x="1355068" y="1329675"/>
                  </a:lnTo>
                  <a:lnTo>
                    <a:pt x="1404846" y="1379454"/>
                  </a:lnTo>
                  <a:lnTo>
                    <a:pt x="1380510" y="1404897"/>
                  </a:lnTo>
                  <a:lnTo>
                    <a:pt x="1380510" y="1430341"/>
                  </a:lnTo>
                  <a:lnTo>
                    <a:pt x="1404846" y="1480120"/>
                  </a:lnTo>
                  <a:lnTo>
                    <a:pt x="1355068" y="1505563"/>
                  </a:lnTo>
                  <a:lnTo>
                    <a:pt x="1305290" y="1580786"/>
                  </a:lnTo>
                  <a:lnTo>
                    <a:pt x="1230070" y="1606229"/>
                  </a:lnTo>
                  <a:lnTo>
                    <a:pt x="1204628" y="1555343"/>
                  </a:lnTo>
                  <a:lnTo>
                    <a:pt x="1230070" y="1480120"/>
                  </a:lnTo>
                  <a:lnTo>
                    <a:pt x="1254406" y="1430341"/>
                  </a:lnTo>
                  <a:lnTo>
                    <a:pt x="1254406" y="1404897"/>
                  </a:lnTo>
                  <a:lnTo>
                    <a:pt x="1305290" y="1404897"/>
                  </a:lnTo>
                  <a:lnTo>
                    <a:pt x="1329626" y="1379454"/>
                  </a:lnTo>
                  <a:lnTo>
                    <a:pt x="1305290" y="1355118"/>
                  </a:lnTo>
                  <a:lnTo>
                    <a:pt x="1209497" y="1330906"/>
                  </a:lnTo>
                  <a:lnTo>
                    <a:pt x="1200077" y="1334226"/>
                  </a:lnTo>
                  <a:lnTo>
                    <a:pt x="1154850" y="1379454"/>
                  </a:lnTo>
                  <a:lnTo>
                    <a:pt x="1078524" y="1404897"/>
                  </a:lnTo>
                  <a:lnTo>
                    <a:pt x="1028746" y="1454677"/>
                  </a:lnTo>
                  <a:lnTo>
                    <a:pt x="978968" y="1529900"/>
                  </a:lnTo>
                  <a:lnTo>
                    <a:pt x="878306" y="1480120"/>
                  </a:lnTo>
                  <a:lnTo>
                    <a:pt x="828528" y="1480120"/>
                  </a:lnTo>
                  <a:lnTo>
                    <a:pt x="702423" y="1430341"/>
                  </a:lnTo>
                  <a:lnTo>
                    <a:pt x="702423" y="1430340"/>
                  </a:lnTo>
                  <a:lnTo>
                    <a:pt x="502205" y="1430340"/>
                  </a:lnTo>
                  <a:lnTo>
                    <a:pt x="540921" y="1401579"/>
                  </a:lnTo>
                  <a:lnTo>
                    <a:pt x="602867" y="1404897"/>
                  </a:lnTo>
                  <a:lnTo>
                    <a:pt x="652645" y="1404897"/>
                  </a:lnTo>
                  <a:lnTo>
                    <a:pt x="652645" y="1355117"/>
                  </a:lnTo>
                  <a:lnTo>
                    <a:pt x="627203" y="1329674"/>
                  </a:lnTo>
                  <a:lnTo>
                    <a:pt x="602867" y="1355117"/>
                  </a:lnTo>
                  <a:lnTo>
                    <a:pt x="551983" y="1329674"/>
                  </a:lnTo>
                  <a:lnTo>
                    <a:pt x="527647" y="1329674"/>
                  </a:lnTo>
                  <a:lnTo>
                    <a:pt x="527647" y="1279895"/>
                  </a:lnTo>
                  <a:lnTo>
                    <a:pt x="502205" y="1279895"/>
                  </a:lnTo>
                  <a:lnTo>
                    <a:pt x="476763" y="1329674"/>
                  </a:lnTo>
                  <a:lnTo>
                    <a:pt x="502205" y="1355117"/>
                  </a:lnTo>
                  <a:lnTo>
                    <a:pt x="502205" y="1379454"/>
                  </a:lnTo>
                  <a:lnTo>
                    <a:pt x="451321" y="1329674"/>
                  </a:lnTo>
                  <a:lnTo>
                    <a:pt x="476763" y="1304231"/>
                  </a:lnTo>
                  <a:lnTo>
                    <a:pt x="476763" y="1229009"/>
                  </a:lnTo>
                  <a:lnTo>
                    <a:pt x="527647" y="1179229"/>
                  </a:lnTo>
                  <a:lnTo>
                    <a:pt x="476763" y="1179229"/>
                  </a:lnTo>
                  <a:lnTo>
                    <a:pt x="451321" y="1129449"/>
                  </a:lnTo>
                  <a:lnTo>
                    <a:pt x="426985" y="1129449"/>
                  </a:lnTo>
                  <a:lnTo>
                    <a:pt x="401543" y="1054227"/>
                  </a:lnTo>
                  <a:lnTo>
                    <a:pt x="326323" y="1078563"/>
                  </a:lnTo>
                  <a:lnTo>
                    <a:pt x="326323" y="1028783"/>
                  </a:lnTo>
                  <a:lnTo>
                    <a:pt x="376101" y="979004"/>
                  </a:lnTo>
                  <a:lnTo>
                    <a:pt x="351765" y="903781"/>
                  </a:lnTo>
                  <a:lnTo>
                    <a:pt x="351765" y="827452"/>
                  </a:lnTo>
                  <a:lnTo>
                    <a:pt x="351764" y="827451"/>
                  </a:lnTo>
                  <a:lnTo>
                    <a:pt x="326322" y="827451"/>
                  </a:lnTo>
                  <a:lnTo>
                    <a:pt x="276544" y="878337"/>
                  </a:lnTo>
                  <a:lnTo>
                    <a:pt x="201324" y="878337"/>
                  </a:lnTo>
                  <a:lnTo>
                    <a:pt x="150440" y="928117"/>
                  </a:lnTo>
                  <a:lnTo>
                    <a:pt x="100662" y="928117"/>
                  </a:lnTo>
                  <a:lnTo>
                    <a:pt x="0" y="903780"/>
                  </a:lnTo>
                  <a:lnTo>
                    <a:pt x="0" y="803115"/>
                  </a:lnTo>
                  <a:lnTo>
                    <a:pt x="50884" y="852894"/>
                  </a:lnTo>
                  <a:lnTo>
                    <a:pt x="100662" y="878337"/>
                  </a:lnTo>
                  <a:lnTo>
                    <a:pt x="126104" y="852894"/>
                  </a:lnTo>
                  <a:lnTo>
                    <a:pt x="150440" y="852894"/>
                  </a:lnTo>
                  <a:lnTo>
                    <a:pt x="175882" y="827451"/>
                  </a:lnTo>
                  <a:lnTo>
                    <a:pt x="225660" y="827451"/>
                  </a:lnTo>
                  <a:lnTo>
                    <a:pt x="251102" y="777672"/>
                  </a:lnTo>
                  <a:lnTo>
                    <a:pt x="251102" y="827451"/>
                  </a:lnTo>
                  <a:lnTo>
                    <a:pt x="276544" y="803115"/>
                  </a:lnTo>
                  <a:lnTo>
                    <a:pt x="300880" y="752229"/>
                  </a:lnTo>
                  <a:lnTo>
                    <a:pt x="276544" y="677006"/>
                  </a:lnTo>
                  <a:lnTo>
                    <a:pt x="251102" y="652669"/>
                  </a:lnTo>
                  <a:lnTo>
                    <a:pt x="300880" y="601783"/>
                  </a:lnTo>
                  <a:lnTo>
                    <a:pt x="351764" y="577446"/>
                  </a:lnTo>
                  <a:lnTo>
                    <a:pt x="376100" y="526560"/>
                  </a:lnTo>
                  <a:lnTo>
                    <a:pt x="401542" y="526560"/>
                  </a:lnTo>
                  <a:lnTo>
                    <a:pt x="401543" y="526560"/>
                  </a:lnTo>
                  <a:lnTo>
                    <a:pt x="426985" y="502223"/>
                  </a:lnTo>
                  <a:lnTo>
                    <a:pt x="476763" y="502223"/>
                  </a:lnTo>
                  <a:lnTo>
                    <a:pt x="577425" y="427000"/>
                  </a:lnTo>
                  <a:lnTo>
                    <a:pt x="678088" y="326334"/>
                  </a:lnTo>
                  <a:lnTo>
                    <a:pt x="702424" y="251112"/>
                  </a:lnTo>
                  <a:lnTo>
                    <a:pt x="727866" y="225668"/>
                  </a:lnTo>
                  <a:lnTo>
                    <a:pt x="702424" y="200225"/>
                  </a:lnTo>
                  <a:lnTo>
                    <a:pt x="727866" y="150445"/>
                  </a:lnTo>
                  <a:lnTo>
                    <a:pt x="702424" y="125002"/>
                  </a:lnTo>
                  <a:lnTo>
                    <a:pt x="727866" y="75223"/>
                  </a:lnTo>
                  <a:lnTo>
                    <a:pt x="753308" y="49780"/>
                  </a:lnTo>
                  <a:lnTo>
                    <a:pt x="803086" y="25443"/>
                  </a:lnTo>
                  <a:lnTo>
                    <a:pt x="828528" y="49780"/>
                  </a:lnTo>
                  <a:lnTo>
                    <a:pt x="903748" y="25443"/>
                  </a:lnTo>
                  <a:lnTo>
                    <a:pt x="1003304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  <a:extLst/>
          </p:spPr>
          <p:txBody>
            <a:bodyPr wrap="square" anchor="ctr">
              <a:noAutofit/>
            </a:bodyPr>
            <a:lstStyle/>
            <a:p>
              <a:endParaRPr lang="ja-JP" altLang="en-US"/>
            </a:p>
          </p:txBody>
        </p:sp>
        <p:sp>
          <p:nvSpPr>
            <p:cNvPr id="133" name="フリーフォーム: 図形 481">
              <a:extLst>
                <a:ext uri="{FF2B5EF4-FFF2-40B4-BE49-F238E27FC236}">
                  <a16:creationId xmlns="" xmlns:a16="http://schemas.microsoft.com/office/drawing/2014/main" id="{00B5AF64-5971-4759-9087-EECECC0E9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182" y="4892693"/>
              <a:ext cx="1028745" cy="1179228"/>
            </a:xfrm>
            <a:custGeom>
              <a:avLst/>
              <a:gdLst>
                <a:gd name="connsiteX0" fmla="*/ 251102 w 1028745"/>
                <a:gd name="connsiteY0" fmla="*/ 576339 h 1179228"/>
                <a:gd name="connsiteX1" fmla="*/ 251102 w 1028745"/>
                <a:gd name="connsiteY1" fmla="*/ 601782 h 1179228"/>
                <a:gd name="connsiteX2" fmla="*/ 201324 w 1028745"/>
                <a:gd name="connsiteY2" fmla="*/ 627225 h 1179228"/>
                <a:gd name="connsiteX3" fmla="*/ 175882 w 1028745"/>
                <a:gd name="connsiteY3" fmla="*/ 677005 h 1179228"/>
                <a:gd name="connsiteX4" fmla="*/ 201324 w 1028745"/>
                <a:gd name="connsiteY4" fmla="*/ 702448 h 1179228"/>
                <a:gd name="connsiteX5" fmla="*/ 175882 w 1028745"/>
                <a:gd name="connsiteY5" fmla="*/ 726785 h 1179228"/>
                <a:gd name="connsiteX6" fmla="*/ 150440 w 1028745"/>
                <a:gd name="connsiteY6" fmla="*/ 726785 h 1179228"/>
                <a:gd name="connsiteX7" fmla="*/ 126104 w 1028745"/>
                <a:gd name="connsiteY7" fmla="*/ 752228 h 1179228"/>
                <a:gd name="connsiteX8" fmla="*/ 100662 w 1028745"/>
                <a:gd name="connsiteY8" fmla="*/ 726785 h 1179228"/>
                <a:gd name="connsiteX9" fmla="*/ 75220 w 1028745"/>
                <a:gd name="connsiteY9" fmla="*/ 677005 h 1179228"/>
                <a:gd name="connsiteX10" fmla="*/ 100662 w 1028745"/>
                <a:gd name="connsiteY10" fmla="*/ 677005 h 1179228"/>
                <a:gd name="connsiteX11" fmla="*/ 175882 w 1028745"/>
                <a:gd name="connsiteY11" fmla="*/ 601782 h 1179228"/>
                <a:gd name="connsiteX12" fmla="*/ 201325 w 1028745"/>
                <a:gd name="connsiteY12" fmla="*/ 0 h 1179228"/>
                <a:gd name="connsiteX13" fmla="*/ 251103 w 1028745"/>
                <a:gd name="connsiteY13" fmla="*/ 24337 h 1179228"/>
                <a:gd name="connsiteX14" fmla="*/ 300881 w 1028745"/>
                <a:gd name="connsiteY14" fmla="*/ 24337 h 1179228"/>
                <a:gd name="connsiteX15" fmla="*/ 351764 w 1028745"/>
                <a:gd name="connsiteY15" fmla="*/ 49779 h 1179228"/>
                <a:gd name="connsiteX16" fmla="*/ 377206 w 1028745"/>
                <a:gd name="connsiteY16" fmla="*/ 49779 h 1179228"/>
                <a:gd name="connsiteX17" fmla="*/ 476762 w 1028745"/>
                <a:gd name="connsiteY17" fmla="*/ 24336 h 1179228"/>
                <a:gd name="connsiteX18" fmla="*/ 502204 w 1028745"/>
                <a:gd name="connsiteY18" fmla="*/ 75222 h 1179228"/>
                <a:gd name="connsiteX19" fmla="*/ 476762 w 1028745"/>
                <a:gd name="connsiteY19" fmla="*/ 99559 h 1179228"/>
                <a:gd name="connsiteX20" fmla="*/ 452426 w 1028745"/>
                <a:gd name="connsiteY20" fmla="*/ 125002 h 1179228"/>
                <a:gd name="connsiteX21" fmla="*/ 476762 w 1028745"/>
                <a:gd name="connsiteY21" fmla="*/ 150445 h 1179228"/>
                <a:gd name="connsiteX22" fmla="*/ 476762 w 1028745"/>
                <a:gd name="connsiteY22" fmla="*/ 174781 h 1179228"/>
                <a:gd name="connsiteX23" fmla="*/ 527646 w 1028745"/>
                <a:gd name="connsiteY23" fmla="*/ 174781 h 1179228"/>
                <a:gd name="connsiteX24" fmla="*/ 527646 w 1028745"/>
                <a:gd name="connsiteY24" fmla="*/ 150445 h 1179228"/>
                <a:gd name="connsiteX25" fmla="*/ 551982 w 1028745"/>
                <a:gd name="connsiteY25" fmla="*/ 150445 h 1179228"/>
                <a:gd name="connsiteX26" fmla="*/ 551982 w 1028745"/>
                <a:gd name="connsiteY26" fmla="*/ 251111 h 1179228"/>
                <a:gd name="connsiteX27" fmla="*/ 652644 w 1028745"/>
                <a:gd name="connsiteY27" fmla="*/ 275447 h 1179228"/>
                <a:gd name="connsiteX28" fmla="*/ 652644 w 1028745"/>
                <a:gd name="connsiteY28" fmla="*/ 275448 h 1179228"/>
                <a:gd name="connsiteX29" fmla="*/ 702422 w 1028745"/>
                <a:gd name="connsiteY29" fmla="*/ 275448 h 1179228"/>
                <a:gd name="connsiteX30" fmla="*/ 753306 w 1028745"/>
                <a:gd name="connsiteY30" fmla="*/ 225668 h 1179228"/>
                <a:gd name="connsiteX31" fmla="*/ 828526 w 1028745"/>
                <a:gd name="connsiteY31" fmla="*/ 225668 h 1179228"/>
                <a:gd name="connsiteX32" fmla="*/ 878304 w 1028745"/>
                <a:gd name="connsiteY32" fmla="*/ 174782 h 1179228"/>
                <a:gd name="connsiteX33" fmla="*/ 903746 w 1028745"/>
                <a:gd name="connsiteY33" fmla="*/ 174782 h 1179228"/>
                <a:gd name="connsiteX34" fmla="*/ 903746 w 1028745"/>
                <a:gd name="connsiteY34" fmla="*/ 251111 h 1179228"/>
                <a:gd name="connsiteX35" fmla="*/ 928082 w 1028745"/>
                <a:gd name="connsiteY35" fmla="*/ 326334 h 1179228"/>
                <a:gd name="connsiteX36" fmla="*/ 878304 w 1028745"/>
                <a:gd name="connsiteY36" fmla="*/ 376113 h 1179228"/>
                <a:gd name="connsiteX37" fmla="*/ 878304 w 1028745"/>
                <a:gd name="connsiteY37" fmla="*/ 425893 h 1179228"/>
                <a:gd name="connsiteX38" fmla="*/ 878305 w 1028745"/>
                <a:gd name="connsiteY38" fmla="*/ 425894 h 1179228"/>
                <a:gd name="connsiteX39" fmla="*/ 953525 w 1028745"/>
                <a:gd name="connsiteY39" fmla="*/ 401557 h 1179228"/>
                <a:gd name="connsiteX40" fmla="*/ 978967 w 1028745"/>
                <a:gd name="connsiteY40" fmla="*/ 476780 h 1179228"/>
                <a:gd name="connsiteX41" fmla="*/ 1003303 w 1028745"/>
                <a:gd name="connsiteY41" fmla="*/ 476780 h 1179228"/>
                <a:gd name="connsiteX42" fmla="*/ 1028745 w 1028745"/>
                <a:gd name="connsiteY42" fmla="*/ 526559 h 1179228"/>
                <a:gd name="connsiteX43" fmla="*/ 953525 w 1028745"/>
                <a:gd name="connsiteY43" fmla="*/ 552002 h 1179228"/>
                <a:gd name="connsiteX44" fmla="*/ 928083 w 1028745"/>
                <a:gd name="connsiteY44" fmla="*/ 601783 h 1179228"/>
                <a:gd name="connsiteX45" fmla="*/ 852863 w 1028745"/>
                <a:gd name="connsiteY45" fmla="*/ 651562 h 1179228"/>
                <a:gd name="connsiteX46" fmla="*/ 878305 w 1028745"/>
                <a:gd name="connsiteY46" fmla="*/ 702448 h 1179228"/>
                <a:gd name="connsiteX47" fmla="*/ 852863 w 1028745"/>
                <a:gd name="connsiteY47" fmla="*/ 726785 h 1179228"/>
                <a:gd name="connsiteX48" fmla="*/ 903747 w 1028745"/>
                <a:gd name="connsiteY48" fmla="*/ 752228 h 1179228"/>
                <a:gd name="connsiteX49" fmla="*/ 953525 w 1028745"/>
                <a:gd name="connsiteY49" fmla="*/ 802008 h 1179228"/>
                <a:gd name="connsiteX50" fmla="*/ 1003303 w 1028745"/>
                <a:gd name="connsiteY50" fmla="*/ 852894 h 1179228"/>
                <a:gd name="connsiteX51" fmla="*/ 953525 w 1028745"/>
                <a:gd name="connsiteY51" fmla="*/ 877231 h 1179228"/>
                <a:gd name="connsiteX52" fmla="*/ 953525 w 1028745"/>
                <a:gd name="connsiteY52" fmla="*/ 902674 h 1179228"/>
                <a:gd name="connsiteX53" fmla="*/ 928083 w 1028745"/>
                <a:gd name="connsiteY53" fmla="*/ 877231 h 1179228"/>
                <a:gd name="connsiteX54" fmla="*/ 878305 w 1028745"/>
                <a:gd name="connsiteY54" fmla="*/ 877231 h 1179228"/>
                <a:gd name="connsiteX55" fmla="*/ 852863 w 1028745"/>
                <a:gd name="connsiteY55" fmla="*/ 877231 h 1179228"/>
                <a:gd name="connsiteX56" fmla="*/ 727865 w 1028745"/>
                <a:gd name="connsiteY56" fmla="*/ 877231 h 1179228"/>
                <a:gd name="connsiteX57" fmla="*/ 702422 w 1028745"/>
                <a:gd name="connsiteY57" fmla="*/ 928117 h 1179228"/>
                <a:gd name="connsiteX58" fmla="*/ 678087 w 1028745"/>
                <a:gd name="connsiteY58" fmla="*/ 928117 h 1179228"/>
                <a:gd name="connsiteX59" fmla="*/ 652644 w 1028745"/>
                <a:gd name="connsiteY59" fmla="*/ 953560 h 1179228"/>
                <a:gd name="connsiteX60" fmla="*/ 678087 w 1028745"/>
                <a:gd name="connsiteY60" fmla="*/ 977896 h 1179228"/>
                <a:gd name="connsiteX61" fmla="*/ 652644 w 1028745"/>
                <a:gd name="connsiteY61" fmla="*/ 1003339 h 1179228"/>
                <a:gd name="connsiteX62" fmla="*/ 577424 w 1028745"/>
                <a:gd name="connsiteY62" fmla="*/ 1028782 h 1179228"/>
                <a:gd name="connsiteX63" fmla="*/ 551982 w 1028745"/>
                <a:gd name="connsiteY63" fmla="*/ 1104005 h 1179228"/>
                <a:gd name="connsiteX64" fmla="*/ 502204 w 1028745"/>
                <a:gd name="connsiteY64" fmla="*/ 1128342 h 1179228"/>
                <a:gd name="connsiteX65" fmla="*/ 476762 w 1028745"/>
                <a:gd name="connsiteY65" fmla="*/ 1153785 h 1179228"/>
                <a:gd name="connsiteX66" fmla="*/ 426984 w 1028745"/>
                <a:gd name="connsiteY66" fmla="*/ 1179228 h 1179228"/>
                <a:gd name="connsiteX67" fmla="*/ 351764 w 1028745"/>
                <a:gd name="connsiteY67" fmla="*/ 1153785 h 1179228"/>
                <a:gd name="connsiteX68" fmla="*/ 300880 w 1028745"/>
                <a:gd name="connsiteY68" fmla="*/ 1078562 h 1179228"/>
                <a:gd name="connsiteX69" fmla="*/ 300880 w 1028745"/>
                <a:gd name="connsiteY69" fmla="*/ 1028783 h 1179228"/>
                <a:gd name="connsiteX70" fmla="*/ 251102 w 1028745"/>
                <a:gd name="connsiteY70" fmla="*/ 977897 h 1179228"/>
                <a:gd name="connsiteX71" fmla="*/ 251102 w 1028745"/>
                <a:gd name="connsiteY71" fmla="*/ 928117 h 1179228"/>
                <a:gd name="connsiteX72" fmla="*/ 201324 w 1028745"/>
                <a:gd name="connsiteY72" fmla="*/ 902674 h 1179228"/>
                <a:gd name="connsiteX73" fmla="*/ 225660 w 1028745"/>
                <a:gd name="connsiteY73" fmla="*/ 877231 h 1179228"/>
                <a:gd name="connsiteX74" fmla="*/ 251102 w 1028745"/>
                <a:gd name="connsiteY74" fmla="*/ 852894 h 1179228"/>
                <a:gd name="connsiteX75" fmla="*/ 251102 w 1028745"/>
                <a:gd name="connsiteY75" fmla="*/ 827451 h 1179228"/>
                <a:gd name="connsiteX76" fmla="*/ 300880 w 1028745"/>
                <a:gd name="connsiteY76" fmla="*/ 802008 h 1179228"/>
                <a:gd name="connsiteX77" fmla="*/ 276544 w 1028745"/>
                <a:gd name="connsiteY77" fmla="*/ 777671 h 1179228"/>
                <a:gd name="connsiteX78" fmla="*/ 251102 w 1028745"/>
                <a:gd name="connsiteY78" fmla="*/ 726785 h 1179228"/>
                <a:gd name="connsiteX79" fmla="*/ 251102 w 1028745"/>
                <a:gd name="connsiteY79" fmla="*/ 726784 h 1179228"/>
                <a:gd name="connsiteX80" fmla="*/ 377206 w 1028745"/>
                <a:gd name="connsiteY80" fmla="*/ 677004 h 1179228"/>
                <a:gd name="connsiteX81" fmla="*/ 426984 w 1028745"/>
                <a:gd name="connsiteY81" fmla="*/ 627225 h 1179228"/>
                <a:gd name="connsiteX82" fmla="*/ 426984 w 1028745"/>
                <a:gd name="connsiteY82" fmla="*/ 576338 h 1179228"/>
                <a:gd name="connsiteX83" fmla="*/ 401543 w 1028745"/>
                <a:gd name="connsiteY83" fmla="*/ 552002 h 1179228"/>
                <a:gd name="connsiteX84" fmla="*/ 377207 w 1028745"/>
                <a:gd name="connsiteY84" fmla="*/ 526559 h 1179228"/>
                <a:gd name="connsiteX85" fmla="*/ 351765 w 1028745"/>
                <a:gd name="connsiteY85" fmla="*/ 526559 h 1179228"/>
                <a:gd name="connsiteX86" fmla="*/ 326323 w 1028745"/>
                <a:gd name="connsiteY86" fmla="*/ 552002 h 1179228"/>
                <a:gd name="connsiteX87" fmla="*/ 276545 w 1028745"/>
                <a:gd name="connsiteY87" fmla="*/ 552002 h 1179228"/>
                <a:gd name="connsiteX88" fmla="*/ 201325 w 1028745"/>
                <a:gd name="connsiteY88" fmla="*/ 501116 h 1179228"/>
                <a:gd name="connsiteX89" fmla="*/ 201325 w 1028745"/>
                <a:gd name="connsiteY89" fmla="*/ 451336 h 1179228"/>
                <a:gd name="connsiteX90" fmla="*/ 126104 w 1028745"/>
                <a:gd name="connsiteY90" fmla="*/ 425893 h 1179228"/>
                <a:gd name="connsiteX91" fmla="*/ 126104 w 1028745"/>
                <a:gd name="connsiteY91" fmla="*/ 451336 h 1179228"/>
                <a:gd name="connsiteX92" fmla="*/ 100662 w 1028745"/>
                <a:gd name="connsiteY92" fmla="*/ 425893 h 1179228"/>
                <a:gd name="connsiteX93" fmla="*/ 50884 w 1028745"/>
                <a:gd name="connsiteY93" fmla="*/ 425893 h 1179228"/>
                <a:gd name="connsiteX94" fmla="*/ 25442 w 1028745"/>
                <a:gd name="connsiteY94" fmla="*/ 451336 h 1179228"/>
                <a:gd name="connsiteX95" fmla="*/ 25442 w 1028745"/>
                <a:gd name="connsiteY95" fmla="*/ 401556 h 1179228"/>
                <a:gd name="connsiteX96" fmla="*/ 0 w 1028745"/>
                <a:gd name="connsiteY96" fmla="*/ 376114 h 1179228"/>
                <a:gd name="connsiteX97" fmla="*/ 0 w 1028745"/>
                <a:gd name="connsiteY97" fmla="*/ 326334 h 1179228"/>
                <a:gd name="connsiteX98" fmla="*/ 100662 w 1028745"/>
                <a:gd name="connsiteY98" fmla="*/ 200225 h 1179228"/>
                <a:gd name="connsiteX99" fmla="*/ 150440 w 1028745"/>
                <a:gd name="connsiteY99" fmla="*/ 174782 h 1179228"/>
                <a:gd name="connsiteX100" fmla="*/ 150440 w 1028745"/>
                <a:gd name="connsiteY100" fmla="*/ 75223 h 1179228"/>
                <a:gd name="connsiteX101" fmla="*/ 150440 w 1028745"/>
                <a:gd name="connsiteY101" fmla="*/ 24337 h 117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028745" h="1179228">
                  <a:moveTo>
                    <a:pt x="251102" y="576339"/>
                  </a:moveTo>
                  <a:lnTo>
                    <a:pt x="251102" y="601782"/>
                  </a:lnTo>
                  <a:lnTo>
                    <a:pt x="201324" y="627225"/>
                  </a:lnTo>
                  <a:lnTo>
                    <a:pt x="175882" y="677005"/>
                  </a:lnTo>
                  <a:lnTo>
                    <a:pt x="201324" y="702448"/>
                  </a:lnTo>
                  <a:lnTo>
                    <a:pt x="175882" y="726785"/>
                  </a:lnTo>
                  <a:lnTo>
                    <a:pt x="150440" y="726785"/>
                  </a:lnTo>
                  <a:lnTo>
                    <a:pt x="126104" y="752228"/>
                  </a:lnTo>
                  <a:lnTo>
                    <a:pt x="100662" y="726785"/>
                  </a:lnTo>
                  <a:lnTo>
                    <a:pt x="75220" y="677005"/>
                  </a:lnTo>
                  <a:lnTo>
                    <a:pt x="100662" y="677005"/>
                  </a:lnTo>
                  <a:lnTo>
                    <a:pt x="175882" y="601782"/>
                  </a:lnTo>
                  <a:close/>
                  <a:moveTo>
                    <a:pt x="201325" y="0"/>
                  </a:moveTo>
                  <a:lnTo>
                    <a:pt x="251103" y="24337"/>
                  </a:lnTo>
                  <a:lnTo>
                    <a:pt x="300881" y="24337"/>
                  </a:lnTo>
                  <a:lnTo>
                    <a:pt x="351764" y="49779"/>
                  </a:lnTo>
                  <a:lnTo>
                    <a:pt x="377206" y="49779"/>
                  </a:lnTo>
                  <a:lnTo>
                    <a:pt x="476762" y="24336"/>
                  </a:lnTo>
                  <a:lnTo>
                    <a:pt x="502204" y="75222"/>
                  </a:lnTo>
                  <a:lnTo>
                    <a:pt x="476762" y="99559"/>
                  </a:lnTo>
                  <a:lnTo>
                    <a:pt x="452426" y="125002"/>
                  </a:lnTo>
                  <a:lnTo>
                    <a:pt x="476762" y="150445"/>
                  </a:lnTo>
                  <a:lnTo>
                    <a:pt x="476762" y="174781"/>
                  </a:lnTo>
                  <a:lnTo>
                    <a:pt x="527646" y="174781"/>
                  </a:lnTo>
                  <a:lnTo>
                    <a:pt x="527646" y="150445"/>
                  </a:lnTo>
                  <a:lnTo>
                    <a:pt x="551982" y="150445"/>
                  </a:lnTo>
                  <a:lnTo>
                    <a:pt x="551982" y="251111"/>
                  </a:lnTo>
                  <a:lnTo>
                    <a:pt x="652644" y="275447"/>
                  </a:lnTo>
                  <a:lnTo>
                    <a:pt x="652644" y="275448"/>
                  </a:lnTo>
                  <a:lnTo>
                    <a:pt x="702422" y="275448"/>
                  </a:lnTo>
                  <a:lnTo>
                    <a:pt x="753306" y="225668"/>
                  </a:lnTo>
                  <a:lnTo>
                    <a:pt x="828526" y="225668"/>
                  </a:lnTo>
                  <a:lnTo>
                    <a:pt x="878304" y="174782"/>
                  </a:lnTo>
                  <a:lnTo>
                    <a:pt x="903746" y="174782"/>
                  </a:lnTo>
                  <a:lnTo>
                    <a:pt x="903746" y="251111"/>
                  </a:lnTo>
                  <a:lnTo>
                    <a:pt x="928082" y="326334"/>
                  </a:lnTo>
                  <a:lnTo>
                    <a:pt x="878304" y="376113"/>
                  </a:lnTo>
                  <a:lnTo>
                    <a:pt x="878304" y="425893"/>
                  </a:lnTo>
                  <a:lnTo>
                    <a:pt x="878305" y="425894"/>
                  </a:lnTo>
                  <a:lnTo>
                    <a:pt x="953525" y="401557"/>
                  </a:lnTo>
                  <a:lnTo>
                    <a:pt x="978967" y="476780"/>
                  </a:lnTo>
                  <a:lnTo>
                    <a:pt x="1003303" y="476780"/>
                  </a:lnTo>
                  <a:lnTo>
                    <a:pt x="1028745" y="526559"/>
                  </a:lnTo>
                  <a:lnTo>
                    <a:pt x="953525" y="552002"/>
                  </a:lnTo>
                  <a:lnTo>
                    <a:pt x="928083" y="601783"/>
                  </a:lnTo>
                  <a:lnTo>
                    <a:pt x="852863" y="651562"/>
                  </a:lnTo>
                  <a:lnTo>
                    <a:pt x="878305" y="702448"/>
                  </a:lnTo>
                  <a:lnTo>
                    <a:pt x="852863" y="726785"/>
                  </a:lnTo>
                  <a:lnTo>
                    <a:pt x="903747" y="752228"/>
                  </a:lnTo>
                  <a:lnTo>
                    <a:pt x="953525" y="802008"/>
                  </a:lnTo>
                  <a:lnTo>
                    <a:pt x="1003303" y="852894"/>
                  </a:lnTo>
                  <a:lnTo>
                    <a:pt x="953525" y="877231"/>
                  </a:lnTo>
                  <a:lnTo>
                    <a:pt x="953525" y="902674"/>
                  </a:lnTo>
                  <a:lnTo>
                    <a:pt x="928083" y="877231"/>
                  </a:lnTo>
                  <a:lnTo>
                    <a:pt x="878305" y="877231"/>
                  </a:lnTo>
                  <a:lnTo>
                    <a:pt x="852863" y="877231"/>
                  </a:lnTo>
                  <a:lnTo>
                    <a:pt x="727865" y="877231"/>
                  </a:lnTo>
                  <a:lnTo>
                    <a:pt x="702422" y="928117"/>
                  </a:lnTo>
                  <a:lnTo>
                    <a:pt x="678087" y="928117"/>
                  </a:lnTo>
                  <a:lnTo>
                    <a:pt x="652644" y="953560"/>
                  </a:lnTo>
                  <a:lnTo>
                    <a:pt x="678087" y="977896"/>
                  </a:lnTo>
                  <a:lnTo>
                    <a:pt x="652644" y="1003339"/>
                  </a:lnTo>
                  <a:lnTo>
                    <a:pt x="577424" y="1028782"/>
                  </a:lnTo>
                  <a:lnTo>
                    <a:pt x="551982" y="1104005"/>
                  </a:lnTo>
                  <a:lnTo>
                    <a:pt x="502204" y="1128342"/>
                  </a:lnTo>
                  <a:lnTo>
                    <a:pt x="476762" y="1153785"/>
                  </a:lnTo>
                  <a:lnTo>
                    <a:pt x="426984" y="1179228"/>
                  </a:lnTo>
                  <a:lnTo>
                    <a:pt x="351764" y="1153785"/>
                  </a:lnTo>
                  <a:lnTo>
                    <a:pt x="300880" y="1078562"/>
                  </a:lnTo>
                  <a:lnTo>
                    <a:pt x="300880" y="1028783"/>
                  </a:lnTo>
                  <a:lnTo>
                    <a:pt x="251102" y="977897"/>
                  </a:lnTo>
                  <a:lnTo>
                    <a:pt x="251102" y="928117"/>
                  </a:lnTo>
                  <a:lnTo>
                    <a:pt x="201324" y="902674"/>
                  </a:lnTo>
                  <a:lnTo>
                    <a:pt x="225660" y="877231"/>
                  </a:lnTo>
                  <a:lnTo>
                    <a:pt x="251102" y="852894"/>
                  </a:lnTo>
                  <a:lnTo>
                    <a:pt x="251102" y="827451"/>
                  </a:lnTo>
                  <a:lnTo>
                    <a:pt x="300880" y="802008"/>
                  </a:lnTo>
                  <a:lnTo>
                    <a:pt x="276544" y="777671"/>
                  </a:lnTo>
                  <a:lnTo>
                    <a:pt x="251102" y="726785"/>
                  </a:lnTo>
                  <a:lnTo>
                    <a:pt x="251102" y="726784"/>
                  </a:lnTo>
                  <a:lnTo>
                    <a:pt x="377206" y="677004"/>
                  </a:lnTo>
                  <a:lnTo>
                    <a:pt x="426984" y="627225"/>
                  </a:lnTo>
                  <a:lnTo>
                    <a:pt x="426984" y="576338"/>
                  </a:lnTo>
                  <a:lnTo>
                    <a:pt x="401543" y="552002"/>
                  </a:lnTo>
                  <a:lnTo>
                    <a:pt x="377207" y="526559"/>
                  </a:lnTo>
                  <a:lnTo>
                    <a:pt x="351765" y="526559"/>
                  </a:lnTo>
                  <a:lnTo>
                    <a:pt x="326323" y="552002"/>
                  </a:lnTo>
                  <a:lnTo>
                    <a:pt x="276545" y="552002"/>
                  </a:lnTo>
                  <a:lnTo>
                    <a:pt x="201325" y="501116"/>
                  </a:lnTo>
                  <a:lnTo>
                    <a:pt x="201325" y="451336"/>
                  </a:lnTo>
                  <a:lnTo>
                    <a:pt x="126104" y="425893"/>
                  </a:lnTo>
                  <a:lnTo>
                    <a:pt x="126104" y="451336"/>
                  </a:lnTo>
                  <a:lnTo>
                    <a:pt x="100662" y="425893"/>
                  </a:lnTo>
                  <a:lnTo>
                    <a:pt x="50884" y="425893"/>
                  </a:lnTo>
                  <a:lnTo>
                    <a:pt x="25442" y="451336"/>
                  </a:lnTo>
                  <a:lnTo>
                    <a:pt x="25442" y="401556"/>
                  </a:lnTo>
                  <a:lnTo>
                    <a:pt x="0" y="376114"/>
                  </a:lnTo>
                  <a:lnTo>
                    <a:pt x="0" y="326334"/>
                  </a:lnTo>
                  <a:lnTo>
                    <a:pt x="100662" y="200225"/>
                  </a:lnTo>
                  <a:lnTo>
                    <a:pt x="150440" y="174782"/>
                  </a:lnTo>
                  <a:lnTo>
                    <a:pt x="150440" y="75223"/>
                  </a:lnTo>
                  <a:lnTo>
                    <a:pt x="150440" y="2433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  <a:extLst/>
          </p:spPr>
          <p:txBody>
            <a:bodyPr wrap="square" anchor="ctr">
              <a:noAutofit/>
            </a:bodyPr>
            <a:lstStyle/>
            <a:p>
              <a:endParaRPr lang="ja-JP" altLang="en-US"/>
            </a:p>
          </p:txBody>
        </p:sp>
        <p:sp>
          <p:nvSpPr>
            <p:cNvPr id="134" name="フリーフォーム: 図形 480">
              <a:extLst>
                <a:ext uri="{FF2B5EF4-FFF2-40B4-BE49-F238E27FC236}">
                  <a16:creationId xmlns="" xmlns:a16="http://schemas.microsoft.com/office/drawing/2014/main" id="{CC670B89-7268-462A-9A20-ACE830F7F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4999" y="4792028"/>
              <a:ext cx="1579622" cy="727891"/>
            </a:xfrm>
            <a:custGeom>
              <a:avLst/>
              <a:gdLst>
                <a:gd name="connsiteX0" fmla="*/ 928083 w 1579622"/>
                <a:gd name="connsiteY0" fmla="*/ 0 h 727891"/>
                <a:gd name="connsiteX1" fmla="*/ 1003303 w 1579622"/>
                <a:gd name="connsiteY1" fmla="*/ 25443 h 727891"/>
                <a:gd name="connsiteX2" fmla="*/ 1053081 w 1579622"/>
                <a:gd name="connsiteY2" fmla="*/ 0 h 727891"/>
                <a:gd name="connsiteX3" fmla="*/ 1102859 w 1579622"/>
                <a:gd name="connsiteY3" fmla="*/ 25443 h 727891"/>
                <a:gd name="connsiteX4" fmla="*/ 1053081 w 1579622"/>
                <a:gd name="connsiteY4" fmla="*/ 25443 h 727891"/>
                <a:gd name="connsiteX5" fmla="*/ 1053081 w 1579622"/>
                <a:gd name="connsiteY5" fmla="*/ 75223 h 727891"/>
                <a:gd name="connsiteX6" fmla="*/ 1128301 w 1579622"/>
                <a:gd name="connsiteY6" fmla="*/ 100666 h 727891"/>
                <a:gd name="connsiteX7" fmla="*/ 1153743 w 1579622"/>
                <a:gd name="connsiteY7" fmla="*/ 100666 h 727891"/>
                <a:gd name="connsiteX8" fmla="*/ 1203521 w 1579622"/>
                <a:gd name="connsiteY8" fmla="*/ 75223 h 727891"/>
                <a:gd name="connsiteX9" fmla="*/ 1228964 w 1579622"/>
                <a:gd name="connsiteY9" fmla="*/ 75223 h 727891"/>
                <a:gd name="connsiteX10" fmla="*/ 1304184 w 1579622"/>
                <a:gd name="connsiteY10" fmla="*/ 125002 h 727891"/>
                <a:gd name="connsiteX11" fmla="*/ 1429182 w 1579622"/>
                <a:gd name="connsiteY11" fmla="*/ 150445 h 727891"/>
                <a:gd name="connsiteX12" fmla="*/ 1529844 w 1579622"/>
                <a:gd name="connsiteY12" fmla="*/ 150445 h 727891"/>
                <a:gd name="connsiteX13" fmla="*/ 1579622 w 1579622"/>
                <a:gd name="connsiteY13" fmla="*/ 125002 h 727891"/>
                <a:gd name="connsiteX14" fmla="*/ 1579622 w 1579622"/>
                <a:gd name="connsiteY14" fmla="*/ 275448 h 727891"/>
                <a:gd name="connsiteX15" fmla="*/ 1529844 w 1579622"/>
                <a:gd name="connsiteY15" fmla="*/ 300891 h 727891"/>
                <a:gd name="connsiteX16" fmla="*/ 1429182 w 1579622"/>
                <a:gd name="connsiteY16" fmla="*/ 427000 h 727891"/>
                <a:gd name="connsiteX17" fmla="*/ 1429182 w 1579622"/>
                <a:gd name="connsiteY17" fmla="*/ 476780 h 727891"/>
                <a:gd name="connsiteX18" fmla="*/ 1454624 w 1579622"/>
                <a:gd name="connsiteY18" fmla="*/ 502223 h 727891"/>
                <a:gd name="connsiteX19" fmla="*/ 1454624 w 1579622"/>
                <a:gd name="connsiteY19" fmla="*/ 552002 h 727891"/>
                <a:gd name="connsiteX20" fmla="*/ 1429182 w 1579622"/>
                <a:gd name="connsiteY20" fmla="*/ 526559 h 727891"/>
                <a:gd name="connsiteX21" fmla="*/ 1404846 w 1579622"/>
                <a:gd name="connsiteY21" fmla="*/ 526559 h 727891"/>
                <a:gd name="connsiteX22" fmla="*/ 1379404 w 1579622"/>
                <a:gd name="connsiteY22" fmla="*/ 502223 h 727891"/>
                <a:gd name="connsiteX23" fmla="*/ 1353962 w 1579622"/>
                <a:gd name="connsiteY23" fmla="*/ 526559 h 727891"/>
                <a:gd name="connsiteX24" fmla="*/ 1404846 w 1579622"/>
                <a:gd name="connsiteY24" fmla="*/ 552002 h 727891"/>
                <a:gd name="connsiteX25" fmla="*/ 1329626 w 1579622"/>
                <a:gd name="connsiteY25" fmla="*/ 577445 h 727891"/>
                <a:gd name="connsiteX26" fmla="*/ 1278742 w 1579622"/>
                <a:gd name="connsiteY26" fmla="*/ 526559 h 727891"/>
                <a:gd name="connsiteX27" fmla="*/ 1254406 w 1579622"/>
                <a:gd name="connsiteY27" fmla="*/ 552002 h 727891"/>
                <a:gd name="connsiteX28" fmla="*/ 1254406 w 1579622"/>
                <a:gd name="connsiteY28" fmla="*/ 577445 h 727891"/>
                <a:gd name="connsiteX29" fmla="*/ 1228964 w 1579622"/>
                <a:gd name="connsiteY29" fmla="*/ 627225 h 727891"/>
                <a:gd name="connsiteX30" fmla="*/ 1203521 w 1579622"/>
                <a:gd name="connsiteY30" fmla="*/ 601782 h 727891"/>
                <a:gd name="connsiteX31" fmla="*/ 1179186 w 1579622"/>
                <a:gd name="connsiteY31" fmla="*/ 601782 h 727891"/>
                <a:gd name="connsiteX32" fmla="*/ 1179186 w 1579622"/>
                <a:gd name="connsiteY32" fmla="*/ 552002 h 727891"/>
                <a:gd name="connsiteX33" fmla="*/ 1128301 w 1579622"/>
                <a:gd name="connsiteY33" fmla="*/ 552002 h 727891"/>
                <a:gd name="connsiteX34" fmla="*/ 1102859 w 1579622"/>
                <a:gd name="connsiteY34" fmla="*/ 577445 h 727891"/>
                <a:gd name="connsiteX35" fmla="*/ 1053081 w 1579622"/>
                <a:gd name="connsiteY35" fmla="*/ 577445 h 727891"/>
                <a:gd name="connsiteX36" fmla="*/ 1003303 w 1579622"/>
                <a:gd name="connsiteY36" fmla="*/ 601782 h 727891"/>
                <a:gd name="connsiteX37" fmla="*/ 977861 w 1579622"/>
                <a:gd name="connsiteY37" fmla="*/ 577445 h 727891"/>
                <a:gd name="connsiteX38" fmla="*/ 977861 w 1579622"/>
                <a:gd name="connsiteY38" fmla="*/ 552002 h 727891"/>
                <a:gd name="connsiteX39" fmla="*/ 952419 w 1579622"/>
                <a:gd name="connsiteY39" fmla="*/ 577445 h 727891"/>
                <a:gd name="connsiteX40" fmla="*/ 928083 w 1579622"/>
                <a:gd name="connsiteY40" fmla="*/ 577445 h 727891"/>
                <a:gd name="connsiteX41" fmla="*/ 902641 w 1579622"/>
                <a:gd name="connsiteY41" fmla="*/ 552002 h 727891"/>
                <a:gd name="connsiteX42" fmla="*/ 902641 w 1579622"/>
                <a:gd name="connsiteY42" fmla="*/ 577445 h 727891"/>
                <a:gd name="connsiteX43" fmla="*/ 877199 w 1579622"/>
                <a:gd name="connsiteY43" fmla="*/ 601782 h 727891"/>
                <a:gd name="connsiteX44" fmla="*/ 852863 w 1579622"/>
                <a:gd name="connsiteY44" fmla="*/ 577445 h 727891"/>
                <a:gd name="connsiteX45" fmla="*/ 827421 w 1579622"/>
                <a:gd name="connsiteY45" fmla="*/ 577445 h 727891"/>
                <a:gd name="connsiteX46" fmla="*/ 801979 w 1579622"/>
                <a:gd name="connsiteY46" fmla="*/ 601782 h 727891"/>
                <a:gd name="connsiteX47" fmla="*/ 777643 w 1579622"/>
                <a:gd name="connsiteY47" fmla="*/ 577445 h 727891"/>
                <a:gd name="connsiteX48" fmla="*/ 726758 w 1579622"/>
                <a:gd name="connsiteY48" fmla="*/ 601782 h 727891"/>
                <a:gd name="connsiteX49" fmla="*/ 702423 w 1579622"/>
                <a:gd name="connsiteY49" fmla="*/ 601782 h 727891"/>
                <a:gd name="connsiteX50" fmla="*/ 676980 w 1579622"/>
                <a:gd name="connsiteY50" fmla="*/ 577445 h 727891"/>
                <a:gd name="connsiteX51" fmla="*/ 676980 w 1579622"/>
                <a:gd name="connsiteY51" fmla="*/ 552002 h 727891"/>
                <a:gd name="connsiteX52" fmla="*/ 676980 w 1579622"/>
                <a:gd name="connsiteY52" fmla="*/ 526559 h 727891"/>
                <a:gd name="connsiteX53" fmla="*/ 627202 w 1579622"/>
                <a:gd name="connsiteY53" fmla="*/ 502223 h 727891"/>
                <a:gd name="connsiteX54" fmla="*/ 551982 w 1579622"/>
                <a:gd name="connsiteY54" fmla="*/ 552002 h 727891"/>
                <a:gd name="connsiteX55" fmla="*/ 526541 w 1579622"/>
                <a:gd name="connsiteY55" fmla="*/ 552002 h 727891"/>
                <a:gd name="connsiteX56" fmla="*/ 526541 w 1579622"/>
                <a:gd name="connsiteY56" fmla="*/ 552003 h 727891"/>
                <a:gd name="connsiteX57" fmla="*/ 526541 w 1579622"/>
                <a:gd name="connsiteY57" fmla="*/ 601782 h 727891"/>
                <a:gd name="connsiteX58" fmla="*/ 501099 w 1579622"/>
                <a:gd name="connsiteY58" fmla="*/ 627225 h 727891"/>
                <a:gd name="connsiteX59" fmla="*/ 501099 w 1579622"/>
                <a:gd name="connsiteY59" fmla="*/ 677005 h 727891"/>
                <a:gd name="connsiteX60" fmla="*/ 451321 w 1579622"/>
                <a:gd name="connsiteY60" fmla="*/ 677005 h 727891"/>
                <a:gd name="connsiteX61" fmla="*/ 451321 w 1579622"/>
                <a:gd name="connsiteY61" fmla="*/ 727891 h 727891"/>
                <a:gd name="connsiteX62" fmla="*/ 400437 w 1579622"/>
                <a:gd name="connsiteY62" fmla="*/ 677005 h 727891"/>
                <a:gd name="connsiteX63" fmla="*/ 350659 w 1579622"/>
                <a:gd name="connsiteY63" fmla="*/ 601782 h 727891"/>
                <a:gd name="connsiteX64" fmla="*/ 325217 w 1579622"/>
                <a:gd name="connsiteY64" fmla="*/ 601782 h 727891"/>
                <a:gd name="connsiteX65" fmla="*/ 249996 w 1579622"/>
                <a:gd name="connsiteY65" fmla="*/ 577446 h 727891"/>
                <a:gd name="connsiteX66" fmla="*/ 225661 w 1579622"/>
                <a:gd name="connsiteY66" fmla="*/ 601782 h 727891"/>
                <a:gd name="connsiteX67" fmla="*/ 225661 w 1579622"/>
                <a:gd name="connsiteY67" fmla="*/ 577446 h 727891"/>
                <a:gd name="connsiteX68" fmla="*/ 200218 w 1579622"/>
                <a:gd name="connsiteY68" fmla="*/ 601782 h 727891"/>
                <a:gd name="connsiteX69" fmla="*/ 174776 w 1579622"/>
                <a:gd name="connsiteY69" fmla="*/ 577446 h 727891"/>
                <a:gd name="connsiteX70" fmla="*/ 150440 w 1579622"/>
                <a:gd name="connsiteY70" fmla="*/ 601782 h 727891"/>
                <a:gd name="connsiteX71" fmla="*/ 99556 w 1579622"/>
                <a:gd name="connsiteY71" fmla="*/ 601782 h 727891"/>
                <a:gd name="connsiteX72" fmla="*/ 99556 w 1579622"/>
                <a:gd name="connsiteY72" fmla="*/ 577446 h 727891"/>
                <a:gd name="connsiteX73" fmla="*/ 49778 w 1579622"/>
                <a:gd name="connsiteY73" fmla="*/ 526560 h 727891"/>
                <a:gd name="connsiteX74" fmla="*/ 0 w 1579622"/>
                <a:gd name="connsiteY74" fmla="*/ 552003 h 727891"/>
                <a:gd name="connsiteX75" fmla="*/ 0 w 1579622"/>
                <a:gd name="connsiteY75" fmla="*/ 476780 h 727891"/>
                <a:gd name="connsiteX76" fmla="*/ 24336 w 1579622"/>
                <a:gd name="connsiteY76" fmla="*/ 451337 h 727891"/>
                <a:gd name="connsiteX77" fmla="*/ 24336 w 1579622"/>
                <a:gd name="connsiteY77" fmla="*/ 401557 h 727891"/>
                <a:gd name="connsiteX78" fmla="*/ 24336 w 1579622"/>
                <a:gd name="connsiteY78" fmla="*/ 376114 h 727891"/>
                <a:gd name="connsiteX79" fmla="*/ 75220 w 1579622"/>
                <a:gd name="connsiteY79" fmla="*/ 376114 h 727891"/>
                <a:gd name="connsiteX80" fmla="*/ 99556 w 1579622"/>
                <a:gd name="connsiteY80" fmla="*/ 351777 h 727891"/>
                <a:gd name="connsiteX81" fmla="*/ 150440 w 1579622"/>
                <a:gd name="connsiteY81" fmla="*/ 401557 h 727891"/>
                <a:gd name="connsiteX82" fmla="*/ 249996 w 1579622"/>
                <a:gd name="connsiteY82" fmla="*/ 401557 h 727891"/>
                <a:gd name="connsiteX83" fmla="*/ 275439 w 1579622"/>
                <a:gd name="connsiteY83" fmla="*/ 351777 h 727891"/>
                <a:gd name="connsiteX84" fmla="*/ 325217 w 1579622"/>
                <a:gd name="connsiteY84" fmla="*/ 351777 h 727891"/>
                <a:gd name="connsiteX85" fmla="*/ 350659 w 1579622"/>
                <a:gd name="connsiteY85" fmla="*/ 300891 h 727891"/>
                <a:gd name="connsiteX86" fmla="*/ 376101 w 1579622"/>
                <a:gd name="connsiteY86" fmla="*/ 300891 h 727891"/>
                <a:gd name="connsiteX87" fmla="*/ 376101 w 1579622"/>
                <a:gd name="connsiteY87" fmla="*/ 300892 h 727891"/>
                <a:gd name="connsiteX88" fmla="*/ 451320 w 1579622"/>
                <a:gd name="connsiteY88" fmla="*/ 300892 h 727891"/>
                <a:gd name="connsiteX89" fmla="*/ 475656 w 1579622"/>
                <a:gd name="connsiteY89" fmla="*/ 275448 h 727891"/>
                <a:gd name="connsiteX90" fmla="*/ 526540 w 1579622"/>
                <a:gd name="connsiteY90" fmla="*/ 251111 h 727891"/>
                <a:gd name="connsiteX91" fmla="*/ 651539 w 1579622"/>
                <a:gd name="connsiteY91" fmla="*/ 175888 h 727891"/>
                <a:gd name="connsiteX92" fmla="*/ 752201 w 1579622"/>
                <a:gd name="connsiteY92" fmla="*/ 125002 h 727891"/>
                <a:gd name="connsiteX93" fmla="*/ 852863 w 1579622"/>
                <a:gd name="connsiteY93" fmla="*/ 100666 h 727891"/>
                <a:gd name="connsiteX94" fmla="*/ 877199 w 1579622"/>
                <a:gd name="connsiteY94" fmla="*/ 49780 h 727891"/>
                <a:gd name="connsiteX95" fmla="*/ 852863 w 1579622"/>
                <a:gd name="connsiteY95" fmla="*/ 25443 h 727891"/>
                <a:gd name="connsiteX96" fmla="*/ 902641 w 1579622"/>
                <a:gd name="connsiteY96" fmla="*/ 25443 h 72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579622" h="727891">
                  <a:moveTo>
                    <a:pt x="928083" y="0"/>
                  </a:moveTo>
                  <a:lnTo>
                    <a:pt x="1003303" y="25443"/>
                  </a:lnTo>
                  <a:lnTo>
                    <a:pt x="1053081" y="0"/>
                  </a:lnTo>
                  <a:lnTo>
                    <a:pt x="1102859" y="25443"/>
                  </a:lnTo>
                  <a:lnTo>
                    <a:pt x="1053081" y="25443"/>
                  </a:lnTo>
                  <a:lnTo>
                    <a:pt x="1053081" y="75223"/>
                  </a:lnTo>
                  <a:lnTo>
                    <a:pt x="1128301" y="100666"/>
                  </a:lnTo>
                  <a:lnTo>
                    <a:pt x="1153743" y="100666"/>
                  </a:lnTo>
                  <a:lnTo>
                    <a:pt x="1203521" y="75223"/>
                  </a:lnTo>
                  <a:lnTo>
                    <a:pt x="1228964" y="75223"/>
                  </a:lnTo>
                  <a:lnTo>
                    <a:pt x="1304184" y="125002"/>
                  </a:lnTo>
                  <a:lnTo>
                    <a:pt x="1429182" y="150445"/>
                  </a:lnTo>
                  <a:lnTo>
                    <a:pt x="1529844" y="150445"/>
                  </a:lnTo>
                  <a:lnTo>
                    <a:pt x="1579622" y="125002"/>
                  </a:lnTo>
                  <a:lnTo>
                    <a:pt x="1579622" y="275448"/>
                  </a:lnTo>
                  <a:lnTo>
                    <a:pt x="1529844" y="300891"/>
                  </a:lnTo>
                  <a:lnTo>
                    <a:pt x="1429182" y="427000"/>
                  </a:lnTo>
                  <a:lnTo>
                    <a:pt x="1429182" y="476780"/>
                  </a:lnTo>
                  <a:lnTo>
                    <a:pt x="1454624" y="502223"/>
                  </a:lnTo>
                  <a:lnTo>
                    <a:pt x="1454624" y="552002"/>
                  </a:lnTo>
                  <a:lnTo>
                    <a:pt x="1429182" y="526559"/>
                  </a:lnTo>
                  <a:lnTo>
                    <a:pt x="1404846" y="526559"/>
                  </a:lnTo>
                  <a:lnTo>
                    <a:pt x="1379404" y="502223"/>
                  </a:lnTo>
                  <a:lnTo>
                    <a:pt x="1353962" y="526559"/>
                  </a:lnTo>
                  <a:lnTo>
                    <a:pt x="1404846" y="552002"/>
                  </a:lnTo>
                  <a:lnTo>
                    <a:pt x="1329626" y="577445"/>
                  </a:lnTo>
                  <a:lnTo>
                    <a:pt x="1278742" y="526559"/>
                  </a:lnTo>
                  <a:lnTo>
                    <a:pt x="1254406" y="552002"/>
                  </a:lnTo>
                  <a:lnTo>
                    <a:pt x="1254406" y="577445"/>
                  </a:lnTo>
                  <a:lnTo>
                    <a:pt x="1228964" y="627225"/>
                  </a:lnTo>
                  <a:lnTo>
                    <a:pt x="1203521" y="601782"/>
                  </a:lnTo>
                  <a:lnTo>
                    <a:pt x="1179186" y="601782"/>
                  </a:lnTo>
                  <a:lnTo>
                    <a:pt x="1179186" y="552002"/>
                  </a:lnTo>
                  <a:lnTo>
                    <a:pt x="1128301" y="552002"/>
                  </a:lnTo>
                  <a:lnTo>
                    <a:pt x="1102859" y="577445"/>
                  </a:lnTo>
                  <a:lnTo>
                    <a:pt x="1053081" y="577445"/>
                  </a:lnTo>
                  <a:lnTo>
                    <a:pt x="1003303" y="601782"/>
                  </a:lnTo>
                  <a:lnTo>
                    <a:pt x="977861" y="577445"/>
                  </a:lnTo>
                  <a:lnTo>
                    <a:pt x="977861" y="552002"/>
                  </a:lnTo>
                  <a:lnTo>
                    <a:pt x="952419" y="577445"/>
                  </a:lnTo>
                  <a:lnTo>
                    <a:pt x="928083" y="577445"/>
                  </a:lnTo>
                  <a:lnTo>
                    <a:pt x="902641" y="552002"/>
                  </a:lnTo>
                  <a:lnTo>
                    <a:pt x="902641" y="577445"/>
                  </a:lnTo>
                  <a:lnTo>
                    <a:pt x="877199" y="601782"/>
                  </a:lnTo>
                  <a:lnTo>
                    <a:pt x="852863" y="577445"/>
                  </a:lnTo>
                  <a:lnTo>
                    <a:pt x="827421" y="577445"/>
                  </a:lnTo>
                  <a:lnTo>
                    <a:pt x="801979" y="601782"/>
                  </a:lnTo>
                  <a:lnTo>
                    <a:pt x="777643" y="577445"/>
                  </a:lnTo>
                  <a:lnTo>
                    <a:pt x="726758" y="601782"/>
                  </a:lnTo>
                  <a:lnTo>
                    <a:pt x="702423" y="601782"/>
                  </a:lnTo>
                  <a:lnTo>
                    <a:pt x="676980" y="577445"/>
                  </a:lnTo>
                  <a:lnTo>
                    <a:pt x="676980" y="552002"/>
                  </a:lnTo>
                  <a:lnTo>
                    <a:pt x="676980" y="526559"/>
                  </a:lnTo>
                  <a:lnTo>
                    <a:pt x="627202" y="502223"/>
                  </a:lnTo>
                  <a:lnTo>
                    <a:pt x="551982" y="552002"/>
                  </a:lnTo>
                  <a:lnTo>
                    <a:pt x="526541" y="552002"/>
                  </a:lnTo>
                  <a:lnTo>
                    <a:pt x="526541" y="552003"/>
                  </a:lnTo>
                  <a:lnTo>
                    <a:pt x="526541" y="601782"/>
                  </a:lnTo>
                  <a:lnTo>
                    <a:pt x="501099" y="627225"/>
                  </a:lnTo>
                  <a:lnTo>
                    <a:pt x="501099" y="677005"/>
                  </a:lnTo>
                  <a:lnTo>
                    <a:pt x="451321" y="677005"/>
                  </a:lnTo>
                  <a:lnTo>
                    <a:pt x="451321" y="727891"/>
                  </a:lnTo>
                  <a:lnTo>
                    <a:pt x="400437" y="677005"/>
                  </a:lnTo>
                  <a:lnTo>
                    <a:pt x="350659" y="601782"/>
                  </a:lnTo>
                  <a:lnTo>
                    <a:pt x="325217" y="601782"/>
                  </a:lnTo>
                  <a:lnTo>
                    <a:pt x="249996" y="577446"/>
                  </a:lnTo>
                  <a:lnTo>
                    <a:pt x="225661" y="601782"/>
                  </a:lnTo>
                  <a:lnTo>
                    <a:pt x="225661" y="577446"/>
                  </a:lnTo>
                  <a:lnTo>
                    <a:pt x="200218" y="601782"/>
                  </a:lnTo>
                  <a:lnTo>
                    <a:pt x="174776" y="577446"/>
                  </a:lnTo>
                  <a:lnTo>
                    <a:pt x="150440" y="601782"/>
                  </a:lnTo>
                  <a:lnTo>
                    <a:pt x="99556" y="601782"/>
                  </a:lnTo>
                  <a:lnTo>
                    <a:pt x="99556" y="577446"/>
                  </a:lnTo>
                  <a:lnTo>
                    <a:pt x="49778" y="526560"/>
                  </a:lnTo>
                  <a:lnTo>
                    <a:pt x="0" y="552003"/>
                  </a:lnTo>
                  <a:lnTo>
                    <a:pt x="0" y="476780"/>
                  </a:lnTo>
                  <a:lnTo>
                    <a:pt x="24336" y="451337"/>
                  </a:lnTo>
                  <a:lnTo>
                    <a:pt x="24336" y="401557"/>
                  </a:lnTo>
                  <a:lnTo>
                    <a:pt x="24336" y="376114"/>
                  </a:lnTo>
                  <a:lnTo>
                    <a:pt x="75220" y="376114"/>
                  </a:lnTo>
                  <a:lnTo>
                    <a:pt x="99556" y="351777"/>
                  </a:lnTo>
                  <a:lnTo>
                    <a:pt x="150440" y="401557"/>
                  </a:lnTo>
                  <a:lnTo>
                    <a:pt x="249996" y="401557"/>
                  </a:lnTo>
                  <a:lnTo>
                    <a:pt x="275439" y="351777"/>
                  </a:lnTo>
                  <a:lnTo>
                    <a:pt x="325217" y="351777"/>
                  </a:lnTo>
                  <a:lnTo>
                    <a:pt x="350659" y="300891"/>
                  </a:lnTo>
                  <a:lnTo>
                    <a:pt x="376101" y="300891"/>
                  </a:lnTo>
                  <a:lnTo>
                    <a:pt x="376101" y="300892"/>
                  </a:lnTo>
                  <a:lnTo>
                    <a:pt x="451320" y="300892"/>
                  </a:lnTo>
                  <a:lnTo>
                    <a:pt x="475656" y="275448"/>
                  </a:lnTo>
                  <a:lnTo>
                    <a:pt x="526540" y="251111"/>
                  </a:lnTo>
                  <a:lnTo>
                    <a:pt x="651539" y="175888"/>
                  </a:lnTo>
                  <a:lnTo>
                    <a:pt x="752201" y="125002"/>
                  </a:lnTo>
                  <a:lnTo>
                    <a:pt x="852863" y="100666"/>
                  </a:lnTo>
                  <a:lnTo>
                    <a:pt x="877199" y="49780"/>
                  </a:lnTo>
                  <a:lnTo>
                    <a:pt x="852863" y="25443"/>
                  </a:lnTo>
                  <a:lnTo>
                    <a:pt x="902641" y="2544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  <a:extLst/>
          </p:spPr>
          <p:txBody>
            <a:bodyPr wrap="square" anchor="ctr">
              <a:noAutofit/>
            </a:bodyPr>
            <a:lstStyle/>
            <a:p>
              <a:endParaRPr lang="ja-JP" altLang="en-US"/>
            </a:p>
          </p:txBody>
        </p:sp>
        <p:sp>
          <p:nvSpPr>
            <p:cNvPr id="135" name="フリーフォーム: 図形 426">
              <a:extLst>
                <a:ext uri="{FF2B5EF4-FFF2-40B4-BE49-F238E27FC236}">
                  <a16:creationId xmlns="" xmlns:a16="http://schemas.microsoft.com/office/drawing/2014/main" id="{F652C812-A85A-4842-8BC4-4F4308230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183" y="3571226"/>
              <a:ext cx="1098058" cy="1284841"/>
            </a:xfrm>
            <a:custGeom>
              <a:avLst/>
              <a:gdLst>
                <a:gd name="connsiteX0" fmla="*/ 291494 w 1098058"/>
                <a:gd name="connsiteY0" fmla="*/ 863164 h 1284841"/>
                <a:gd name="connsiteX1" fmla="*/ 319795 w 1098058"/>
                <a:gd name="connsiteY1" fmla="*/ 914105 h 1284841"/>
                <a:gd name="connsiteX2" fmla="*/ 280174 w 1098058"/>
                <a:gd name="connsiteY2" fmla="*/ 993346 h 1284841"/>
                <a:gd name="connsiteX3" fmla="*/ 234894 w 1098058"/>
                <a:gd name="connsiteY3" fmla="*/ 993346 h 1284841"/>
                <a:gd name="connsiteX4" fmla="*/ 220743 w 1098058"/>
                <a:gd name="connsiteY4" fmla="*/ 1032967 h 1284841"/>
                <a:gd name="connsiteX5" fmla="*/ 178293 w 1098058"/>
                <a:gd name="connsiteY5" fmla="*/ 1041457 h 1284841"/>
                <a:gd name="connsiteX6" fmla="*/ 133012 w 1098058"/>
                <a:gd name="connsiteY6" fmla="*/ 1078248 h 1284841"/>
                <a:gd name="connsiteX7" fmla="*/ 93391 w 1098058"/>
                <a:gd name="connsiteY7" fmla="*/ 1092398 h 1284841"/>
                <a:gd name="connsiteX8" fmla="*/ 113202 w 1098058"/>
                <a:gd name="connsiteY8" fmla="*/ 1154659 h 1284841"/>
                <a:gd name="connsiteX9" fmla="*/ 82071 w 1098058"/>
                <a:gd name="connsiteY9" fmla="*/ 1154659 h 1284841"/>
                <a:gd name="connsiteX10" fmla="*/ 59431 w 1098058"/>
                <a:gd name="connsiteY10" fmla="*/ 1216920 h 1284841"/>
                <a:gd name="connsiteX11" fmla="*/ 76411 w 1098058"/>
                <a:gd name="connsiteY11" fmla="*/ 1242391 h 1284841"/>
                <a:gd name="connsiteX12" fmla="*/ 11320 w 1098058"/>
                <a:gd name="connsiteY12" fmla="*/ 1284841 h 1284841"/>
                <a:gd name="connsiteX13" fmla="*/ 0 w 1098058"/>
                <a:gd name="connsiteY13" fmla="*/ 1197110 h 1284841"/>
                <a:gd name="connsiteX14" fmla="*/ 31130 w 1098058"/>
                <a:gd name="connsiteY14" fmla="*/ 1185790 h 1284841"/>
                <a:gd name="connsiteX15" fmla="*/ 45281 w 1098058"/>
                <a:gd name="connsiteY15" fmla="*/ 1154659 h 1284841"/>
                <a:gd name="connsiteX16" fmla="*/ 53771 w 1098058"/>
                <a:gd name="connsiteY16" fmla="*/ 1098058 h 1284841"/>
                <a:gd name="connsiteX17" fmla="*/ 70751 w 1098058"/>
                <a:gd name="connsiteY17" fmla="*/ 1072588 h 1284841"/>
                <a:gd name="connsiteX18" fmla="*/ 124522 w 1098058"/>
                <a:gd name="connsiteY18" fmla="*/ 1049947 h 1284841"/>
                <a:gd name="connsiteX19" fmla="*/ 152822 w 1098058"/>
                <a:gd name="connsiteY19" fmla="*/ 1007497 h 1284841"/>
                <a:gd name="connsiteX20" fmla="*/ 104712 w 1098058"/>
                <a:gd name="connsiteY20" fmla="*/ 990516 h 1284841"/>
                <a:gd name="connsiteX21" fmla="*/ 104712 w 1098058"/>
                <a:gd name="connsiteY21" fmla="*/ 948066 h 1284841"/>
                <a:gd name="connsiteX22" fmla="*/ 144332 w 1098058"/>
                <a:gd name="connsiteY22" fmla="*/ 948066 h 1284841"/>
                <a:gd name="connsiteX23" fmla="*/ 181123 w 1098058"/>
                <a:gd name="connsiteY23" fmla="*/ 987686 h 1284841"/>
                <a:gd name="connsiteX24" fmla="*/ 240554 w 1098058"/>
                <a:gd name="connsiteY24" fmla="*/ 922595 h 1284841"/>
                <a:gd name="connsiteX25" fmla="*/ 271684 w 1098058"/>
                <a:gd name="connsiteY25" fmla="*/ 874484 h 1284841"/>
                <a:gd name="connsiteX26" fmla="*/ 481107 w 1098058"/>
                <a:gd name="connsiteY26" fmla="*/ 563179 h 1284841"/>
                <a:gd name="connsiteX27" fmla="*/ 435827 w 1098058"/>
                <a:gd name="connsiteY27" fmla="*/ 631100 h 1284841"/>
                <a:gd name="connsiteX28" fmla="*/ 396206 w 1098058"/>
                <a:gd name="connsiteY28" fmla="*/ 605630 h 1284841"/>
                <a:gd name="connsiteX29" fmla="*/ 605630 w 1098058"/>
                <a:gd name="connsiteY29" fmla="*/ 331115 h 1284841"/>
                <a:gd name="connsiteX30" fmla="*/ 611290 w 1098058"/>
                <a:gd name="connsiteY30" fmla="*/ 376396 h 1284841"/>
                <a:gd name="connsiteX31" fmla="*/ 633930 w 1098058"/>
                <a:gd name="connsiteY31" fmla="*/ 404696 h 1284841"/>
                <a:gd name="connsiteX32" fmla="*/ 616950 w 1098058"/>
                <a:gd name="connsiteY32" fmla="*/ 452807 h 1284841"/>
                <a:gd name="connsiteX33" fmla="*/ 599970 w 1098058"/>
                <a:gd name="connsiteY33" fmla="*/ 464127 h 1284841"/>
                <a:gd name="connsiteX34" fmla="*/ 560349 w 1098058"/>
                <a:gd name="connsiteY34" fmla="*/ 418846 h 1284841"/>
                <a:gd name="connsiteX35" fmla="*/ 577329 w 1098058"/>
                <a:gd name="connsiteY35" fmla="*/ 382056 h 1284841"/>
                <a:gd name="connsiteX36" fmla="*/ 574499 w 1098058"/>
                <a:gd name="connsiteY36" fmla="*/ 336775 h 1284841"/>
                <a:gd name="connsiteX37" fmla="*/ 1098058 w 1098058"/>
                <a:gd name="connsiteY37" fmla="*/ 76411 h 1284841"/>
                <a:gd name="connsiteX38" fmla="*/ 1081078 w 1098058"/>
                <a:gd name="connsiteY38" fmla="*/ 104711 h 1284841"/>
                <a:gd name="connsiteX39" fmla="*/ 1064098 w 1098058"/>
                <a:gd name="connsiteY39" fmla="*/ 121692 h 1284841"/>
                <a:gd name="connsiteX40" fmla="*/ 1038627 w 1098058"/>
                <a:gd name="connsiteY40" fmla="*/ 110372 h 1284841"/>
                <a:gd name="connsiteX41" fmla="*/ 905615 w 1098058"/>
                <a:gd name="connsiteY41" fmla="*/ 28300 h 1284841"/>
                <a:gd name="connsiteX42" fmla="*/ 905615 w 1098058"/>
                <a:gd name="connsiteY42" fmla="*/ 65090 h 1284841"/>
                <a:gd name="connsiteX43" fmla="*/ 874485 w 1098058"/>
                <a:gd name="connsiteY43" fmla="*/ 116031 h 1284841"/>
                <a:gd name="connsiteX44" fmla="*/ 820714 w 1098058"/>
                <a:gd name="connsiteY44" fmla="*/ 138672 h 1284841"/>
                <a:gd name="connsiteX45" fmla="*/ 826374 w 1098058"/>
                <a:gd name="connsiteY45" fmla="*/ 172632 h 1284841"/>
                <a:gd name="connsiteX46" fmla="*/ 769773 w 1098058"/>
                <a:gd name="connsiteY46" fmla="*/ 181122 h 1284841"/>
                <a:gd name="connsiteX47" fmla="*/ 775433 w 1098058"/>
                <a:gd name="connsiteY47" fmla="*/ 220743 h 1284841"/>
                <a:gd name="connsiteX48" fmla="*/ 738643 w 1098058"/>
                <a:gd name="connsiteY48" fmla="*/ 212253 h 1284841"/>
                <a:gd name="connsiteX49" fmla="*/ 724492 w 1098058"/>
                <a:gd name="connsiteY49" fmla="*/ 181122 h 1284841"/>
                <a:gd name="connsiteX50" fmla="*/ 701852 w 1098058"/>
                <a:gd name="connsiteY50" fmla="*/ 149992 h 1284841"/>
                <a:gd name="connsiteX51" fmla="*/ 724492 w 1098058"/>
                <a:gd name="connsiteY51" fmla="*/ 135842 h 1284841"/>
                <a:gd name="connsiteX52" fmla="*/ 747133 w 1098058"/>
                <a:gd name="connsiteY52" fmla="*/ 113201 h 1284841"/>
                <a:gd name="connsiteX53" fmla="*/ 843354 w 1098058"/>
                <a:gd name="connsiteY53" fmla="*/ 65090 h 1284841"/>
                <a:gd name="connsiteX54" fmla="*/ 936745 w 1098058"/>
                <a:gd name="connsiteY54" fmla="*/ 0 h 1284841"/>
                <a:gd name="connsiteX55" fmla="*/ 973536 w 1098058"/>
                <a:gd name="connsiteY55" fmla="*/ 48110 h 1284841"/>
                <a:gd name="connsiteX56" fmla="*/ 948066 w 1098058"/>
                <a:gd name="connsiteY56" fmla="*/ 82071 h 1284841"/>
                <a:gd name="connsiteX57" fmla="*/ 925425 w 1098058"/>
                <a:gd name="connsiteY57" fmla="*/ 33960 h 128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098058" h="1284841">
                  <a:moveTo>
                    <a:pt x="291494" y="863164"/>
                  </a:moveTo>
                  <a:lnTo>
                    <a:pt x="319795" y="914105"/>
                  </a:lnTo>
                  <a:lnTo>
                    <a:pt x="280174" y="993346"/>
                  </a:lnTo>
                  <a:lnTo>
                    <a:pt x="234894" y="993346"/>
                  </a:lnTo>
                  <a:lnTo>
                    <a:pt x="220743" y="1032967"/>
                  </a:lnTo>
                  <a:lnTo>
                    <a:pt x="178293" y="1041457"/>
                  </a:lnTo>
                  <a:lnTo>
                    <a:pt x="133012" y="1078248"/>
                  </a:lnTo>
                  <a:lnTo>
                    <a:pt x="93391" y="1092398"/>
                  </a:lnTo>
                  <a:lnTo>
                    <a:pt x="113202" y="1154659"/>
                  </a:lnTo>
                  <a:lnTo>
                    <a:pt x="82071" y="1154659"/>
                  </a:lnTo>
                  <a:lnTo>
                    <a:pt x="59431" y="1216920"/>
                  </a:lnTo>
                  <a:lnTo>
                    <a:pt x="76411" y="1242391"/>
                  </a:lnTo>
                  <a:lnTo>
                    <a:pt x="11320" y="1284841"/>
                  </a:lnTo>
                  <a:lnTo>
                    <a:pt x="0" y="1197110"/>
                  </a:lnTo>
                  <a:lnTo>
                    <a:pt x="31130" y="1185790"/>
                  </a:lnTo>
                  <a:lnTo>
                    <a:pt x="45281" y="1154659"/>
                  </a:lnTo>
                  <a:lnTo>
                    <a:pt x="53771" y="1098058"/>
                  </a:lnTo>
                  <a:lnTo>
                    <a:pt x="70751" y="1072588"/>
                  </a:lnTo>
                  <a:lnTo>
                    <a:pt x="124522" y="1049947"/>
                  </a:lnTo>
                  <a:lnTo>
                    <a:pt x="152822" y="1007497"/>
                  </a:lnTo>
                  <a:lnTo>
                    <a:pt x="104712" y="990516"/>
                  </a:lnTo>
                  <a:lnTo>
                    <a:pt x="104712" y="948066"/>
                  </a:lnTo>
                  <a:lnTo>
                    <a:pt x="144332" y="948066"/>
                  </a:lnTo>
                  <a:lnTo>
                    <a:pt x="181123" y="987686"/>
                  </a:lnTo>
                  <a:lnTo>
                    <a:pt x="240554" y="922595"/>
                  </a:lnTo>
                  <a:lnTo>
                    <a:pt x="271684" y="874484"/>
                  </a:lnTo>
                  <a:close/>
                  <a:moveTo>
                    <a:pt x="481107" y="563179"/>
                  </a:moveTo>
                  <a:lnTo>
                    <a:pt x="435827" y="631100"/>
                  </a:lnTo>
                  <a:lnTo>
                    <a:pt x="396206" y="605630"/>
                  </a:lnTo>
                  <a:close/>
                  <a:moveTo>
                    <a:pt x="605630" y="331115"/>
                  </a:moveTo>
                  <a:lnTo>
                    <a:pt x="611290" y="376396"/>
                  </a:lnTo>
                  <a:lnTo>
                    <a:pt x="633930" y="404696"/>
                  </a:lnTo>
                  <a:lnTo>
                    <a:pt x="616950" y="452807"/>
                  </a:lnTo>
                  <a:lnTo>
                    <a:pt x="599970" y="464127"/>
                  </a:lnTo>
                  <a:lnTo>
                    <a:pt x="560349" y="418846"/>
                  </a:lnTo>
                  <a:lnTo>
                    <a:pt x="577329" y="382056"/>
                  </a:lnTo>
                  <a:lnTo>
                    <a:pt x="574499" y="336775"/>
                  </a:lnTo>
                  <a:close/>
                  <a:moveTo>
                    <a:pt x="1098058" y="76411"/>
                  </a:moveTo>
                  <a:lnTo>
                    <a:pt x="1081078" y="104711"/>
                  </a:lnTo>
                  <a:lnTo>
                    <a:pt x="1064098" y="121692"/>
                  </a:lnTo>
                  <a:lnTo>
                    <a:pt x="1038627" y="110372"/>
                  </a:lnTo>
                  <a:close/>
                  <a:moveTo>
                    <a:pt x="905615" y="28300"/>
                  </a:moveTo>
                  <a:lnTo>
                    <a:pt x="905615" y="65090"/>
                  </a:lnTo>
                  <a:lnTo>
                    <a:pt x="874485" y="116031"/>
                  </a:lnTo>
                  <a:lnTo>
                    <a:pt x="820714" y="138672"/>
                  </a:lnTo>
                  <a:lnTo>
                    <a:pt x="826374" y="172632"/>
                  </a:lnTo>
                  <a:lnTo>
                    <a:pt x="769773" y="181122"/>
                  </a:lnTo>
                  <a:lnTo>
                    <a:pt x="775433" y="220743"/>
                  </a:lnTo>
                  <a:lnTo>
                    <a:pt x="738643" y="212253"/>
                  </a:lnTo>
                  <a:lnTo>
                    <a:pt x="724492" y="181122"/>
                  </a:lnTo>
                  <a:lnTo>
                    <a:pt x="701852" y="149992"/>
                  </a:lnTo>
                  <a:lnTo>
                    <a:pt x="724492" y="135842"/>
                  </a:lnTo>
                  <a:lnTo>
                    <a:pt x="747133" y="113201"/>
                  </a:lnTo>
                  <a:lnTo>
                    <a:pt x="843354" y="65090"/>
                  </a:lnTo>
                  <a:close/>
                  <a:moveTo>
                    <a:pt x="936745" y="0"/>
                  </a:moveTo>
                  <a:lnTo>
                    <a:pt x="973536" y="48110"/>
                  </a:lnTo>
                  <a:lnTo>
                    <a:pt x="948066" y="82071"/>
                  </a:lnTo>
                  <a:lnTo>
                    <a:pt x="925425" y="3396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  <a:extLst/>
          </p:spPr>
          <p:txBody>
            <a:bodyPr wrap="square" anchor="ctr">
              <a:noAutofit/>
            </a:bodyPr>
            <a:lstStyle/>
            <a:p>
              <a:endParaRPr lang="ja-JP" altLang="en-US"/>
            </a:p>
          </p:txBody>
        </p:sp>
        <p:sp>
          <p:nvSpPr>
            <p:cNvPr id="136" name="フリーフォーム: 図形 444">
              <a:extLst>
                <a:ext uri="{FF2B5EF4-FFF2-40B4-BE49-F238E27FC236}">
                  <a16:creationId xmlns="" xmlns:a16="http://schemas.microsoft.com/office/drawing/2014/main" id="{0121E032-DB4F-4836-A34C-2779D8B81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687" y="2558574"/>
              <a:ext cx="2082933" cy="2383899"/>
            </a:xfrm>
            <a:custGeom>
              <a:avLst/>
              <a:gdLst>
                <a:gd name="connsiteX0" fmla="*/ 502205 w 2082933"/>
                <a:gd name="connsiteY0" fmla="*/ 1430340 h 2383899"/>
                <a:gd name="connsiteX1" fmla="*/ 476763 w 2082933"/>
                <a:gd name="connsiteY1" fmla="*/ 1481226 h 2383899"/>
                <a:gd name="connsiteX2" fmla="*/ 426985 w 2082933"/>
                <a:gd name="connsiteY2" fmla="*/ 1531006 h 2383899"/>
                <a:gd name="connsiteX3" fmla="*/ 426985 w 2082933"/>
                <a:gd name="connsiteY3" fmla="*/ 1556449 h 2383899"/>
                <a:gd name="connsiteX4" fmla="*/ 476763 w 2082933"/>
                <a:gd name="connsiteY4" fmla="*/ 1556449 h 2383899"/>
                <a:gd name="connsiteX5" fmla="*/ 476763 w 2082933"/>
                <a:gd name="connsiteY5" fmla="*/ 1580785 h 2383899"/>
                <a:gd name="connsiteX6" fmla="*/ 426985 w 2082933"/>
                <a:gd name="connsiteY6" fmla="*/ 1631671 h 2383899"/>
                <a:gd name="connsiteX7" fmla="*/ 326323 w 2082933"/>
                <a:gd name="connsiteY7" fmla="*/ 1656008 h 2383899"/>
                <a:gd name="connsiteX8" fmla="*/ 351765 w 2082933"/>
                <a:gd name="connsiteY8" fmla="*/ 1606228 h 2383899"/>
                <a:gd name="connsiteX9" fmla="*/ 377207 w 2082933"/>
                <a:gd name="connsiteY9" fmla="*/ 1580785 h 2383899"/>
                <a:gd name="connsiteX10" fmla="*/ 377207 w 2082933"/>
                <a:gd name="connsiteY10" fmla="*/ 1556449 h 2383899"/>
                <a:gd name="connsiteX11" fmla="*/ 326323 w 2082933"/>
                <a:gd name="connsiteY11" fmla="*/ 1580785 h 2383899"/>
                <a:gd name="connsiteX12" fmla="*/ 326323 w 2082933"/>
                <a:gd name="connsiteY12" fmla="*/ 1531006 h 2383899"/>
                <a:gd name="connsiteX13" fmla="*/ 401543 w 2082933"/>
                <a:gd name="connsiteY13" fmla="*/ 1455783 h 2383899"/>
                <a:gd name="connsiteX14" fmla="*/ 1881609 w 2082933"/>
                <a:gd name="connsiteY14" fmla="*/ 0 h 2383899"/>
                <a:gd name="connsiteX15" fmla="*/ 1932493 w 2082933"/>
                <a:gd name="connsiteY15" fmla="*/ 50886 h 2383899"/>
                <a:gd name="connsiteX16" fmla="*/ 1932493 w 2082933"/>
                <a:gd name="connsiteY16" fmla="*/ 76329 h 2383899"/>
                <a:gd name="connsiteX17" fmla="*/ 2007713 w 2082933"/>
                <a:gd name="connsiteY17" fmla="*/ 126109 h 2383899"/>
                <a:gd name="connsiteX18" fmla="*/ 2057491 w 2082933"/>
                <a:gd name="connsiteY18" fmla="*/ 126109 h 2383899"/>
                <a:gd name="connsiteX19" fmla="*/ 2082933 w 2082933"/>
                <a:gd name="connsiteY19" fmla="*/ 126109 h 2383899"/>
                <a:gd name="connsiteX20" fmla="*/ 2007713 w 2082933"/>
                <a:gd name="connsiteY20" fmla="*/ 226775 h 2383899"/>
                <a:gd name="connsiteX21" fmla="*/ 1957935 w 2082933"/>
                <a:gd name="connsiteY21" fmla="*/ 476780 h 2383899"/>
                <a:gd name="connsiteX22" fmla="*/ 1957935 w 2082933"/>
                <a:gd name="connsiteY22" fmla="*/ 577446 h 2383899"/>
                <a:gd name="connsiteX23" fmla="*/ 2007713 w 2082933"/>
                <a:gd name="connsiteY23" fmla="*/ 602889 h 2383899"/>
                <a:gd name="connsiteX24" fmla="*/ 2033155 w 2082933"/>
                <a:gd name="connsiteY24" fmla="*/ 652668 h 2383899"/>
                <a:gd name="connsiteX25" fmla="*/ 2057491 w 2082933"/>
                <a:gd name="connsiteY25" fmla="*/ 703554 h 2383899"/>
                <a:gd name="connsiteX26" fmla="*/ 2057491 w 2082933"/>
                <a:gd name="connsiteY26" fmla="*/ 778777 h 2383899"/>
                <a:gd name="connsiteX27" fmla="*/ 2033155 w 2082933"/>
                <a:gd name="connsiteY27" fmla="*/ 803114 h 2383899"/>
                <a:gd name="connsiteX28" fmla="*/ 2057491 w 2082933"/>
                <a:gd name="connsiteY28" fmla="*/ 828557 h 2383899"/>
                <a:gd name="connsiteX29" fmla="*/ 2033155 w 2082933"/>
                <a:gd name="connsiteY29" fmla="*/ 854000 h 2383899"/>
                <a:gd name="connsiteX30" fmla="*/ 2033155 w 2082933"/>
                <a:gd name="connsiteY30" fmla="*/ 878337 h 2383899"/>
                <a:gd name="connsiteX31" fmla="*/ 2082933 w 2082933"/>
                <a:gd name="connsiteY31" fmla="*/ 903780 h 2383899"/>
                <a:gd name="connsiteX32" fmla="*/ 2057491 w 2082933"/>
                <a:gd name="connsiteY32" fmla="*/ 953559 h 2383899"/>
                <a:gd name="connsiteX33" fmla="*/ 2082933 w 2082933"/>
                <a:gd name="connsiteY33" fmla="*/ 1004445 h 2383899"/>
                <a:gd name="connsiteX34" fmla="*/ 2033155 w 2082933"/>
                <a:gd name="connsiteY34" fmla="*/ 1104005 h 2383899"/>
                <a:gd name="connsiteX35" fmla="*/ 2057491 w 2082933"/>
                <a:gd name="connsiteY35" fmla="*/ 1104005 h 2383899"/>
                <a:gd name="connsiteX36" fmla="*/ 2057491 w 2082933"/>
                <a:gd name="connsiteY36" fmla="*/ 1154891 h 2383899"/>
                <a:gd name="connsiteX37" fmla="*/ 2007713 w 2082933"/>
                <a:gd name="connsiteY37" fmla="*/ 1179228 h 2383899"/>
                <a:gd name="connsiteX38" fmla="*/ 2007713 w 2082933"/>
                <a:gd name="connsiteY38" fmla="*/ 1204671 h 2383899"/>
                <a:gd name="connsiteX39" fmla="*/ 1957935 w 2082933"/>
                <a:gd name="connsiteY39" fmla="*/ 1279894 h 2383899"/>
                <a:gd name="connsiteX40" fmla="*/ 1957935 w 2082933"/>
                <a:gd name="connsiteY40" fmla="*/ 1330780 h 2383899"/>
                <a:gd name="connsiteX41" fmla="*/ 1907051 w 2082933"/>
                <a:gd name="connsiteY41" fmla="*/ 1355116 h 2383899"/>
                <a:gd name="connsiteX42" fmla="*/ 1881609 w 2082933"/>
                <a:gd name="connsiteY42" fmla="*/ 1380559 h 2383899"/>
                <a:gd name="connsiteX43" fmla="*/ 1857273 w 2082933"/>
                <a:gd name="connsiteY43" fmla="*/ 1355116 h 2383899"/>
                <a:gd name="connsiteX44" fmla="*/ 1857273 w 2082933"/>
                <a:gd name="connsiteY44" fmla="*/ 1406002 h 2383899"/>
                <a:gd name="connsiteX45" fmla="*/ 1806389 w 2082933"/>
                <a:gd name="connsiteY45" fmla="*/ 1380559 h 2383899"/>
                <a:gd name="connsiteX46" fmla="*/ 1775309 w 2082933"/>
                <a:gd name="connsiteY46" fmla="*/ 1380559 h 2383899"/>
                <a:gd name="connsiteX47" fmla="*/ 1775309 w 2082933"/>
                <a:gd name="connsiteY47" fmla="*/ 1380560 h 2383899"/>
                <a:gd name="connsiteX48" fmla="*/ 1806389 w 2082933"/>
                <a:gd name="connsiteY48" fmla="*/ 1380560 h 2383899"/>
                <a:gd name="connsiteX49" fmla="*/ 1831831 w 2082933"/>
                <a:gd name="connsiteY49" fmla="*/ 1430340 h 2383899"/>
                <a:gd name="connsiteX50" fmla="*/ 1782053 w 2082933"/>
                <a:gd name="connsiteY50" fmla="*/ 1455783 h 2383899"/>
                <a:gd name="connsiteX51" fmla="*/ 1756611 w 2082933"/>
                <a:gd name="connsiteY51" fmla="*/ 1481226 h 2383899"/>
                <a:gd name="connsiteX52" fmla="*/ 1731169 w 2082933"/>
                <a:gd name="connsiteY52" fmla="*/ 1505562 h 2383899"/>
                <a:gd name="connsiteX53" fmla="*/ 1756611 w 2082933"/>
                <a:gd name="connsiteY53" fmla="*/ 1531005 h 2383899"/>
                <a:gd name="connsiteX54" fmla="*/ 1706833 w 2082933"/>
                <a:gd name="connsiteY54" fmla="*/ 1531005 h 2383899"/>
                <a:gd name="connsiteX55" fmla="*/ 1681391 w 2082933"/>
                <a:gd name="connsiteY55" fmla="*/ 1556448 h 2383899"/>
                <a:gd name="connsiteX56" fmla="*/ 1706833 w 2082933"/>
                <a:gd name="connsiteY56" fmla="*/ 1556448 h 2383899"/>
                <a:gd name="connsiteX57" fmla="*/ 1706833 w 2082933"/>
                <a:gd name="connsiteY57" fmla="*/ 1580785 h 2383899"/>
                <a:gd name="connsiteX58" fmla="*/ 1681391 w 2082933"/>
                <a:gd name="connsiteY58" fmla="*/ 1580785 h 2383899"/>
                <a:gd name="connsiteX59" fmla="*/ 1706833 w 2082933"/>
                <a:gd name="connsiteY59" fmla="*/ 1606228 h 2383899"/>
                <a:gd name="connsiteX60" fmla="*/ 1681391 w 2082933"/>
                <a:gd name="connsiteY60" fmla="*/ 1681451 h 2383899"/>
                <a:gd name="connsiteX61" fmla="*/ 1631613 w 2082933"/>
                <a:gd name="connsiteY61" fmla="*/ 1656008 h 2383899"/>
                <a:gd name="connsiteX62" fmla="*/ 1556393 w 2082933"/>
                <a:gd name="connsiteY62" fmla="*/ 1656008 h 2383899"/>
                <a:gd name="connsiteX63" fmla="*/ 1505509 w 2082933"/>
                <a:gd name="connsiteY63" fmla="*/ 1631671 h 2383899"/>
                <a:gd name="connsiteX64" fmla="*/ 1481173 w 2082933"/>
                <a:gd name="connsiteY64" fmla="*/ 1656008 h 2383899"/>
                <a:gd name="connsiteX65" fmla="*/ 1505509 w 2082933"/>
                <a:gd name="connsiteY65" fmla="*/ 1681451 h 2383899"/>
                <a:gd name="connsiteX66" fmla="*/ 1455731 w 2082933"/>
                <a:gd name="connsiteY66" fmla="*/ 1706894 h 2383899"/>
                <a:gd name="connsiteX67" fmla="*/ 1380511 w 2082933"/>
                <a:gd name="connsiteY67" fmla="*/ 1857339 h 2383899"/>
                <a:gd name="connsiteX68" fmla="*/ 1405953 w 2082933"/>
                <a:gd name="connsiteY68" fmla="*/ 1932562 h 2383899"/>
                <a:gd name="connsiteX69" fmla="*/ 1355068 w 2082933"/>
                <a:gd name="connsiteY69" fmla="*/ 1932562 h 2383899"/>
                <a:gd name="connsiteX70" fmla="*/ 1316100 w 2082933"/>
                <a:gd name="connsiteY70" fmla="*/ 1919381 h 2383899"/>
                <a:gd name="connsiteX71" fmla="*/ 1316100 w 2082933"/>
                <a:gd name="connsiteY71" fmla="*/ 1919382 h 2383899"/>
                <a:gd name="connsiteX72" fmla="*/ 1355068 w 2082933"/>
                <a:gd name="connsiteY72" fmla="*/ 1932563 h 2383899"/>
                <a:gd name="connsiteX73" fmla="*/ 1405952 w 2082933"/>
                <a:gd name="connsiteY73" fmla="*/ 1932563 h 2383899"/>
                <a:gd name="connsiteX74" fmla="*/ 1405952 w 2082933"/>
                <a:gd name="connsiteY74" fmla="*/ 2007785 h 2383899"/>
                <a:gd name="connsiteX75" fmla="*/ 1355068 w 2082933"/>
                <a:gd name="connsiteY75" fmla="*/ 2208011 h 2383899"/>
                <a:gd name="connsiteX76" fmla="*/ 1279848 w 2082933"/>
                <a:gd name="connsiteY76" fmla="*/ 2334119 h 2383899"/>
                <a:gd name="connsiteX77" fmla="*/ 1254406 w 2082933"/>
                <a:gd name="connsiteY77" fmla="*/ 2358456 h 2383899"/>
                <a:gd name="connsiteX78" fmla="*/ 1204628 w 2082933"/>
                <a:gd name="connsiteY78" fmla="*/ 2358456 h 2383899"/>
                <a:gd name="connsiteX79" fmla="*/ 1179186 w 2082933"/>
                <a:gd name="connsiteY79" fmla="*/ 2383899 h 2383899"/>
                <a:gd name="connsiteX80" fmla="*/ 1154849 w 2082933"/>
                <a:gd name="connsiteY80" fmla="*/ 2358456 h 2383899"/>
                <a:gd name="connsiteX81" fmla="*/ 1129407 w 2082933"/>
                <a:gd name="connsiteY81" fmla="*/ 2308676 h 2383899"/>
                <a:gd name="connsiteX82" fmla="*/ 1103965 w 2082933"/>
                <a:gd name="connsiteY82" fmla="*/ 2334119 h 2383899"/>
                <a:gd name="connsiteX83" fmla="*/ 1103965 w 2082933"/>
                <a:gd name="connsiteY83" fmla="*/ 2383899 h 2383899"/>
                <a:gd name="connsiteX84" fmla="*/ 1028745 w 2082933"/>
                <a:gd name="connsiteY84" fmla="*/ 2334119 h 2383899"/>
                <a:gd name="connsiteX85" fmla="*/ 1028745 w 2082933"/>
                <a:gd name="connsiteY85" fmla="*/ 2283233 h 2383899"/>
                <a:gd name="connsiteX86" fmla="*/ 929189 w 2082933"/>
                <a:gd name="connsiteY86" fmla="*/ 2158231 h 2383899"/>
                <a:gd name="connsiteX87" fmla="*/ 853969 w 2082933"/>
                <a:gd name="connsiteY87" fmla="*/ 2132788 h 2383899"/>
                <a:gd name="connsiteX88" fmla="*/ 803085 w 2082933"/>
                <a:gd name="connsiteY88" fmla="*/ 2208011 h 2383899"/>
                <a:gd name="connsiteX89" fmla="*/ 753307 w 2082933"/>
                <a:gd name="connsiteY89" fmla="*/ 2208011 h 2383899"/>
                <a:gd name="connsiteX90" fmla="*/ 727865 w 2082933"/>
                <a:gd name="connsiteY90" fmla="*/ 2183674 h 2383899"/>
                <a:gd name="connsiteX91" fmla="*/ 652645 w 2082933"/>
                <a:gd name="connsiteY91" fmla="*/ 2233454 h 2383899"/>
                <a:gd name="connsiteX92" fmla="*/ 627203 w 2082933"/>
                <a:gd name="connsiteY92" fmla="*/ 2208011 h 2383899"/>
                <a:gd name="connsiteX93" fmla="*/ 627203 w 2082933"/>
                <a:gd name="connsiteY93" fmla="*/ 2092001 h 2383899"/>
                <a:gd name="connsiteX94" fmla="*/ 627202 w 2082933"/>
                <a:gd name="connsiteY94" fmla="*/ 2092001 h 2383899"/>
                <a:gd name="connsiteX95" fmla="*/ 627202 w 2082933"/>
                <a:gd name="connsiteY95" fmla="*/ 2208011 h 2383899"/>
                <a:gd name="connsiteX96" fmla="*/ 577424 w 2082933"/>
                <a:gd name="connsiteY96" fmla="*/ 2208011 h 2383899"/>
                <a:gd name="connsiteX97" fmla="*/ 551982 w 2082933"/>
                <a:gd name="connsiteY97" fmla="*/ 2132788 h 2383899"/>
                <a:gd name="connsiteX98" fmla="*/ 502204 w 2082933"/>
                <a:gd name="connsiteY98" fmla="*/ 2132788 h 2383899"/>
                <a:gd name="connsiteX99" fmla="*/ 502204 w 2082933"/>
                <a:gd name="connsiteY99" fmla="*/ 2183674 h 2383899"/>
                <a:gd name="connsiteX100" fmla="*/ 377206 w 2082933"/>
                <a:gd name="connsiteY100" fmla="*/ 2233454 h 2383899"/>
                <a:gd name="connsiteX101" fmla="*/ 377206 w 2082933"/>
                <a:gd name="connsiteY101" fmla="*/ 2183674 h 2383899"/>
                <a:gd name="connsiteX102" fmla="*/ 326322 w 2082933"/>
                <a:gd name="connsiteY102" fmla="*/ 2158231 h 2383899"/>
                <a:gd name="connsiteX103" fmla="*/ 351764 w 2082933"/>
                <a:gd name="connsiteY103" fmla="*/ 2083009 h 2383899"/>
                <a:gd name="connsiteX104" fmla="*/ 301986 w 2082933"/>
                <a:gd name="connsiteY104" fmla="*/ 2057566 h 2383899"/>
                <a:gd name="connsiteX105" fmla="*/ 226766 w 2082933"/>
                <a:gd name="connsiteY105" fmla="*/ 2108452 h 2383899"/>
                <a:gd name="connsiteX106" fmla="*/ 126104 w 2082933"/>
                <a:gd name="connsiteY106" fmla="*/ 2132788 h 2383899"/>
                <a:gd name="connsiteX107" fmla="*/ 126104 w 2082933"/>
                <a:gd name="connsiteY107" fmla="*/ 2083009 h 2383899"/>
                <a:gd name="connsiteX108" fmla="*/ 76326 w 2082933"/>
                <a:gd name="connsiteY108" fmla="*/ 2083009 h 2383899"/>
                <a:gd name="connsiteX109" fmla="*/ 0 w 2082933"/>
                <a:gd name="connsiteY109" fmla="*/ 2132788 h 2383899"/>
                <a:gd name="connsiteX110" fmla="*/ 0 w 2082933"/>
                <a:gd name="connsiteY110" fmla="*/ 2007786 h 2383899"/>
                <a:gd name="connsiteX111" fmla="*/ 126104 w 2082933"/>
                <a:gd name="connsiteY111" fmla="*/ 1982343 h 2383899"/>
                <a:gd name="connsiteX112" fmla="*/ 226766 w 2082933"/>
                <a:gd name="connsiteY112" fmla="*/ 1982343 h 2383899"/>
                <a:gd name="connsiteX113" fmla="*/ 502204 w 2082933"/>
                <a:gd name="connsiteY113" fmla="*/ 1806454 h 2383899"/>
                <a:gd name="connsiteX114" fmla="*/ 551982 w 2082933"/>
                <a:gd name="connsiteY114" fmla="*/ 1681451 h 2383899"/>
                <a:gd name="connsiteX115" fmla="*/ 803085 w 2082933"/>
                <a:gd name="connsiteY115" fmla="*/ 1631672 h 2383899"/>
                <a:gd name="connsiteX116" fmla="*/ 878305 w 2082933"/>
                <a:gd name="connsiteY116" fmla="*/ 1531006 h 2383899"/>
                <a:gd name="connsiteX117" fmla="*/ 929189 w 2082933"/>
                <a:gd name="connsiteY117" fmla="*/ 1406003 h 2383899"/>
                <a:gd name="connsiteX118" fmla="*/ 963523 w 2082933"/>
                <a:gd name="connsiteY118" fmla="*/ 1440338 h 2383899"/>
                <a:gd name="connsiteX119" fmla="*/ 963523 w 2082933"/>
                <a:gd name="connsiteY119" fmla="*/ 1440337 h 2383899"/>
                <a:gd name="connsiteX120" fmla="*/ 929189 w 2082933"/>
                <a:gd name="connsiteY120" fmla="*/ 1406003 h 2383899"/>
                <a:gd name="connsiteX121" fmla="*/ 978967 w 2082933"/>
                <a:gd name="connsiteY121" fmla="*/ 1355117 h 2383899"/>
                <a:gd name="connsiteX122" fmla="*/ 1054187 w 2082933"/>
                <a:gd name="connsiteY122" fmla="*/ 1305337 h 2383899"/>
                <a:gd name="connsiteX123" fmla="*/ 1079629 w 2082933"/>
                <a:gd name="connsiteY123" fmla="*/ 1254451 h 2383899"/>
                <a:gd name="connsiteX124" fmla="*/ 1154849 w 2082933"/>
                <a:gd name="connsiteY124" fmla="*/ 1154891 h 2383899"/>
                <a:gd name="connsiteX125" fmla="*/ 1154850 w 2082933"/>
                <a:gd name="connsiteY125" fmla="*/ 1154891 h 2383899"/>
                <a:gd name="connsiteX126" fmla="*/ 1179186 w 2082933"/>
                <a:gd name="connsiteY126" fmla="*/ 1104006 h 2383899"/>
                <a:gd name="connsiteX127" fmla="*/ 1204628 w 2082933"/>
                <a:gd name="connsiteY127" fmla="*/ 1079669 h 2383899"/>
                <a:gd name="connsiteX128" fmla="*/ 1279848 w 2082933"/>
                <a:gd name="connsiteY128" fmla="*/ 929223 h 2383899"/>
                <a:gd name="connsiteX129" fmla="*/ 1305291 w 2082933"/>
                <a:gd name="connsiteY129" fmla="*/ 778777 h 2383899"/>
                <a:gd name="connsiteX130" fmla="*/ 1230070 w 2082933"/>
                <a:gd name="connsiteY130" fmla="*/ 727891 h 2383899"/>
                <a:gd name="connsiteX131" fmla="*/ 1204628 w 2082933"/>
                <a:gd name="connsiteY131" fmla="*/ 753334 h 2383899"/>
                <a:gd name="connsiteX132" fmla="*/ 1179186 w 2082933"/>
                <a:gd name="connsiteY132" fmla="*/ 753334 h 2383899"/>
                <a:gd name="connsiteX133" fmla="*/ 1179186 w 2082933"/>
                <a:gd name="connsiteY133" fmla="*/ 703555 h 2383899"/>
                <a:gd name="connsiteX134" fmla="*/ 1230070 w 2082933"/>
                <a:gd name="connsiteY134" fmla="*/ 703555 h 2383899"/>
                <a:gd name="connsiteX135" fmla="*/ 1305291 w 2082933"/>
                <a:gd name="connsiteY135" fmla="*/ 652669 h 2383899"/>
                <a:gd name="connsiteX136" fmla="*/ 1380511 w 2082933"/>
                <a:gd name="connsiteY136" fmla="*/ 527666 h 2383899"/>
                <a:gd name="connsiteX137" fmla="*/ 1330734 w 2082933"/>
                <a:gd name="connsiteY137" fmla="*/ 452444 h 2383899"/>
                <a:gd name="connsiteX138" fmla="*/ 1330732 w 2082933"/>
                <a:gd name="connsiteY138" fmla="*/ 452444 h 2383899"/>
                <a:gd name="connsiteX139" fmla="*/ 1355068 w 2082933"/>
                <a:gd name="connsiteY139" fmla="*/ 401557 h 2383899"/>
                <a:gd name="connsiteX140" fmla="*/ 1330732 w 2082933"/>
                <a:gd name="connsiteY140" fmla="*/ 377220 h 2383899"/>
                <a:gd name="connsiteX141" fmla="*/ 1405952 w 2082933"/>
                <a:gd name="connsiteY141" fmla="*/ 326334 h 2383899"/>
                <a:gd name="connsiteX142" fmla="*/ 1430288 w 2082933"/>
                <a:gd name="connsiteY142" fmla="*/ 351777 h 2383899"/>
                <a:gd name="connsiteX143" fmla="*/ 1505508 w 2082933"/>
                <a:gd name="connsiteY143" fmla="*/ 326334 h 2383899"/>
                <a:gd name="connsiteX144" fmla="*/ 1556393 w 2082933"/>
                <a:gd name="connsiteY144" fmla="*/ 251111 h 2383899"/>
                <a:gd name="connsiteX145" fmla="*/ 1580728 w 2082933"/>
                <a:gd name="connsiteY145" fmla="*/ 175889 h 2383899"/>
                <a:gd name="connsiteX146" fmla="*/ 1580728 w 2082933"/>
                <a:gd name="connsiteY146" fmla="*/ 151552 h 2383899"/>
                <a:gd name="connsiteX147" fmla="*/ 1606171 w 2082933"/>
                <a:gd name="connsiteY147" fmla="*/ 100666 h 2383899"/>
                <a:gd name="connsiteX148" fmla="*/ 1655949 w 2082933"/>
                <a:gd name="connsiteY148" fmla="*/ 151552 h 2383899"/>
                <a:gd name="connsiteX149" fmla="*/ 1681391 w 2082933"/>
                <a:gd name="connsiteY149" fmla="*/ 126109 h 2383899"/>
                <a:gd name="connsiteX150" fmla="*/ 1706833 w 2082933"/>
                <a:gd name="connsiteY150" fmla="*/ 151552 h 2383899"/>
                <a:gd name="connsiteX151" fmla="*/ 1706833 w 2082933"/>
                <a:gd name="connsiteY151" fmla="*/ 175889 h 2383899"/>
                <a:gd name="connsiteX152" fmla="*/ 1681391 w 2082933"/>
                <a:gd name="connsiteY152" fmla="*/ 326334 h 2383899"/>
                <a:gd name="connsiteX153" fmla="*/ 1731169 w 2082933"/>
                <a:gd name="connsiteY153" fmla="*/ 351777 h 2383899"/>
                <a:gd name="connsiteX154" fmla="*/ 1782053 w 2082933"/>
                <a:gd name="connsiteY154" fmla="*/ 326334 h 2383899"/>
                <a:gd name="connsiteX155" fmla="*/ 1806389 w 2082933"/>
                <a:gd name="connsiteY155" fmla="*/ 276555 h 2383899"/>
                <a:gd name="connsiteX156" fmla="*/ 1881609 w 2082933"/>
                <a:gd name="connsiteY156" fmla="*/ 377220 h 2383899"/>
                <a:gd name="connsiteX157" fmla="*/ 1932493 w 2082933"/>
                <a:gd name="connsiteY157" fmla="*/ 326334 h 2383899"/>
                <a:gd name="connsiteX158" fmla="*/ 1982271 w 2082933"/>
                <a:gd name="connsiteY158" fmla="*/ 201332 h 2383899"/>
                <a:gd name="connsiteX159" fmla="*/ 1932493 w 2082933"/>
                <a:gd name="connsiteY159" fmla="*/ 126109 h 2383899"/>
                <a:gd name="connsiteX160" fmla="*/ 1881609 w 2082933"/>
                <a:gd name="connsiteY160" fmla="*/ 175889 h 2383899"/>
                <a:gd name="connsiteX161" fmla="*/ 1756611 w 2082933"/>
                <a:gd name="connsiteY161" fmla="*/ 201332 h 2383899"/>
                <a:gd name="connsiteX162" fmla="*/ 1806389 w 2082933"/>
                <a:gd name="connsiteY162" fmla="*/ 50886 h 2383899"/>
                <a:gd name="connsiteX0" fmla="*/ 502205 w 2082933"/>
                <a:gd name="connsiteY0" fmla="*/ 1430340 h 2383899"/>
                <a:gd name="connsiteX1" fmla="*/ 476763 w 2082933"/>
                <a:gd name="connsiteY1" fmla="*/ 1481226 h 2383899"/>
                <a:gd name="connsiteX2" fmla="*/ 426985 w 2082933"/>
                <a:gd name="connsiteY2" fmla="*/ 1531006 h 2383899"/>
                <a:gd name="connsiteX3" fmla="*/ 426985 w 2082933"/>
                <a:gd name="connsiteY3" fmla="*/ 1556449 h 2383899"/>
                <a:gd name="connsiteX4" fmla="*/ 476763 w 2082933"/>
                <a:gd name="connsiteY4" fmla="*/ 1556449 h 2383899"/>
                <a:gd name="connsiteX5" fmla="*/ 476763 w 2082933"/>
                <a:gd name="connsiteY5" fmla="*/ 1580785 h 2383899"/>
                <a:gd name="connsiteX6" fmla="*/ 426985 w 2082933"/>
                <a:gd name="connsiteY6" fmla="*/ 1631671 h 2383899"/>
                <a:gd name="connsiteX7" fmla="*/ 326323 w 2082933"/>
                <a:gd name="connsiteY7" fmla="*/ 1656008 h 2383899"/>
                <a:gd name="connsiteX8" fmla="*/ 351765 w 2082933"/>
                <a:gd name="connsiteY8" fmla="*/ 1606228 h 2383899"/>
                <a:gd name="connsiteX9" fmla="*/ 377207 w 2082933"/>
                <a:gd name="connsiteY9" fmla="*/ 1580785 h 2383899"/>
                <a:gd name="connsiteX10" fmla="*/ 377207 w 2082933"/>
                <a:gd name="connsiteY10" fmla="*/ 1556449 h 2383899"/>
                <a:gd name="connsiteX11" fmla="*/ 326323 w 2082933"/>
                <a:gd name="connsiteY11" fmla="*/ 1580785 h 2383899"/>
                <a:gd name="connsiteX12" fmla="*/ 326323 w 2082933"/>
                <a:gd name="connsiteY12" fmla="*/ 1531006 h 2383899"/>
                <a:gd name="connsiteX13" fmla="*/ 401543 w 2082933"/>
                <a:gd name="connsiteY13" fmla="*/ 1455783 h 2383899"/>
                <a:gd name="connsiteX14" fmla="*/ 502205 w 2082933"/>
                <a:gd name="connsiteY14" fmla="*/ 1430340 h 2383899"/>
                <a:gd name="connsiteX15" fmla="*/ 1881609 w 2082933"/>
                <a:gd name="connsiteY15" fmla="*/ 0 h 2383899"/>
                <a:gd name="connsiteX16" fmla="*/ 1932493 w 2082933"/>
                <a:gd name="connsiteY16" fmla="*/ 50886 h 2383899"/>
                <a:gd name="connsiteX17" fmla="*/ 1932493 w 2082933"/>
                <a:gd name="connsiteY17" fmla="*/ 76329 h 2383899"/>
                <a:gd name="connsiteX18" fmla="*/ 2007713 w 2082933"/>
                <a:gd name="connsiteY18" fmla="*/ 126109 h 2383899"/>
                <a:gd name="connsiteX19" fmla="*/ 2057491 w 2082933"/>
                <a:gd name="connsiteY19" fmla="*/ 126109 h 2383899"/>
                <a:gd name="connsiteX20" fmla="*/ 2082933 w 2082933"/>
                <a:gd name="connsiteY20" fmla="*/ 126109 h 2383899"/>
                <a:gd name="connsiteX21" fmla="*/ 2007713 w 2082933"/>
                <a:gd name="connsiteY21" fmla="*/ 226775 h 2383899"/>
                <a:gd name="connsiteX22" fmla="*/ 1957935 w 2082933"/>
                <a:gd name="connsiteY22" fmla="*/ 476780 h 2383899"/>
                <a:gd name="connsiteX23" fmla="*/ 1957935 w 2082933"/>
                <a:gd name="connsiteY23" fmla="*/ 577446 h 2383899"/>
                <a:gd name="connsiteX24" fmla="*/ 2007713 w 2082933"/>
                <a:gd name="connsiteY24" fmla="*/ 602889 h 2383899"/>
                <a:gd name="connsiteX25" fmla="*/ 2033155 w 2082933"/>
                <a:gd name="connsiteY25" fmla="*/ 652668 h 2383899"/>
                <a:gd name="connsiteX26" fmla="*/ 2057491 w 2082933"/>
                <a:gd name="connsiteY26" fmla="*/ 703554 h 2383899"/>
                <a:gd name="connsiteX27" fmla="*/ 2057491 w 2082933"/>
                <a:gd name="connsiteY27" fmla="*/ 778777 h 2383899"/>
                <a:gd name="connsiteX28" fmla="*/ 2033155 w 2082933"/>
                <a:gd name="connsiteY28" fmla="*/ 803114 h 2383899"/>
                <a:gd name="connsiteX29" fmla="*/ 2057491 w 2082933"/>
                <a:gd name="connsiteY29" fmla="*/ 828557 h 2383899"/>
                <a:gd name="connsiteX30" fmla="*/ 2033155 w 2082933"/>
                <a:gd name="connsiteY30" fmla="*/ 854000 h 2383899"/>
                <a:gd name="connsiteX31" fmla="*/ 2033155 w 2082933"/>
                <a:gd name="connsiteY31" fmla="*/ 878337 h 2383899"/>
                <a:gd name="connsiteX32" fmla="*/ 2082933 w 2082933"/>
                <a:gd name="connsiteY32" fmla="*/ 903780 h 2383899"/>
                <a:gd name="connsiteX33" fmla="*/ 2057491 w 2082933"/>
                <a:gd name="connsiteY33" fmla="*/ 953559 h 2383899"/>
                <a:gd name="connsiteX34" fmla="*/ 2082933 w 2082933"/>
                <a:gd name="connsiteY34" fmla="*/ 1004445 h 2383899"/>
                <a:gd name="connsiteX35" fmla="*/ 2033155 w 2082933"/>
                <a:gd name="connsiteY35" fmla="*/ 1104005 h 2383899"/>
                <a:gd name="connsiteX36" fmla="*/ 2057491 w 2082933"/>
                <a:gd name="connsiteY36" fmla="*/ 1104005 h 2383899"/>
                <a:gd name="connsiteX37" fmla="*/ 2057491 w 2082933"/>
                <a:gd name="connsiteY37" fmla="*/ 1154891 h 2383899"/>
                <a:gd name="connsiteX38" fmla="*/ 2007713 w 2082933"/>
                <a:gd name="connsiteY38" fmla="*/ 1179228 h 2383899"/>
                <a:gd name="connsiteX39" fmla="*/ 2007713 w 2082933"/>
                <a:gd name="connsiteY39" fmla="*/ 1204671 h 2383899"/>
                <a:gd name="connsiteX40" fmla="*/ 1957935 w 2082933"/>
                <a:gd name="connsiteY40" fmla="*/ 1279894 h 2383899"/>
                <a:gd name="connsiteX41" fmla="*/ 1957935 w 2082933"/>
                <a:gd name="connsiteY41" fmla="*/ 1330780 h 2383899"/>
                <a:gd name="connsiteX42" fmla="*/ 1907051 w 2082933"/>
                <a:gd name="connsiteY42" fmla="*/ 1355116 h 2383899"/>
                <a:gd name="connsiteX43" fmla="*/ 1881609 w 2082933"/>
                <a:gd name="connsiteY43" fmla="*/ 1380559 h 2383899"/>
                <a:gd name="connsiteX44" fmla="*/ 1857273 w 2082933"/>
                <a:gd name="connsiteY44" fmla="*/ 1355116 h 2383899"/>
                <a:gd name="connsiteX45" fmla="*/ 1857273 w 2082933"/>
                <a:gd name="connsiteY45" fmla="*/ 1406002 h 2383899"/>
                <a:gd name="connsiteX46" fmla="*/ 1806389 w 2082933"/>
                <a:gd name="connsiteY46" fmla="*/ 1380559 h 2383899"/>
                <a:gd name="connsiteX47" fmla="*/ 1775309 w 2082933"/>
                <a:gd name="connsiteY47" fmla="*/ 1380559 h 2383899"/>
                <a:gd name="connsiteX48" fmla="*/ 1775309 w 2082933"/>
                <a:gd name="connsiteY48" fmla="*/ 1380560 h 2383899"/>
                <a:gd name="connsiteX49" fmla="*/ 1806389 w 2082933"/>
                <a:gd name="connsiteY49" fmla="*/ 1380560 h 2383899"/>
                <a:gd name="connsiteX50" fmla="*/ 1831831 w 2082933"/>
                <a:gd name="connsiteY50" fmla="*/ 1430340 h 2383899"/>
                <a:gd name="connsiteX51" fmla="*/ 1782053 w 2082933"/>
                <a:gd name="connsiteY51" fmla="*/ 1455783 h 2383899"/>
                <a:gd name="connsiteX52" fmla="*/ 1756611 w 2082933"/>
                <a:gd name="connsiteY52" fmla="*/ 1481226 h 2383899"/>
                <a:gd name="connsiteX53" fmla="*/ 1731169 w 2082933"/>
                <a:gd name="connsiteY53" fmla="*/ 1505562 h 2383899"/>
                <a:gd name="connsiteX54" fmla="*/ 1756611 w 2082933"/>
                <a:gd name="connsiteY54" fmla="*/ 1531005 h 2383899"/>
                <a:gd name="connsiteX55" fmla="*/ 1706833 w 2082933"/>
                <a:gd name="connsiteY55" fmla="*/ 1531005 h 2383899"/>
                <a:gd name="connsiteX56" fmla="*/ 1681391 w 2082933"/>
                <a:gd name="connsiteY56" fmla="*/ 1556448 h 2383899"/>
                <a:gd name="connsiteX57" fmla="*/ 1706833 w 2082933"/>
                <a:gd name="connsiteY57" fmla="*/ 1556448 h 2383899"/>
                <a:gd name="connsiteX58" fmla="*/ 1706833 w 2082933"/>
                <a:gd name="connsiteY58" fmla="*/ 1580785 h 2383899"/>
                <a:gd name="connsiteX59" fmla="*/ 1681391 w 2082933"/>
                <a:gd name="connsiteY59" fmla="*/ 1580785 h 2383899"/>
                <a:gd name="connsiteX60" fmla="*/ 1706833 w 2082933"/>
                <a:gd name="connsiteY60" fmla="*/ 1606228 h 2383899"/>
                <a:gd name="connsiteX61" fmla="*/ 1681391 w 2082933"/>
                <a:gd name="connsiteY61" fmla="*/ 1681451 h 2383899"/>
                <a:gd name="connsiteX62" fmla="*/ 1631613 w 2082933"/>
                <a:gd name="connsiteY62" fmla="*/ 1656008 h 2383899"/>
                <a:gd name="connsiteX63" fmla="*/ 1556393 w 2082933"/>
                <a:gd name="connsiteY63" fmla="*/ 1656008 h 2383899"/>
                <a:gd name="connsiteX64" fmla="*/ 1505509 w 2082933"/>
                <a:gd name="connsiteY64" fmla="*/ 1631671 h 2383899"/>
                <a:gd name="connsiteX65" fmla="*/ 1481173 w 2082933"/>
                <a:gd name="connsiteY65" fmla="*/ 1656008 h 2383899"/>
                <a:gd name="connsiteX66" fmla="*/ 1505509 w 2082933"/>
                <a:gd name="connsiteY66" fmla="*/ 1681451 h 2383899"/>
                <a:gd name="connsiteX67" fmla="*/ 1455731 w 2082933"/>
                <a:gd name="connsiteY67" fmla="*/ 1706894 h 2383899"/>
                <a:gd name="connsiteX68" fmla="*/ 1380511 w 2082933"/>
                <a:gd name="connsiteY68" fmla="*/ 1857339 h 2383899"/>
                <a:gd name="connsiteX69" fmla="*/ 1405953 w 2082933"/>
                <a:gd name="connsiteY69" fmla="*/ 1932562 h 2383899"/>
                <a:gd name="connsiteX70" fmla="*/ 1355068 w 2082933"/>
                <a:gd name="connsiteY70" fmla="*/ 1932562 h 2383899"/>
                <a:gd name="connsiteX71" fmla="*/ 1316100 w 2082933"/>
                <a:gd name="connsiteY71" fmla="*/ 1919381 h 2383899"/>
                <a:gd name="connsiteX72" fmla="*/ 1316100 w 2082933"/>
                <a:gd name="connsiteY72" fmla="*/ 1919382 h 2383899"/>
                <a:gd name="connsiteX73" fmla="*/ 1355068 w 2082933"/>
                <a:gd name="connsiteY73" fmla="*/ 1932563 h 2383899"/>
                <a:gd name="connsiteX74" fmla="*/ 1405952 w 2082933"/>
                <a:gd name="connsiteY74" fmla="*/ 1932563 h 2383899"/>
                <a:gd name="connsiteX75" fmla="*/ 1405952 w 2082933"/>
                <a:gd name="connsiteY75" fmla="*/ 2007785 h 2383899"/>
                <a:gd name="connsiteX76" fmla="*/ 1355068 w 2082933"/>
                <a:gd name="connsiteY76" fmla="*/ 2208011 h 2383899"/>
                <a:gd name="connsiteX77" fmla="*/ 1279848 w 2082933"/>
                <a:gd name="connsiteY77" fmla="*/ 2334119 h 2383899"/>
                <a:gd name="connsiteX78" fmla="*/ 1254406 w 2082933"/>
                <a:gd name="connsiteY78" fmla="*/ 2358456 h 2383899"/>
                <a:gd name="connsiteX79" fmla="*/ 1204628 w 2082933"/>
                <a:gd name="connsiteY79" fmla="*/ 2358456 h 2383899"/>
                <a:gd name="connsiteX80" fmla="*/ 1179186 w 2082933"/>
                <a:gd name="connsiteY80" fmla="*/ 2383899 h 2383899"/>
                <a:gd name="connsiteX81" fmla="*/ 1154849 w 2082933"/>
                <a:gd name="connsiteY81" fmla="*/ 2358456 h 2383899"/>
                <a:gd name="connsiteX82" fmla="*/ 1129407 w 2082933"/>
                <a:gd name="connsiteY82" fmla="*/ 2308676 h 2383899"/>
                <a:gd name="connsiteX83" fmla="*/ 1103965 w 2082933"/>
                <a:gd name="connsiteY83" fmla="*/ 2334119 h 2383899"/>
                <a:gd name="connsiteX84" fmla="*/ 1103965 w 2082933"/>
                <a:gd name="connsiteY84" fmla="*/ 2383899 h 2383899"/>
                <a:gd name="connsiteX85" fmla="*/ 1028745 w 2082933"/>
                <a:gd name="connsiteY85" fmla="*/ 2334119 h 2383899"/>
                <a:gd name="connsiteX86" fmla="*/ 1028745 w 2082933"/>
                <a:gd name="connsiteY86" fmla="*/ 2283233 h 2383899"/>
                <a:gd name="connsiteX87" fmla="*/ 929189 w 2082933"/>
                <a:gd name="connsiteY87" fmla="*/ 2158231 h 2383899"/>
                <a:gd name="connsiteX88" fmla="*/ 853969 w 2082933"/>
                <a:gd name="connsiteY88" fmla="*/ 2132788 h 2383899"/>
                <a:gd name="connsiteX89" fmla="*/ 803085 w 2082933"/>
                <a:gd name="connsiteY89" fmla="*/ 2208011 h 2383899"/>
                <a:gd name="connsiteX90" fmla="*/ 753307 w 2082933"/>
                <a:gd name="connsiteY90" fmla="*/ 2208011 h 2383899"/>
                <a:gd name="connsiteX91" fmla="*/ 727865 w 2082933"/>
                <a:gd name="connsiteY91" fmla="*/ 2183674 h 2383899"/>
                <a:gd name="connsiteX92" fmla="*/ 652645 w 2082933"/>
                <a:gd name="connsiteY92" fmla="*/ 2233454 h 2383899"/>
                <a:gd name="connsiteX93" fmla="*/ 627203 w 2082933"/>
                <a:gd name="connsiteY93" fmla="*/ 2208011 h 2383899"/>
                <a:gd name="connsiteX94" fmla="*/ 627203 w 2082933"/>
                <a:gd name="connsiteY94" fmla="*/ 2092001 h 2383899"/>
                <a:gd name="connsiteX95" fmla="*/ 627202 w 2082933"/>
                <a:gd name="connsiteY95" fmla="*/ 2092001 h 2383899"/>
                <a:gd name="connsiteX96" fmla="*/ 627202 w 2082933"/>
                <a:gd name="connsiteY96" fmla="*/ 2208011 h 2383899"/>
                <a:gd name="connsiteX97" fmla="*/ 577424 w 2082933"/>
                <a:gd name="connsiteY97" fmla="*/ 2208011 h 2383899"/>
                <a:gd name="connsiteX98" fmla="*/ 551982 w 2082933"/>
                <a:gd name="connsiteY98" fmla="*/ 2132788 h 2383899"/>
                <a:gd name="connsiteX99" fmla="*/ 502204 w 2082933"/>
                <a:gd name="connsiteY99" fmla="*/ 2132788 h 2383899"/>
                <a:gd name="connsiteX100" fmla="*/ 502204 w 2082933"/>
                <a:gd name="connsiteY100" fmla="*/ 2183674 h 2383899"/>
                <a:gd name="connsiteX101" fmla="*/ 377206 w 2082933"/>
                <a:gd name="connsiteY101" fmla="*/ 2233454 h 2383899"/>
                <a:gd name="connsiteX102" fmla="*/ 377206 w 2082933"/>
                <a:gd name="connsiteY102" fmla="*/ 2183674 h 2383899"/>
                <a:gd name="connsiteX103" fmla="*/ 326322 w 2082933"/>
                <a:gd name="connsiteY103" fmla="*/ 2158231 h 2383899"/>
                <a:gd name="connsiteX104" fmla="*/ 351764 w 2082933"/>
                <a:gd name="connsiteY104" fmla="*/ 2083009 h 2383899"/>
                <a:gd name="connsiteX105" fmla="*/ 301986 w 2082933"/>
                <a:gd name="connsiteY105" fmla="*/ 2057566 h 2383899"/>
                <a:gd name="connsiteX106" fmla="*/ 226766 w 2082933"/>
                <a:gd name="connsiteY106" fmla="*/ 2108452 h 2383899"/>
                <a:gd name="connsiteX107" fmla="*/ 126104 w 2082933"/>
                <a:gd name="connsiteY107" fmla="*/ 2132788 h 2383899"/>
                <a:gd name="connsiteX108" fmla="*/ 126104 w 2082933"/>
                <a:gd name="connsiteY108" fmla="*/ 2083009 h 2383899"/>
                <a:gd name="connsiteX109" fmla="*/ 76326 w 2082933"/>
                <a:gd name="connsiteY109" fmla="*/ 2083009 h 2383899"/>
                <a:gd name="connsiteX110" fmla="*/ 0 w 2082933"/>
                <a:gd name="connsiteY110" fmla="*/ 2132788 h 2383899"/>
                <a:gd name="connsiteX111" fmla="*/ 0 w 2082933"/>
                <a:gd name="connsiteY111" fmla="*/ 2007786 h 2383899"/>
                <a:gd name="connsiteX112" fmla="*/ 126104 w 2082933"/>
                <a:gd name="connsiteY112" fmla="*/ 1982343 h 2383899"/>
                <a:gd name="connsiteX113" fmla="*/ 226766 w 2082933"/>
                <a:gd name="connsiteY113" fmla="*/ 1982343 h 2383899"/>
                <a:gd name="connsiteX114" fmla="*/ 502204 w 2082933"/>
                <a:gd name="connsiteY114" fmla="*/ 1806454 h 2383899"/>
                <a:gd name="connsiteX115" fmla="*/ 551982 w 2082933"/>
                <a:gd name="connsiteY115" fmla="*/ 1681451 h 2383899"/>
                <a:gd name="connsiteX116" fmla="*/ 803085 w 2082933"/>
                <a:gd name="connsiteY116" fmla="*/ 1631672 h 2383899"/>
                <a:gd name="connsiteX117" fmla="*/ 878305 w 2082933"/>
                <a:gd name="connsiteY117" fmla="*/ 1531006 h 2383899"/>
                <a:gd name="connsiteX118" fmla="*/ 929189 w 2082933"/>
                <a:gd name="connsiteY118" fmla="*/ 1406003 h 2383899"/>
                <a:gd name="connsiteX119" fmla="*/ 963523 w 2082933"/>
                <a:gd name="connsiteY119" fmla="*/ 1440338 h 2383899"/>
                <a:gd name="connsiteX120" fmla="*/ 963523 w 2082933"/>
                <a:gd name="connsiteY120" fmla="*/ 1440337 h 2383899"/>
                <a:gd name="connsiteX121" fmla="*/ 929189 w 2082933"/>
                <a:gd name="connsiteY121" fmla="*/ 1406003 h 2383899"/>
                <a:gd name="connsiteX122" fmla="*/ 978967 w 2082933"/>
                <a:gd name="connsiteY122" fmla="*/ 1355117 h 2383899"/>
                <a:gd name="connsiteX123" fmla="*/ 1054187 w 2082933"/>
                <a:gd name="connsiteY123" fmla="*/ 1305337 h 2383899"/>
                <a:gd name="connsiteX124" fmla="*/ 1079629 w 2082933"/>
                <a:gd name="connsiteY124" fmla="*/ 1254451 h 2383899"/>
                <a:gd name="connsiteX125" fmla="*/ 1154849 w 2082933"/>
                <a:gd name="connsiteY125" fmla="*/ 1154891 h 2383899"/>
                <a:gd name="connsiteX126" fmla="*/ 1154850 w 2082933"/>
                <a:gd name="connsiteY126" fmla="*/ 1154891 h 2383899"/>
                <a:gd name="connsiteX127" fmla="*/ 1179186 w 2082933"/>
                <a:gd name="connsiteY127" fmla="*/ 1104006 h 2383899"/>
                <a:gd name="connsiteX128" fmla="*/ 1204628 w 2082933"/>
                <a:gd name="connsiteY128" fmla="*/ 1079669 h 2383899"/>
                <a:gd name="connsiteX129" fmla="*/ 1279848 w 2082933"/>
                <a:gd name="connsiteY129" fmla="*/ 929223 h 2383899"/>
                <a:gd name="connsiteX130" fmla="*/ 1305291 w 2082933"/>
                <a:gd name="connsiteY130" fmla="*/ 778777 h 2383899"/>
                <a:gd name="connsiteX131" fmla="*/ 1230070 w 2082933"/>
                <a:gd name="connsiteY131" fmla="*/ 727891 h 2383899"/>
                <a:gd name="connsiteX132" fmla="*/ 1204628 w 2082933"/>
                <a:gd name="connsiteY132" fmla="*/ 753334 h 2383899"/>
                <a:gd name="connsiteX133" fmla="*/ 1179186 w 2082933"/>
                <a:gd name="connsiteY133" fmla="*/ 753334 h 2383899"/>
                <a:gd name="connsiteX134" fmla="*/ 1179186 w 2082933"/>
                <a:gd name="connsiteY134" fmla="*/ 703555 h 2383899"/>
                <a:gd name="connsiteX135" fmla="*/ 1230070 w 2082933"/>
                <a:gd name="connsiteY135" fmla="*/ 703555 h 2383899"/>
                <a:gd name="connsiteX136" fmla="*/ 1305291 w 2082933"/>
                <a:gd name="connsiteY136" fmla="*/ 652669 h 2383899"/>
                <a:gd name="connsiteX137" fmla="*/ 1380511 w 2082933"/>
                <a:gd name="connsiteY137" fmla="*/ 527666 h 2383899"/>
                <a:gd name="connsiteX138" fmla="*/ 1330734 w 2082933"/>
                <a:gd name="connsiteY138" fmla="*/ 452444 h 2383899"/>
                <a:gd name="connsiteX139" fmla="*/ 1330732 w 2082933"/>
                <a:gd name="connsiteY139" fmla="*/ 452444 h 2383899"/>
                <a:gd name="connsiteX140" fmla="*/ 1355068 w 2082933"/>
                <a:gd name="connsiteY140" fmla="*/ 401557 h 2383899"/>
                <a:gd name="connsiteX141" fmla="*/ 1330732 w 2082933"/>
                <a:gd name="connsiteY141" fmla="*/ 377220 h 2383899"/>
                <a:gd name="connsiteX142" fmla="*/ 1405952 w 2082933"/>
                <a:gd name="connsiteY142" fmla="*/ 326334 h 2383899"/>
                <a:gd name="connsiteX143" fmla="*/ 1430288 w 2082933"/>
                <a:gd name="connsiteY143" fmla="*/ 351777 h 2383899"/>
                <a:gd name="connsiteX144" fmla="*/ 1505508 w 2082933"/>
                <a:gd name="connsiteY144" fmla="*/ 326334 h 2383899"/>
                <a:gd name="connsiteX145" fmla="*/ 1556393 w 2082933"/>
                <a:gd name="connsiteY145" fmla="*/ 251111 h 2383899"/>
                <a:gd name="connsiteX146" fmla="*/ 1580728 w 2082933"/>
                <a:gd name="connsiteY146" fmla="*/ 175889 h 2383899"/>
                <a:gd name="connsiteX147" fmla="*/ 1580728 w 2082933"/>
                <a:gd name="connsiteY147" fmla="*/ 151552 h 2383899"/>
                <a:gd name="connsiteX148" fmla="*/ 1606171 w 2082933"/>
                <a:gd name="connsiteY148" fmla="*/ 100666 h 2383899"/>
                <a:gd name="connsiteX149" fmla="*/ 1655949 w 2082933"/>
                <a:gd name="connsiteY149" fmla="*/ 151552 h 2383899"/>
                <a:gd name="connsiteX150" fmla="*/ 1681391 w 2082933"/>
                <a:gd name="connsiteY150" fmla="*/ 126109 h 2383899"/>
                <a:gd name="connsiteX151" fmla="*/ 1706833 w 2082933"/>
                <a:gd name="connsiteY151" fmla="*/ 151552 h 2383899"/>
                <a:gd name="connsiteX152" fmla="*/ 1706833 w 2082933"/>
                <a:gd name="connsiteY152" fmla="*/ 175889 h 2383899"/>
                <a:gd name="connsiteX153" fmla="*/ 1681391 w 2082933"/>
                <a:gd name="connsiteY153" fmla="*/ 326334 h 2383899"/>
                <a:gd name="connsiteX154" fmla="*/ 1731169 w 2082933"/>
                <a:gd name="connsiteY154" fmla="*/ 351777 h 2383899"/>
                <a:gd name="connsiteX155" fmla="*/ 1782053 w 2082933"/>
                <a:gd name="connsiteY155" fmla="*/ 326334 h 2383899"/>
                <a:gd name="connsiteX156" fmla="*/ 1806389 w 2082933"/>
                <a:gd name="connsiteY156" fmla="*/ 276555 h 2383899"/>
                <a:gd name="connsiteX157" fmla="*/ 1881609 w 2082933"/>
                <a:gd name="connsiteY157" fmla="*/ 377220 h 2383899"/>
                <a:gd name="connsiteX158" fmla="*/ 1932493 w 2082933"/>
                <a:gd name="connsiteY158" fmla="*/ 326334 h 2383899"/>
                <a:gd name="connsiteX159" fmla="*/ 1982271 w 2082933"/>
                <a:gd name="connsiteY159" fmla="*/ 201332 h 2383899"/>
                <a:gd name="connsiteX160" fmla="*/ 1932493 w 2082933"/>
                <a:gd name="connsiteY160" fmla="*/ 126109 h 2383899"/>
                <a:gd name="connsiteX161" fmla="*/ 1881609 w 2082933"/>
                <a:gd name="connsiteY161" fmla="*/ 175889 h 2383899"/>
                <a:gd name="connsiteX162" fmla="*/ 1756611 w 2082933"/>
                <a:gd name="connsiteY162" fmla="*/ 201332 h 2383899"/>
                <a:gd name="connsiteX163" fmla="*/ 1806389 w 2082933"/>
                <a:gd name="connsiteY163" fmla="*/ 50886 h 2383899"/>
                <a:gd name="connsiteX164" fmla="*/ 1881609 w 2082933"/>
                <a:gd name="connsiteY164" fmla="*/ 0 h 2383899"/>
                <a:gd name="connsiteX0" fmla="*/ 502205 w 2082933"/>
                <a:gd name="connsiteY0" fmla="*/ 1430340 h 2383899"/>
                <a:gd name="connsiteX1" fmla="*/ 476763 w 2082933"/>
                <a:gd name="connsiteY1" fmla="*/ 1481226 h 2383899"/>
                <a:gd name="connsiteX2" fmla="*/ 426985 w 2082933"/>
                <a:gd name="connsiteY2" fmla="*/ 1531006 h 2383899"/>
                <a:gd name="connsiteX3" fmla="*/ 426985 w 2082933"/>
                <a:gd name="connsiteY3" fmla="*/ 1556449 h 2383899"/>
                <a:gd name="connsiteX4" fmla="*/ 476763 w 2082933"/>
                <a:gd name="connsiteY4" fmla="*/ 1556449 h 2383899"/>
                <a:gd name="connsiteX5" fmla="*/ 476763 w 2082933"/>
                <a:gd name="connsiteY5" fmla="*/ 1580785 h 2383899"/>
                <a:gd name="connsiteX6" fmla="*/ 426985 w 2082933"/>
                <a:gd name="connsiteY6" fmla="*/ 1631671 h 2383899"/>
                <a:gd name="connsiteX7" fmla="*/ 326323 w 2082933"/>
                <a:gd name="connsiteY7" fmla="*/ 1656008 h 2383899"/>
                <a:gd name="connsiteX8" fmla="*/ 351765 w 2082933"/>
                <a:gd name="connsiteY8" fmla="*/ 1606228 h 2383899"/>
                <a:gd name="connsiteX9" fmla="*/ 377207 w 2082933"/>
                <a:gd name="connsiteY9" fmla="*/ 1580785 h 2383899"/>
                <a:gd name="connsiteX10" fmla="*/ 377207 w 2082933"/>
                <a:gd name="connsiteY10" fmla="*/ 1556449 h 2383899"/>
                <a:gd name="connsiteX11" fmla="*/ 326323 w 2082933"/>
                <a:gd name="connsiteY11" fmla="*/ 1580785 h 2383899"/>
                <a:gd name="connsiteX12" fmla="*/ 326323 w 2082933"/>
                <a:gd name="connsiteY12" fmla="*/ 1531006 h 2383899"/>
                <a:gd name="connsiteX13" fmla="*/ 401543 w 2082933"/>
                <a:gd name="connsiteY13" fmla="*/ 1455783 h 2383899"/>
                <a:gd name="connsiteX14" fmla="*/ 502205 w 2082933"/>
                <a:gd name="connsiteY14" fmla="*/ 1430340 h 2383899"/>
                <a:gd name="connsiteX15" fmla="*/ 1881609 w 2082933"/>
                <a:gd name="connsiteY15" fmla="*/ 0 h 2383899"/>
                <a:gd name="connsiteX16" fmla="*/ 1932493 w 2082933"/>
                <a:gd name="connsiteY16" fmla="*/ 50886 h 2383899"/>
                <a:gd name="connsiteX17" fmla="*/ 1932493 w 2082933"/>
                <a:gd name="connsiteY17" fmla="*/ 76329 h 2383899"/>
                <a:gd name="connsiteX18" fmla="*/ 2007713 w 2082933"/>
                <a:gd name="connsiteY18" fmla="*/ 126109 h 2383899"/>
                <a:gd name="connsiteX19" fmla="*/ 2057491 w 2082933"/>
                <a:gd name="connsiteY19" fmla="*/ 126109 h 2383899"/>
                <a:gd name="connsiteX20" fmla="*/ 2082933 w 2082933"/>
                <a:gd name="connsiteY20" fmla="*/ 126109 h 2383899"/>
                <a:gd name="connsiteX21" fmla="*/ 2007713 w 2082933"/>
                <a:gd name="connsiteY21" fmla="*/ 226775 h 2383899"/>
                <a:gd name="connsiteX22" fmla="*/ 1957935 w 2082933"/>
                <a:gd name="connsiteY22" fmla="*/ 476780 h 2383899"/>
                <a:gd name="connsiteX23" fmla="*/ 1957935 w 2082933"/>
                <a:gd name="connsiteY23" fmla="*/ 577446 h 2383899"/>
                <a:gd name="connsiteX24" fmla="*/ 2007713 w 2082933"/>
                <a:gd name="connsiteY24" fmla="*/ 602889 h 2383899"/>
                <a:gd name="connsiteX25" fmla="*/ 2033155 w 2082933"/>
                <a:gd name="connsiteY25" fmla="*/ 652668 h 2383899"/>
                <a:gd name="connsiteX26" fmla="*/ 2057491 w 2082933"/>
                <a:gd name="connsiteY26" fmla="*/ 703554 h 2383899"/>
                <a:gd name="connsiteX27" fmla="*/ 2057491 w 2082933"/>
                <a:gd name="connsiteY27" fmla="*/ 778777 h 2383899"/>
                <a:gd name="connsiteX28" fmla="*/ 2033155 w 2082933"/>
                <a:gd name="connsiteY28" fmla="*/ 803114 h 2383899"/>
                <a:gd name="connsiteX29" fmla="*/ 2057491 w 2082933"/>
                <a:gd name="connsiteY29" fmla="*/ 828557 h 2383899"/>
                <a:gd name="connsiteX30" fmla="*/ 2033155 w 2082933"/>
                <a:gd name="connsiteY30" fmla="*/ 854000 h 2383899"/>
                <a:gd name="connsiteX31" fmla="*/ 2033155 w 2082933"/>
                <a:gd name="connsiteY31" fmla="*/ 878337 h 2383899"/>
                <a:gd name="connsiteX32" fmla="*/ 2082933 w 2082933"/>
                <a:gd name="connsiteY32" fmla="*/ 903780 h 2383899"/>
                <a:gd name="connsiteX33" fmla="*/ 2057491 w 2082933"/>
                <a:gd name="connsiteY33" fmla="*/ 953559 h 2383899"/>
                <a:gd name="connsiteX34" fmla="*/ 2082933 w 2082933"/>
                <a:gd name="connsiteY34" fmla="*/ 1004445 h 2383899"/>
                <a:gd name="connsiteX35" fmla="*/ 2033155 w 2082933"/>
                <a:gd name="connsiteY35" fmla="*/ 1104005 h 2383899"/>
                <a:gd name="connsiteX36" fmla="*/ 2057491 w 2082933"/>
                <a:gd name="connsiteY36" fmla="*/ 1104005 h 2383899"/>
                <a:gd name="connsiteX37" fmla="*/ 2057491 w 2082933"/>
                <a:gd name="connsiteY37" fmla="*/ 1154891 h 2383899"/>
                <a:gd name="connsiteX38" fmla="*/ 2007713 w 2082933"/>
                <a:gd name="connsiteY38" fmla="*/ 1179228 h 2383899"/>
                <a:gd name="connsiteX39" fmla="*/ 2007713 w 2082933"/>
                <a:gd name="connsiteY39" fmla="*/ 1204671 h 2383899"/>
                <a:gd name="connsiteX40" fmla="*/ 1957935 w 2082933"/>
                <a:gd name="connsiteY40" fmla="*/ 1279894 h 2383899"/>
                <a:gd name="connsiteX41" fmla="*/ 1957935 w 2082933"/>
                <a:gd name="connsiteY41" fmla="*/ 1330780 h 2383899"/>
                <a:gd name="connsiteX42" fmla="*/ 1907051 w 2082933"/>
                <a:gd name="connsiteY42" fmla="*/ 1355116 h 2383899"/>
                <a:gd name="connsiteX43" fmla="*/ 1881609 w 2082933"/>
                <a:gd name="connsiteY43" fmla="*/ 1380559 h 2383899"/>
                <a:gd name="connsiteX44" fmla="*/ 1857273 w 2082933"/>
                <a:gd name="connsiteY44" fmla="*/ 1355116 h 2383899"/>
                <a:gd name="connsiteX45" fmla="*/ 1857273 w 2082933"/>
                <a:gd name="connsiteY45" fmla="*/ 1406002 h 2383899"/>
                <a:gd name="connsiteX46" fmla="*/ 1806389 w 2082933"/>
                <a:gd name="connsiteY46" fmla="*/ 1380559 h 2383899"/>
                <a:gd name="connsiteX47" fmla="*/ 1775309 w 2082933"/>
                <a:gd name="connsiteY47" fmla="*/ 1380559 h 2383899"/>
                <a:gd name="connsiteX48" fmla="*/ 1775309 w 2082933"/>
                <a:gd name="connsiteY48" fmla="*/ 1380560 h 2383899"/>
                <a:gd name="connsiteX49" fmla="*/ 1806389 w 2082933"/>
                <a:gd name="connsiteY49" fmla="*/ 1380560 h 2383899"/>
                <a:gd name="connsiteX50" fmla="*/ 1831831 w 2082933"/>
                <a:gd name="connsiteY50" fmla="*/ 1430340 h 2383899"/>
                <a:gd name="connsiteX51" fmla="*/ 1782053 w 2082933"/>
                <a:gd name="connsiteY51" fmla="*/ 1455783 h 2383899"/>
                <a:gd name="connsiteX52" fmla="*/ 1756611 w 2082933"/>
                <a:gd name="connsiteY52" fmla="*/ 1481226 h 2383899"/>
                <a:gd name="connsiteX53" fmla="*/ 1731169 w 2082933"/>
                <a:gd name="connsiteY53" fmla="*/ 1505562 h 2383899"/>
                <a:gd name="connsiteX54" fmla="*/ 1756611 w 2082933"/>
                <a:gd name="connsiteY54" fmla="*/ 1531005 h 2383899"/>
                <a:gd name="connsiteX55" fmla="*/ 1706833 w 2082933"/>
                <a:gd name="connsiteY55" fmla="*/ 1531005 h 2383899"/>
                <a:gd name="connsiteX56" fmla="*/ 1681391 w 2082933"/>
                <a:gd name="connsiteY56" fmla="*/ 1556448 h 2383899"/>
                <a:gd name="connsiteX57" fmla="*/ 1706833 w 2082933"/>
                <a:gd name="connsiteY57" fmla="*/ 1556448 h 2383899"/>
                <a:gd name="connsiteX58" fmla="*/ 1706833 w 2082933"/>
                <a:gd name="connsiteY58" fmla="*/ 1580785 h 2383899"/>
                <a:gd name="connsiteX59" fmla="*/ 1681391 w 2082933"/>
                <a:gd name="connsiteY59" fmla="*/ 1580785 h 2383899"/>
                <a:gd name="connsiteX60" fmla="*/ 1706833 w 2082933"/>
                <a:gd name="connsiteY60" fmla="*/ 1606228 h 2383899"/>
                <a:gd name="connsiteX61" fmla="*/ 1681391 w 2082933"/>
                <a:gd name="connsiteY61" fmla="*/ 1681451 h 2383899"/>
                <a:gd name="connsiteX62" fmla="*/ 1631613 w 2082933"/>
                <a:gd name="connsiteY62" fmla="*/ 1656008 h 2383899"/>
                <a:gd name="connsiteX63" fmla="*/ 1556393 w 2082933"/>
                <a:gd name="connsiteY63" fmla="*/ 1656008 h 2383899"/>
                <a:gd name="connsiteX64" fmla="*/ 1505509 w 2082933"/>
                <a:gd name="connsiteY64" fmla="*/ 1631671 h 2383899"/>
                <a:gd name="connsiteX65" fmla="*/ 1481173 w 2082933"/>
                <a:gd name="connsiteY65" fmla="*/ 1656008 h 2383899"/>
                <a:gd name="connsiteX66" fmla="*/ 1505509 w 2082933"/>
                <a:gd name="connsiteY66" fmla="*/ 1681451 h 2383899"/>
                <a:gd name="connsiteX67" fmla="*/ 1455731 w 2082933"/>
                <a:gd name="connsiteY67" fmla="*/ 1706894 h 2383899"/>
                <a:gd name="connsiteX68" fmla="*/ 1380511 w 2082933"/>
                <a:gd name="connsiteY68" fmla="*/ 1857339 h 2383899"/>
                <a:gd name="connsiteX69" fmla="*/ 1405953 w 2082933"/>
                <a:gd name="connsiteY69" fmla="*/ 1932562 h 2383899"/>
                <a:gd name="connsiteX70" fmla="*/ 1355068 w 2082933"/>
                <a:gd name="connsiteY70" fmla="*/ 1932562 h 2383899"/>
                <a:gd name="connsiteX71" fmla="*/ 1316100 w 2082933"/>
                <a:gd name="connsiteY71" fmla="*/ 1919381 h 2383899"/>
                <a:gd name="connsiteX72" fmla="*/ 1316100 w 2082933"/>
                <a:gd name="connsiteY72" fmla="*/ 1919382 h 2383899"/>
                <a:gd name="connsiteX73" fmla="*/ 1355068 w 2082933"/>
                <a:gd name="connsiteY73" fmla="*/ 1932563 h 2383899"/>
                <a:gd name="connsiteX74" fmla="*/ 1405952 w 2082933"/>
                <a:gd name="connsiteY74" fmla="*/ 1932563 h 2383899"/>
                <a:gd name="connsiteX75" fmla="*/ 1405952 w 2082933"/>
                <a:gd name="connsiteY75" fmla="*/ 2007785 h 2383899"/>
                <a:gd name="connsiteX76" fmla="*/ 1355068 w 2082933"/>
                <a:gd name="connsiteY76" fmla="*/ 2208011 h 2383899"/>
                <a:gd name="connsiteX77" fmla="*/ 1279848 w 2082933"/>
                <a:gd name="connsiteY77" fmla="*/ 2334119 h 2383899"/>
                <a:gd name="connsiteX78" fmla="*/ 1254406 w 2082933"/>
                <a:gd name="connsiteY78" fmla="*/ 2358456 h 2383899"/>
                <a:gd name="connsiteX79" fmla="*/ 1204628 w 2082933"/>
                <a:gd name="connsiteY79" fmla="*/ 2358456 h 2383899"/>
                <a:gd name="connsiteX80" fmla="*/ 1179186 w 2082933"/>
                <a:gd name="connsiteY80" fmla="*/ 2383899 h 2383899"/>
                <a:gd name="connsiteX81" fmla="*/ 1154849 w 2082933"/>
                <a:gd name="connsiteY81" fmla="*/ 2358456 h 2383899"/>
                <a:gd name="connsiteX82" fmla="*/ 1129407 w 2082933"/>
                <a:gd name="connsiteY82" fmla="*/ 2308676 h 2383899"/>
                <a:gd name="connsiteX83" fmla="*/ 1103965 w 2082933"/>
                <a:gd name="connsiteY83" fmla="*/ 2334119 h 2383899"/>
                <a:gd name="connsiteX84" fmla="*/ 1103965 w 2082933"/>
                <a:gd name="connsiteY84" fmla="*/ 2383899 h 2383899"/>
                <a:gd name="connsiteX85" fmla="*/ 1028745 w 2082933"/>
                <a:gd name="connsiteY85" fmla="*/ 2334119 h 2383899"/>
                <a:gd name="connsiteX86" fmla="*/ 1028745 w 2082933"/>
                <a:gd name="connsiteY86" fmla="*/ 2283233 h 2383899"/>
                <a:gd name="connsiteX87" fmla="*/ 929189 w 2082933"/>
                <a:gd name="connsiteY87" fmla="*/ 2158231 h 2383899"/>
                <a:gd name="connsiteX88" fmla="*/ 853969 w 2082933"/>
                <a:gd name="connsiteY88" fmla="*/ 2132788 h 2383899"/>
                <a:gd name="connsiteX89" fmla="*/ 803085 w 2082933"/>
                <a:gd name="connsiteY89" fmla="*/ 2208011 h 2383899"/>
                <a:gd name="connsiteX90" fmla="*/ 753307 w 2082933"/>
                <a:gd name="connsiteY90" fmla="*/ 2208011 h 2383899"/>
                <a:gd name="connsiteX91" fmla="*/ 727865 w 2082933"/>
                <a:gd name="connsiteY91" fmla="*/ 2183674 h 2383899"/>
                <a:gd name="connsiteX92" fmla="*/ 652645 w 2082933"/>
                <a:gd name="connsiteY92" fmla="*/ 2233454 h 2383899"/>
                <a:gd name="connsiteX93" fmla="*/ 627203 w 2082933"/>
                <a:gd name="connsiteY93" fmla="*/ 2208011 h 2383899"/>
                <a:gd name="connsiteX94" fmla="*/ 627203 w 2082933"/>
                <a:gd name="connsiteY94" fmla="*/ 2092001 h 2383899"/>
                <a:gd name="connsiteX95" fmla="*/ 627202 w 2082933"/>
                <a:gd name="connsiteY95" fmla="*/ 2092001 h 2383899"/>
                <a:gd name="connsiteX96" fmla="*/ 627202 w 2082933"/>
                <a:gd name="connsiteY96" fmla="*/ 2208011 h 2383899"/>
                <a:gd name="connsiteX97" fmla="*/ 577424 w 2082933"/>
                <a:gd name="connsiteY97" fmla="*/ 2208011 h 2383899"/>
                <a:gd name="connsiteX98" fmla="*/ 551982 w 2082933"/>
                <a:gd name="connsiteY98" fmla="*/ 2132788 h 2383899"/>
                <a:gd name="connsiteX99" fmla="*/ 502204 w 2082933"/>
                <a:gd name="connsiteY99" fmla="*/ 2132788 h 2383899"/>
                <a:gd name="connsiteX100" fmla="*/ 502204 w 2082933"/>
                <a:gd name="connsiteY100" fmla="*/ 2183674 h 2383899"/>
                <a:gd name="connsiteX101" fmla="*/ 377206 w 2082933"/>
                <a:gd name="connsiteY101" fmla="*/ 2233454 h 2383899"/>
                <a:gd name="connsiteX102" fmla="*/ 377206 w 2082933"/>
                <a:gd name="connsiteY102" fmla="*/ 2183674 h 2383899"/>
                <a:gd name="connsiteX103" fmla="*/ 326322 w 2082933"/>
                <a:gd name="connsiteY103" fmla="*/ 2158231 h 2383899"/>
                <a:gd name="connsiteX104" fmla="*/ 351764 w 2082933"/>
                <a:gd name="connsiteY104" fmla="*/ 2083009 h 2383899"/>
                <a:gd name="connsiteX105" fmla="*/ 301986 w 2082933"/>
                <a:gd name="connsiteY105" fmla="*/ 2057566 h 2383899"/>
                <a:gd name="connsiteX106" fmla="*/ 226766 w 2082933"/>
                <a:gd name="connsiteY106" fmla="*/ 2108452 h 2383899"/>
                <a:gd name="connsiteX107" fmla="*/ 126104 w 2082933"/>
                <a:gd name="connsiteY107" fmla="*/ 2132788 h 2383899"/>
                <a:gd name="connsiteX108" fmla="*/ 126104 w 2082933"/>
                <a:gd name="connsiteY108" fmla="*/ 2083009 h 2383899"/>
                <a:gd name="connsiteX109" fmla="*/ 76326 w 2082933"/>
                <a:gd name="connsiteY109" fmla="*/ 2083009 h 2383899"/>
                <a:gd name="connsiteX110" fmla="*/ 0 w 2082933"/>
                <a:gd name="connsiteY110" fmla="*/ 2132788 h 2383899"/>
                <a:gd name="connsiteX111" fmla="*/ 0 w 2082933"/>
                <a:gd name="connsiteY111" fmla="*/ 2007786 h 2383899"/>
                <a:gd name="connsiteX112" fmla="*/ 126104 w 2082933"/>
                <a:gd name="connsiteY112" fmla="*/ 1982343 h 2383899"/>
                <a:gd name="connsiteX113" fmla="*/ 226766 w 2082933"/>
                <a:gd name="connsiteY113" fmla="*/ 1982343 h 2383899"/>
                <a:gd name="connsiteX114" fmla="*/ 502204 w 2082933"/>
                <a:gd name="connsiteY114" fmla="*/ 1806454 h 2383899"/>
                <a:gd name="connsiteX115" fmla="*/ 551982 w 2082933"/>
                <a:gd name="connsiteY115" fmla="*/ 1681451 h 2383899"/>
                <a:gd name="connsiteX116" fmla="*/ 803085 w 2082933"/>
                <a:gd name="connsiteY116" fmla="*/ 1631672 h 2383899"/>
                <a:gd name="connsiteX117" fmla="*/ 878305 w 2082933"/>
                <a:gd name="connsiteY117" fmla="*/ 1531006 h 2383899"/>
                <a:gd name="connsiteX118" fmla="*/ 929189 w 2082933"/>
                <a:gd name="connsiteY118" fmla="*/ 1406003 h 2383899"/>
                <a:gd name="connsiteX119" fmla="*/ 963523 w 2082933"/>
                <a:gd name="connsiteY119" fmla="*/ 1440338 h 2383899"/>
                <a:gd name="connsiteX120" fmla="*/ 963523 w 2082933"/>
                <a:gd name="connsiteY120" fmla="*/ 1440337 h 2383899"/>
                <a:gd name="connsiteX121" fmla="*/ 929189 w 2082933"/>
                <a:gd name="connsiteY121" fmla="*/ 1406003 h 2383899"/>
                <a:gd name="connsiteX122" fmla="*/ 978967 w 2082933"/>
                <a:gd name="connsiteY122" fmla="*/ 1355117 h 2383899"/>
                <a:gd name="connsiteX123" fmla="*/ 1054187 w 2082933"/>
                <a:gd name="connsiteY123" fmla="*/ 1305337 h 2383899"/>
                <a:gd name="connsiteX124" fmla="*/ 1079629 w 2082933"/>
                <a:gd name="connsiteY124" fmla="*/ 1254451 h 2383899"/>
                <a:gd name="connsiteX125" fmla="*/ 1154849 w 2082933"/>
                <a:gd name="connsiteY125" fmla="*/ 1154891 h 2383899"/>
                <a:gd name="connsiteX126" fmla="*/ 1154850 w 2082933"/>
                <a:gd name="connsiteY126" fmla="*/ 1154891 h 2383899"/>
                <a:gd name="connsiteX127" fmla="*/ 1179186 w 2082933"/>
                <a:gd name="connsiteY127" fmla="*/ 1104006 h 2383899"/>
                <a:gd name="connsiteX128" fmla="*/ 1204628 w 2082933"/>
                <a:gd name="connsiteY128" fmla="*/ 1079669 h 2383899"/>
                <a:gd name="connsiteX129" fmla="*/ 1279848 w 2082933"/>
                <a:gd name="connsiteY129" fmla="*/ 929223 h 2383899"/>
                <a:gd name="connsiteX130" fmla="*/ 1305291 w 2082933"/>
                <a:gd name="connsiteY130" fmla="*/ 778777 h 2383899"/>
                <a:gd name="connsiteX131" fmla="*/ 1230070 w 2082933"/>
                <a:gd name="connsiteY131" fmla="*/ 727891 h 2383899"/>
                <a:gd name="connsiteX132" fmla="*/ 1204628 w 2082933"/>
                <a:gd name="connsiteY132" fmla="*/ 753334 h 2383899"/>
                <a:gd name="connsiteX133" fmla="*/ 1179186 w 2082933"/>
                <a:gd name="connsiteY133" fmla="*/ 753334 h 2383899"/>
                <a:gd name="connsiteX134" fmla="*/ 1179186 w 2082933"/>
                <a:gd name="connsiteY134" fmla="*/ 703555 h 2383899"/>
                <a:gd name="connsiteX135" fmla="*/ 1230070 w 2082933"/>
                <a:gd name="connsiteY135" fmla="*/ 703555 h 2383899"/>
                <a:gd name="connsiteX136" fmla="*/ 1305291 w 2082933"/>
                <a:gd name="connsiteY136" fmla="*/ 652669 h 2383899"/>
                <a:gd name="connsiteX137" fmla="*/ 1380511 w 2082933"/>
                <a:gd name="connsiteY137" fmla="*/ 527666 h 2383899"/>
                <a:gd name="connsiteX138" fmla="*/ 1330734 w 2082933"/>
                <a:gd name="connsiteY138" fmla="*/ 452444 h 2383899"/>
                <a:gd name="connsiteX139" fmla="*/ 1330732 w 2082933"/>
                <a:gd name="connsiteY139" fmla="*/ 452444 h 2383899"/>
                <a:gd name="connsiteX140" fmla="*/ 1355068 w 2082933"/>
                <a:gd name="connsiteY140" fmla="*/ 401557 h 2383899"/>
                <a:gd name="connsiteX141" fmla="*/ 1330732 w 2082933"/>
                <a:gd name="connsiteY141" fmla="*/ 377220 h 2383899"/>
                <a:gd name="connsiteX142" fmla="*/ 1405952 w 2082933"/>
                <a:gd name="connsiteY142" fmla="*/ 326334 h 2383899"/>
                <a:gd name="connsiteX143" fmla="*/ 1430288 w 2082933"/>
                <a:gd name="connsiteY143" fmla="*/ 351777 h 2383899"/>
                <a:gd name="connsiteX144" fmla="*/ 1505508 w 2082933"/>
                <a:gd name="connsiteY144" fmla="*/ 326334 h 2383899"/>
                <a:gd name="connsiteX145" fmla="*/ 1556393 w 2082933"/>
                <a:gd name="connsiteY145" fmla="*/ 251111 h 2383899"/>
                <a:gd name="connsiteX146" fmla="*/ 1580728 w 2082933"/>
                <a:gd name="connsiteY146" fmla="*/ 175889 h 2383899"/>
                <a:gd name="connsiteX147" fmla="*/ 1580728 w 2082933"/>
                <a:gd name="connsiteY147" fmla="*/ 151552 h 2383899"/>
                <a:gd name="connsiteX148" fmla="*/ 1606171 w 2082933"/>
                <a:gd name="connsiteY148" fmla="*/ 100666 h 2383899"/>
                <a:gd name="connsiteX149" fmla="*/ 1655949 w 2082933"/>
                <a:gd name="connsiteY149" fmla="*/ 151552 h 2383899"/>
                <a:gd name="connsiteX150" fmla="*/ 1681391 w 2082933"/>
                <a:gd name="connsiteY150" fmla="*/ 126109 h 2383899"/>
                <a:gd name="connsiteX151" fmla="*/ 1706833 w 2082933"/>
                <a:gd name="connsiteY151" fmla="*/ 151552 h 2383899"/>
                <a:gd name="connsiteX152" fmla="*/ 1706833 w 2082933"/>
                <a:gd name="connsiteY152" fmla="*/ 175889 h 2383899"/>
                <a:gd name="connsiteX153" fmla="*/ 1681391 w 2082933"/>
                <a:gd name="connsiteY153" fmla="*/ 326334 h 2383899"/>
                <a:gd name="connsiteX154" fmla="*/ 1731169 w 2082933"/>
                <a:gd name="connsiteY154" fmla="*/ 351777 h 2383899"/>
                <a:gd name="connsiteX155" fmla="*/ 1782053 w 2082933"/>
                <a:gd name="connsiteY155" fmla="*/ 326334 h 2383899"/>
                <a:gd name="connsiteX156" fmla="*/ 1806389 w 2082933"/>
                <a:gd name="connsiteY156" fmla="*/ 276555 h 2383899"/>
                <a:gd name="connsiteX157" fmla="*/ 1881609 w 2082933"/>
                <a:gd name="connsiteY157" fmla="*/ 377220 h 2383899"/>
                <a:gd name="connsiteX158" fmla="*/ 1932493 w 2082933"/>
                <a:gd name="connsiteY158" fmla="*/ 326334 h 2383899"/>
                <a:gd name="connsiteX159" fmla="*/ 1982271 w 2082933"/>
                <a:gd name="connsiteY159" fmla="*/ 201332 h 2383899"/>
                <a:gd name="connsiteX160" fmla="*/ 1932493 w 2082933"/>
                <a:gd name="connsiteY160" fmla="*/ 126109 h 2383899"/>
                <a:gd name="connsiteX161" fmla="*/ 1881609 w 2082933"/>
                <a:gd name="connsiteY161" fmla="*/ 175889 h 2383899"/>
                <a:gd name="connsiteX162" fmla="*/ 1756611 w 2082933"/>
                <a:gd name="connsiteY162" fmla="*/ 201332 h 2383899"/>
                <a:gd name="connsiteX163" fmla="*/ 1806389 w 2082933"/>
                <a:gd name="connsiteY163" fmla="*/ 50886 h 2383899"/>
                <a:gd name="connsiteX164" fmla="*/ 1881609 w 2082933"/>
                <a:gd name="connsiteY164" fmla="*/ 0 h 2383899"/>
                <a:gd name="connsiteX0" fmla="*/ 502205 w 2082933"/>
                <a:gd name="connsiteY0" fmla="*/ 1430340 h 2383899"/>
                <a:gd name="connsiteX1" fmla="*/ 476763 w 2082933"/>
                <a:gd name="connsiteY1" fmla="*/ 1481226 h 2383899"/>
                <a:gd name="connsiteX2" fmla="*/ 426985 w 2082933"/>
                <a:gd name="connsiteY2" fmla="*/ 1531006 h 2383899"/>
                <a:gd name="connsiteX3" fmla="*/ 426985 w 2082933"/>
                <a:gd name="connsiteY3" fmla="*/ 1556449 h 2383899"/>
                <a:gd name="connsiteX4" fmla="*/ 476763 w 2082933"/>
                <a:gd name="connsiteY4" fmla="*/ 1556449 h 2383899"/>
                <a:gd name="connsiteX5" fmla="*/ 476763 w 2082933"/>
                <a:gd name="connsiteY5" fmla="*/ 1580785 h 2383899"/>
                <a:gd name="connsiteX6" fmla="*/ 426985 w 2082933"/>
                <a:gd name="connsiteY6" fmla="*/ 1631671 h 2383899"/>
                <a:gd name="connsiteX7" fmla="*/ 326323 w 2082933"/>
                <a:gd name="connsiteY7" fmla="*/ 1656008 h 2383899"/>
                <a:gd name="connsiteX8" fmla="*/ 351765 w 2082933"/>
                <a:gd name="connsiteY8" fmla="*/ 1606228 h 2383899"/>
                <a:gd name="connsiteX9" fmla="*/ 377207 w 2082933"/>
                <a:gd name="connsiteY9" fmla="*/ 1580785 h 2383899"/>
                <a:gd name="connsiteX10" fmla="*/ 377207 w 2082933"/>
                <a:gd name="connsiteY10" fmla="*/ 1556449 h 2383899"/>
                <a:gd name="connsiteX11" fmla="*/ 326323 w 2082933"/>
                <a:gd name="connsiteY11" fmla="*/ 1580785 h 2383899"/>
                <a:gd name="connsiteX12" fmla="*/ 326323 w 2082933"/>
                <a:gd name="connsiteY12" fmla="*/ 1531006 h 2383899"/>
                <a:gd name="connsiteX13" fmla="*/ 401543 w 2082933"/>
                <a:gd name="connsiteY13" fmla="*/ 1455783 h 2383899"/>
                <a:gd name="connsiteX14" fmla="*/ 502205 w 2082933"/>
                <a:gd name="connsiteY14" fmla="*/ 1430340 h 2383899"/>
                <a:gd name="connsiteX15" fmla="*/ 1881609 w 2082933"/>
                <a:gd name="connsiteY15" fmla="*/ 0 h 2383899"/>
                <a:gd name="connsiteX16" fmla="*/ 1932493 w 2082933"/>
                <a:gd name="connsiteY16" fmla="*/ 50886 h 2383899"/>
                <a:gd name="connsiteX17" fmla="*/ 1932493 w 2082933"/>
                <a:gd name="connsiteY17" fmla="*/ 76329 h 2383899"/>
                <a:gd name="connsiteX18" fmla="*/ 2007713 w 2082933"/>
                <a:gd name="connsiteY18" fmla="*/ 126109 h 2383899"/>
                <a:gd name="connsiteX19" fmla="*/ 2057491 w 2082933"/>
                <a:gd name="connsiteY19" fmla="*/ 126109 h 2383899"/>
                <a:gd name="connsiteX20" fmla="*/ 2082933 w 2082933"/>
                <a:gd name="connsiteY20" fmla="*/ 126109 h 2383899"/>
                <a:gd name="connsiteX21" fmla="*/ 2007713 w 2082933"/>
                <a:gd name="connsiteY21" fmla="*/ 226775 h 2383899"/>
                <a:gd name="connsiteX22" fmla="*/ 1957935 w 2082933"/>
                <a:gd name="connsiteY22" fmla="*/ 476780 h 2383899"/>
                <a:gd name="connsiteX23" fmla="*/ 1957935 w 2082933"/>
                <a:gd name="connsiteY23" fmla="*/ 577446 h 2383899"/>
                <a:gd name="connsiteX24" fmla="*/ 2007713 w 2082933"/>
                <a:gd name="connsiteY24" fmla="*/ 602889 h 2383899"/>
                <a:gd name="connsiteX25" fmla="*/ 2033155 w 2082933"/>
                <a:gd name="connsiteY25" fmla="*/ 652668 h 2383899"/>
                <a:gd name="connsiteX26" fmla="*/ 2057491 w 2082933"/>
                <a:gd name="connsiteY26" fmla="*/ 703554 h 2383899"/>
                <a:gd name="connsiteX27" fmla="*/ 2057491 w 2082933"/>
                <a:gd name="connsiteY27" fmla="*/ 778777 h 2383899"/>
                <a:gd name="connsiteX28" fmla="*/ 2033155 w 2082933"/>
                <a:gd name="connsiteY28" fmla="*/ 803114 h 2383899"/>
                <a:gd name="connsiteX29" fmla="*/ 2057491 w 2082933"/>
                <a:gd name="connsiteY29" fmla="*/ 828557 h 2383899"/>
                <a:gd name="connsiteX30" fmla="*/ 2033155 w 2082933"/>
                <a:gd name="connsiteY30" fmla="*/ 854000 h 2383899"/>
                <a:gd name="connsiteX31" fmla="*/ 2033155 w 2082933"/>
                <a:gd name="connsiteY31" fmla="*/ 878337 h 2383899"/>
                <a:gd name="connsiteX32" fmla="*/ 2082933 w 2082933"/>
                <a:gd name="connsiteY32" fmla="*/ 903780 h 2383899"/>
                <a:gd name="connsiteX33" fmla="*/ 2057491 w 2082933"/>
                <a:gd name="connsiteY33" fmla="*/ 953559 h 2383899"/>
                <a:gd name="connsiteX34" fmla="*/ 2082933 w 2082933"/>
                <a:gd name="connsiteY34" fmla="*/ 1004445 h 2383899"/>
                <a:gd name="connsiteX35" fmla="*/ 2033155 w 2082933"/>
                <a:gd name="connsiteY35" fmla="*/ 1104005 h 2383899"/>
                <a:gd name="connsiteX36" fmla="*/ 2057491 w 2082933"/>
                <a:gd name="connsiteY36" fmla="*/ 1104005 h 2383899"/>
                <a:gd name="connsiteX37" fmla="*/ 2057491 w 2082933"/>
                <a:gd name="connsiteY37" fmla="*/ 1154891 h 2383899"/>
                <a:gd name="connsiteX38" fmla="*/ 2007713 w 2082933"/>
                <a:gd name="connsiteY38" fmla="*/ 1179228 h 2383899"/>
                <a:gd name="connsiteX39" fmla="*/ 2007713 w 2082933"/>
                <a:gd name="connsiteY39" fmla="*/ 1204671 h 2383899"/>
                <a:gd name="connsiteX40" fmla="*/ 1957935 w 2082933"/>
                <a:gd name="connsiteY40" fmla="*/ 1279894 h 2383899"/>
                <a:gd name="connsiteX41" fmla="*/ 1957935 w 2082933"/>
                <a:gd name="connsiteY41" fmla="*/ 1330780 h 2383899"/>
                <a:gd name="connsiteX42" fmla="*/ 1907051 w 2082933"/>
                <a:gd name="connsiteY42" fmla="*/ 1355116 h 2383899"/>
                <a:gd name="connsiteX43" fmla="*/ 1881609 w 2082933"/>
                <a:gd name="connsiteY43" fmla="*/ 1380559 h 2383899"/>
                <a:gd name="connsiteX44" fmla="*/ 1857273 w 2082933"/>
                <a:gd name="connsiteY44" fmla="*/ 1355116 h 2383899"/>
                <a:gd name="connsiteX45" fmla="*/ 1857273 w 2082933"/>
                <a:gd name="connsiteY45" fmla="*/ 1406002 h 2383899"/>
                <a:gd name="connsiteX46" fmla="*/ 1806389 w 2082933"/>
                <a:gd name="connsiteY46" fmla="*/ 1380559 h 2383899"/>
                <a:gd name="connsiteX47" fmla="*/ 1775309 w 2082933"/>
                <a:gd name="connsiteY47" fmla="*/ 1380559 h 2383899"/>
                <a:gd name="connsiteX48" fmla="*/ 1775309 w 2082933"/>
                <a:gd name="connsiteY48" fmla="*/ 1380560 h 2383899"/>
                <a:gd name="connsiteX49" fmla="*/ 1806389 w 2082933"/>
                <a:gd name="connsiteY49" fmla="*/ 1380560 h 2383899"/>
                <a:gd name="connsiteX50" fmla="*/ 1831831 w 2082933"/>
                <a:gd name="connsiteY50" fmla="*/ 1430340 h 2383899"/>
                <a:gd name="connsiteX51" fmla="*/ 1782053 w 2082933"/>
                <a:gd name="connsiteY51" fmla="*/ 1455783 h 2383899"/>
                <a:gd name="connsiteX52" fmla="*/ 1756611 w 2082933"/>
                <a:gd name="connsiteY52" fmla="*/ 1481226 h 2383899"/>
                <a:gd name="connsiteX53" fmla="*/ 1731169 w 2082933"/>
                <a:gd name="connsiteY53" fmla="*/ 1505562 h 2383899"/>
                <a:gd name="connsiteX54" fmla="*/ 1756611 w 2082933"/>
                <a:gd name="connsiteY54" fmla="*/ 1531005 h 2383899"/>
                <a:gd name="connsiteX55" fmla="*/ 1706833 w 2082933"/>
                <a:gd name="connsiteY55" fmla="*/ 1531005 h 2383899"/>
                <a:gd name="connsiteX56" fmla="*/ 1681391 w 2082933"/>
                <a:gd name="connsiteY56" fmla="*/ 1556448 h 2383899"/>
                <a:gd name="connsiteX57" fmla="*/ 1706833 w 2082933"/>
                <a:gd name="connsiteY57" fmla="*/ 1556448 h 2383899"/>
                <a:gd name="connsiteX58" fmla="*/ 1706833 w 2082933"/>
                <a:gd name="connsiteY58" fmla="*/ 1580785 h 2383899"/>
                <a:gd name="connsiteX59" fmla="*/ 1681391 w 2082933"/>
                <a:gd name="connsiteY59" fmla="*/ 1580785 h 2383899"/>
                <a:gd name="connsiteX60" fmla="*/ 1706833 w 2082933"/>
                <a:gd name="connsiteY60" fmla="*/ 1606228 h 2383899"/>
                <a:gd name="connsiteX61" fmla="*/ 1681391 w 2082933"/>
                <a:gd name="connsiteY61" fmla="*/ 1681451 h 2383899"/>
                <a:gd name="connsiteX62" fmla="*/ 1631613 w 2082933"/>
                <a:gd name="connsiteY62" fmla="*/ 1656008 h 2383899"/>
                <a:gd name="connsiteX63" fmla="*/ 1556393 w 2082933"/>
                <a:gd name="connsiteY63" fmla="*/ 1656008 h 2383899"/>
                <a:gd name="connsiteX64" fmla="*/ 1505509 w 2082933"/>
                <a:gd name="connsiteY64" fmla="*/ 1631671 h 2383899"/>
                <a:gd name="connsiteX65" fmla="*/ 1481173 w 2082933"/>
                <a:gd name="connsiteY65" fmla="*/ 1656008 h 2383899"/>
                <a:gd name="connsiteX66" fmla="*/ 1505509 w 2082933"/>
                <a:gd name="connsiteY66" fmla="*/ 1681451 h 2383899"/>
                <a:gd name="connsiteX67" fmla="*/ 1455731 w 2082933"/>
                <a:gd name="connsiteY67" fmla="*/ 1706894 h 2383899"/>
                <a:gd name="connsiteX68" fmla="*/ 1380511 w 2082933"/>
                <a:gd name="connsiteY68" fmla="*/ 1857339 h 2383899"/>
                <a:gd name="connsiteX69" fmla="*/ 1405953 w 2082933"/>
                <a:gd name="connsiteY69" fmla="*/ 1932562 h 2383899"/>
                <a:gd name="connsiteX70" fmla="*/ 1355068 w 2082933"/>
                <a:gd name="connsiteY70" fmla="*/ 1932562 h 2383899"/>
                <a:gd name="connsiteX71" fmla="*/ 1316100 w 2082933"/>
                <a:gd name="connsiteY71" fmla="*/ 1919381 h 2383899"/>
                <a:gd name="connsiteX72" fmla="*/ 1316100 w 2082933"/>
                <a:gd name="connsiteY72" fmla="*/ 1919382 h 2383899"/>
                <a:gd name="connsiteX73" fmla="*/ 1355068 w 2082933"/>
                <a:gd name="connsiteY73" fmla="*/ 1932563 h 2383899"/>
                <a:gd name="connsiteX74" fmla="*/ 1405952 w 2082933"/>
                <a:gd name="connsiteY74" fmla="*/ 1932563 h 2383899"/>
                <a:gd name="connsiteX75" fmla="*/ 1405952 w 2082933"/>
                <a:gd name="connsiteY75" fmla="*/ 2007785 h 2383899"/>
                <a:gd name="connsiteX76" fmla="*/ 1355068 w 2082933"/>
                <a:gd name="connsiteY76" fmla="*/ 2208011 h 2383899"/>
                <a:gd name="connsiteX77" fmla="*/ 1279848 w 2082933"/>
                <a:gd name="connsiteY77" fmla="*/ 2334119 h 2383899"/>
                <a:gd name="connsiteX78" fmla="*/ 1254406 w 2082933"/>
                <a:gd name="connsiteY78" fmla="*/ 2358456 h 2383899"/>
                <a:gd name="connsiteX79" fmla="*/ 1204628 w 2082933"/>
                <a:gd name="connsiteY79" fmla="*/ 2358456 h 2383899"/>
                <a:gd name="connsiteX80" fmla="*/ 1179186 w 2082933"/>
                <a:gd name="connsiteY80" fmla="*/ 2383899 h 2383899"/>
                <a:gd name="connsiteX81" fmla="*/ 1154849 w 2082933"/>
                <a:gd name="connsiteY81" fmla="*/ 2358456 h 2383899"/>
                <a:gd name="connsiteX82" fmla="*/ 1129407 w 2082933"/>
                <a:gd name="connsiteY82" fmla="*/ 2308676 h 2383899"/>
                <a:gd name="connsiteX83" fmla="*/ 1103965 w 2082933"/>
                <a:gd name="connsiteY83" fmla="*/ 2334119 h 2383899"/>
                <a:gd name="connsiteX84" fmla="*/ 1103965 w 2082933"/>
                <a:gd name="connsiteY84" fmla="*/ 2383899 h 2383899"/>
                <a:gd name="connsiteX85" fmla="*/ 1028745 w 2082933"/>
                <a:gd name="connsiteY85" fmla="*/ 2334119 h 2383899"/>
                <a:gd name="connsiteX86" fmla="*/ 1028745 w 2082933"/>
                <a:gd name="connsiteY86" fmla="*/ 2283233 h 2383899"/>
                <a:gd name="connsiteX87" fmla="*/ 929189 w 2082933"/>
                <a:gd name="connsiteY87" fmla="*/ 2158231 h 2383899"/>
                <a:gd name="connsiteX88" fmla="*/ 853969 w 2082933"/>
                <a:gd name="connsiteY88" fmla="*/ 2132788 h 2383899"/>
                <a:gd name="connsiteX89" fmla="*/ 803085 w 2082933"/>
                <a:gd name="connsiteY89" fmla="*/ 2208011 h 2383899"/>
                <a:gd name="connsiteX90" fmla="*/ 753307 w 2082933"/>
                <a:gd name="connsiteY90" fmla="*/ 2208011 h 2383899"/>
                <a:gd name="connsiteX91" fmla="*/ 727865 w 2082933"/>
                <a:gd name="connsiteY91" fmla="*/ 2183674 h 2383899"/>
                <a:gd name="connsiteX92" fmla="*/ 652645 w 2082933"/>
                <a:gd name="connsiteY92" fmla="*/ 2233454 h 2383899"/>
                <a:gd name="connsiteX93" fmla="*/ 627203 w 2082933"/>
                <a:gd name="connsiteY93" fmla="*/ 2208011 h 2383899"/>
                <a:gd name="connsiteX94" fmla="*/ 627203 w 2082933"/>
                <a:gd name="connsiteY94" fmla="*/ 2092001 h 2383899"/>
                <a:gd name="connsiteX95" fmla="*/ 627202 w 2082933"/>
                <a:gd name="connsiteY95" fmla="*/ 2092001 h 2383899"/>
                <a:gd name="connsiteX96" fmla="*/ 627202 w 2082933"/>
                <a:gd name="connsiteY96" fmla="*/ 2208011 h 2383899"/>
                <a:gd name="connsiteX97" fmla="*/ 577424 w 2082933"/>
                <a:gd name="connsiteY97" fmla="*/ 2208011 h 2383899"/>
                <a:gd name="connsiteX98" fmla="*/ 551982 w 2082933"/>
                <a:gd name="connsiteY98" fmla="*/ 2132788 h 2383899"/>
                <a:gd name="connsiteX99" fmla="*/ 502204 w 2082933"/>
                <a:gd name="connsiteY99" fmla="*/ 2132788 h 2383899"/>
                <a:gd name="connsiteX100" fmla="*/ 502204 w 2082933"/>
                <a:gd name="connsiteY100" fmla="*/ 2183674 h 2383899"/>
                <a:gd name="connsiteX101" fmla="*/ 377206 w 2082933"/>
                <a:gd name="connsiteY101" fmla="*/ 2233454 h 2383899"/>
                <a:gd name="connsiteX102" fmla="*/ 377206 w 2082933"/>
                <a:gd name="connsiteY102" fmla="*/ 2183674 h 2383899"/>
                <a:gd name="connsiteX103" fmla="*/ 326322 w 2082933"/>
                <a:gd name="connsiteY103" fmla="*/ 2158231 h 2383899"/>
                <a:gd name="connsiteX104" fmla="*/ 351764 w 2082933"/>
                <a:gd name="connsiteY104" fmla="*/ 2083009 h 2383899"/>
                <a:gd name="connsiteX105" fmla="*/ 301986 w 2082933"/>
                <a:gd name="connsiteY105" fmla="*/ 2057566 h 2383899"/>
                <a:gd name="connsiteX106" fmla="*/ 226766 w 2082933"/>
                <a:gd name="connsiteY106" fmla="*/ 2108452 h 2383899"/>
                <a:gd name="connsiteX107" fmla="*/ 126104 w 2082933"/>
                <a:gd name="connsiteY107" fmla="*/ 2132788 h 2383899"/>
                <a:gd name="connsiteX108" fmla="*/ 126104 w 2082933"/>
                <a:gd name="connsiteY108" fmla="*/ 2083009 h 2383899"/>
                <a:gd name="connsiteX109" fmla="*/ 76326 w 2082933"/>
                <a:gd name="connsiteY109" fmla="*/ 2083009 h 2383899"/>
                <a:gd name="connsiteX110" fmla="*/ 0 w 2082933"/>
                <a:gd name="connsiteY110" fmla="*/ 2132788 h 2383899"/>
                <a:gd name="connsiteX111" fmla="*/ 0 w 2082933"/>
                <a:gd name="connsiteY111" fmla="*/ 2007786 h 2383899"/>
                <a:gd name="connsiteX112" fmla="*/ 126104 w 2082933"/>
                <a:gd name="connsiteY112" fmla="*/ 1982343 h 2383899"/>
                <a:gd name="connsiteX113" fmla="*/ 226766 w 2082933"/>
                <a:gd name="connsiteY113" fmla="*/ 1982343 h 2383899"/>
                <a:gd name="connsiteX114" fmla="*/ 502204 w 2082933"/>
                <a:gd name="connsiteY114" fmla="*/ 1806454 h 2383899"/>
                <a:gd name="connsiteX115" fmla="*/ 551982 w 2082933"/>
                <a:gd name="connsiteY115" fmla="*/ 1681451 h 2383899"/>
                <a:gd name="connsiteX116" fmla="*/ 803085 w 2082933"/>
                <a:gd name="connsiteY116" fmla="*/ 1631672 h 2383899"/>
                <a:gd name="connsiteX117" fmla="*/ 878305 w 2082933"/>
                <a:gd name="connsiteY117" fmla="*/ 1531006 h 2383899"/>
                <a:gd name="connsiteX118" fmla="*/ 929189 w 2082933"/>
                <a:gd name="connsiteY118" fmla="*/ 1406003 h 2383899"/>
                <a:gd name="connsiteX119" fmla="*/ 963523 w 2082933"/>
                <a:gd name="connsiteY119" fmla="*/ 1440338 h 2383899"/>
                <a:gd name="connsiteX120" fmla="*/ 963523 w 2082933"/>
                <a:gd name="connsiteY120" fmla="*/ 1440337 h 2383899"/>
                <a:gd name="connsiteX121" fmla="*/ 929189 w 2082933"/>
                <a:gd name="connsiteY121" fmla="*/ 1406003 h 2383899"/>
                <a:gd name="connsiteX122" fmla="*/ 978967 w 2082933"/>
                <a:gd name="connsiteY122" fmla="*/ 1355117 h 2383899"/>
                <a:gd name="connsiteX123" fmla="*/ 1054187 w 2082933"/>
                <a:gd name="connsiteY123" fmla="*/ 1305337 h 2383899"/>
                <a:gd name="connsiteX124" fmla="*/ 1079629 w 2082933"/>
                <a:gd name="connsiteY124" fmla="*/ 1254451 h 2383899"/>
                <a:gd name="connsiteX125" fmla="*/ 1154849 w 2082933"/>
                <a:gd name="connsiteY125" fmla="*/ 1154891 h 2383899"/>
                <a:gd name="connsiteX126" fmla="*/ 1154850 w 2082933"/>
                <a:gd name="connsiteY126" fmla="*/ 1154891 h 2383899"/>
                <a:gd name="connsiteX127" fmla="*/ 1179186 w 2082933"/>
                <a:gd name="connsiteY127" fmla="*/ 1104006 h 2383899"/>
                <a:gd name="connsiteX128" fmla="*/ 1204628 w 2082933"/>
                <a:gd name="connsiteY128" fmla="*/ 1079669 h 2383899"/>
                <a:gd name="connsiteX129" fmla="*/ 1279848 w 2082933"/>
                <a:gd name="connsiteY129" fmla="*/ 929223 h 2383899"/>
                <a:gd name="connsiteX130" fmla="*/ 1305291 w 2082933"/>
                <a:gd name="connsiteY130" fmla="*/ 778777 h 2383899"/>
                <a:gd name="connsiteX131" fmla="*/ 1230070 w 2082933"/>
                <a:gd name="connsiteY131" fmla="*/ 727891 h 2383899"/>
                <a:gd name="connsiteX132" fmla="*/ 1204628 w 2082933"/>
                <a:gd name="connsiteY132" fmla="*/ 753334 h 2383899"/>
                <a:gd name="connsiteX133" fmla="*/ 1179186 w 2082933"/>
                <a:gd name="connsiteY133" fmla="*/ 753334 h 2383899"/>
                <a:gd name="connsiteX134" fmla="*/ 1179186 w 2082933"/>
                <a:gd name="connsiteY134" fmla="*/ 703555 h 2383899"/>
                <a:gd name="connsiteX135" fmla="*/ 1230070 w 2082933"/>
                <a:gd name="connsiteY135" fmla="*/ 703555 h 2383899"/>
                <a:gd name="connsiteX136" fmla="*/ 1305291 w 2082933"/>
                <a:gd name="connsiteY136" fmla="*/ 652669 h 2383899"/>
                <a:gd name="connsiteX137" fmla="*/ 1380511 w 2082933"/>
                <a:gd name="connsiteY137" fmla="*/ 527666 h 2383899"/>
                <a:gd name="connsiteX138" fmla="*/ 1330734 w 2082933"/>
                <a:gd name="connsiteY138" fmla="*/ 452444 h 2383899"/>
                <a:gd name="connsiteX139" fmla="*/ 1330732 w 2082933"/>
                <a:gd name="connsiteY139" fmla="*/ 452444 h 2383899"/>
                <a:gd name="connsiteX140" fmla="*/ 1355068 w 2082933"/>
                <a:gd name="connsiteY140" fmla="*/ 401557 h 2383899"/>
                <a:gd name="connsiteX141" fmla="*/ 1330732 w 2082933"/>
                <a:gd name="connsiteY141" fmla="*/ 377220 h 2383899"/>
                <a:gd name="connsiteX142" fmla="*/ 1405952 w 2082933"/>
                <a:gd name="connsiteY142" fmla="*/ 326334 h 2383899"/>
                <a:gd name="connsiteX143" fmla="*/ 1430288 w 2082933"/>
                <a:gd name="connsiteY143" fmla="*/ 351777 h 2383899"/>
                <a:gd name="connsiteX144" fmla="*/ 1505508 w 2082933"/>
                <a:gd name="connsiteY144" fmla="*/ 326334 h 2383899"/>
                <a:gd name="connsiteX145" fmla="*/ 1556393 w 2082933"/>
                <a:gd name="connsiteY145" fmla="*/ 251111 h 2383899"/>
                <a:gd name="connsiteX146" fmla="*/ 1580728 w 2082933"/>
                <a:gd name="connsiteY146" fmla="*/ 175889 h 2383899"/>
                <a:gd name="connsiteX147" fmla="*/ 1580728 w 2082933"/>
                <a:gd name="connsiteY147" fmla="*/ 151552 h 2383899"/>
                <a:gd name="connsiteX148" fmla="*/ 1606171 w 2082933"/>
                <a:gd name="connsiteY148" fmla="*/ 100666 h 2383899"/>
                <a:gd name="connsiteX149" fmla="*/ 1655949 w 2082933"/>
                <a:gd name="connsiteY149" fmla="*/ 151552 h 2383899"/>
                <a:gd name="connsiteX150" fmla="*/ 1681391 w 2082933"/>
                <a:gd name="connsiteY150" fmla="*/ 126109 h 2383899"/>
                <a:gd name="connsiteX151" fmla="*/ 1706833 w 2082933"/>
                <a:gd name="connsiteY151" fmla="*/ 151552 h 2383899"/>
                <a:gd name="connsiteX152" fmla="*/ 1706833 w 2082933"/>
                <a:gd name="connsiteY152" fmla="*/ 175889 h 2383899"/>
                <a:gd name="connsiteX153" fmla="*/ 1681391 w 2082933"/>
                <a:gd name="connsiteY153" fmla="*/ 326334 h 2383899"/>
                <a:gd name="connsiteX154" fmla="*/ 1731169 w 2082933"/>
                <a:gd name="connsiteY154" fmla="*/ 351777 h 2383899"/>
                <a:gd name="connsiteX155" fmla="*/ 1782053 w 2082933"/>
                <a:gd name="connsiteY155" fmla="*/ 326334 h 2383899"/>
                <a:gd name="connsiteX156" fmla="*/ 1806389 w 2082933"/>
                <a:gd name="connsiteY156" fmla="*/ 276555 h 2383899"/>
                <a:gd name="connsiteX157" fmla="*/ 1881609 w 2082933"/>
                <a:gd name="connsiteY157" fmla="*/ 377220 h 2383899"/>
                <a:gd name="connsiteX158" fmla="*/ 1932493 w 2082933"/>
                <a:gd name="connsiteY158" fmla="*/ 326334 h 2383899"/>
                <a:gd name="connsiteX159" fmla="*/ 1982271 w 2082933"/>
                <a:gd name="connsiteY159" fmla="*/ 201332 h 2383899"/>
                <a:gd name="connsiteX160" fmla="*/ 1932493 w 2082933"/>
                <a:gd name="connsiteY160" fmla="*/ 126109 h 2383899"/>
                <a:gd name="connsiteX161" fmla="*/ 1881609 w 2082933"/>
                <a:gd name="connsiteY161" fmla="*/ 175889 h 2383899"/>
                <a:gd name="connsiteX162" fmla="*/ 1756611 w 2082933"/>
                <a:gd name="connsiteY162" fmla="*/ 201332 h 2383899"/>
                <a:gd name="connsiteX163" fmla="*/ 1806389 w 2082933"/>
                <a:gd name="connsiteY163" fmla="*/ 50886 h 2383899"/>
                <a:gd name="connsiteX164" fmla="*/ 1881609 w 2082933"/>
                <a:gd name="connsiteY164" fmla="*/ 0 h 2383899"/>
                <a:gd name="connsiteX0" fmla="*/ 502205 w 2082933"/>
                <a:gd name="connsiteY0" fmla="*/ 1430340 h 2383899"/>
                <a:gd name="connsiteX1" fmla="*/ 476763 w 2082933"/>
                <a:gd name="connsiteY1" fmla="*/ 1481226 h 2383899"/>
                <a:gd name="connsiteX2" fmla="*/ 426985 w 2082933"/>
                <a:gd name="connsiteY2" fmla="*/ 1531006 h 2383899"/>
                <a:gd name="connsiteX3" fmla="*/ 426985 w 2082933"/>
                <a:gd name="connsiteY3" fmla="*/ 1556449 h 2383899"/>
                <a:gd name="connsiteX4" fmla="*/ 476763 w 2082933"/>
                <a:gd name="connsiteY4" fmla="*/ 1556449 h 2383899"/>
                <a:gd name="connsiteX5" fmla="*/ 476763 w 2082933"/>
                <a:gd name="connsiteY5" fmla="*/ 1580785 h 2383899"/>
                <a:gd name="connsiteX6" fmla="*/ 426985 w 2082933"/>
                <a:gd name="connsiteY6" fmla="*/ 1631671 h 2383899"/>
                <a:gd name="connsiteX7" fmla="*/ 326323 w 2082933"/>
                <a:gd name="connsiteY7" fmla="*/ 1656008 h 2383899"/>
                <a:gd name="connsiteX8" fmla="*/ 351765 w 2082933"/>
                <a:gd name="connsiteY8" fmla="*/ 1606228 h 2383899"/>
                <a:gd name="connsiteX9" fmla="*/ 377207 w 2082933"/>
                <a:gd name="connsiteY9" fmla="*/ 1580785 h 2383899"/>
                <a:gd name="connsiteX10" fmla="*/ 377207 w 2082933"/>
                <a:gd name="connsiteY10" fmla="*/ 1556449 h 2383899"/>
                <a:gd name="connsiteX11" fmla="*/ 326323 w 2082933"/>
                <a:gd name="connsiteY11" fmla="*/ 1580785 h 2383899"/>
                <a:gd name="connsiteX12" fmla="*/ 326323 w 2082933"/>
                <a:gd name="connsiteY12" fmla="*/ 1531006 h 2383899"/>
                <a:gd name="connsiteX13" fmla="*/ 401543 w 2082933"/>
                <a:gd name="connsiteY13" fmla="*/ 1455783 h 2383899"/>
                <a:gd name="connsiteX14" fmla="*/ 502205 w 2082933"/>
                <a:gd name="connsiteY14" fmla="*/ 1430340 h 2383899"/>
                <a:gd name="connsiteX15" fmla="*/ 1881609 w 2082933"/>
                <a:gd name="connsiteY15" fmla="*/ 0 h 2383899"/>
                <a:gd name="connsiteX16" fmla="*/ 1932493 w 2082933"/>
                <a:gd name="connsiteY16" fmla="*/ 50886 h 2383899"/>
                <a:gd name="connsiteX17" fmla="*/ 1932493 w 2082933"/>
                <a:gd name="connsiteY17" fmla="*/ 76329 h 2383899"/>
                <a:gd name="connsiteX18" fmla="*/ 2007713 w 2082933"/>
                <a:gd name="connsiteY18" fmla="*/ 126109 h 2383899"/>
                <a:gd name="connsiteX19" fmla="*/ 2057491 w 2082933"/>
                <a:gd name="connsiteY19" fmla="*/ 126109 h 2383899"/>
                <a:gd name="connsiteX20" fmla="*/ 2082933 w 2082933"/>
                <a:gd name="connsiteY20" fmla="*/ 126109 h 2383899"/>
                <a:gd name="connsiteX21" fmla="*/ 2007713 w 2082933"/>
                <a:gd name="connsiteY21" fmla="*/ 226775 h 2383899"/>
                <a:gd name="connsiteX22" fmla="*/ 1957935 w 2082933"/>
                <a:gd name="connsiteY22" fmla="*/ 476780 h 2383899"/>
                <a:gd name="connsiteX23" fmla="*/ 1957935 w 2082933"/>
                <a:gd name="connsiteY23" fmla="*/ 577446 h 2383899"/>
                <a:gd name="connsiteX24" fmla="*/ 2007713 w 2082933"/>
                <a:gd name="connsiteY24" fmla="*/ 602889 h 2383899"/>
                <a:gd name="connsiteX25" fmla="*/ 2033155 w 2082933"/>
                <a:gd name="connsiteY25" fmla="*/ 652668 h 2383899"/>
                <a:gd name="connsiteX26" fmla="*/ 2057491 w 2082933"/>
                <a:gd name="connsiteY26" fmla="*/ 703554 h 2383899"/>
                <a:gd name="connsiteX27" fmla="*/ 2057491 w 2082933"/>
                <a:gd name="connsiteY27" fmla="*/ 778777 h 2383899"/>
                <a:gd name="connsiteX28" fmla="*/ 2033155 w 2082933"/>
                <a:gd name="connsiteY28" fmla="*/ 803114 h 2383899"/>
                <a:gd name="connsiteX29" fmla="*/ 2057491 w 2082933"/>
                <a:gd name="connsiteY29" fmla="*/ 828557 h 2383899"/>
                <a:gd name="connsiteX30" fmla="*/ 2033155 w 2082933"/>
                <a:gd name="connsiteY30" fmla="*/ 854000 h 2383899"/>
                <a:gd name="connsiteX31" fmla="*/ 2033155 w 2082933"/>
                <a:gd name="connsiteY31" fmla="*/ 878337 h 2383899"/>
                <a:gd name="connsiteX32" fmla="*/ 2082933 w 2082933"/>
                <a:gd name="connsiteY32" fmla="*/ 903780 h 2383899"/>
                <a:gd name="connsiteX33" fmla="*/ 2057491 w 2082933"/>
                <a:gd name="connsiteY33" fmla="*/ 953559 h 2383899"/>
                <a:gd name="connsiteX34" fmla="*/ 2082933 w 2082933"/>
                <a:gd name="connsiteY34" fmla="*/ 1004445 h 2383899"/>
                <a:gd name="connsiteX35" fmla="*/ 2033155 w 2082933"/>
                <a:gd name="connsiteY35" fmla="*/ 1104005 h 2383899"/>
                <a:gd name="connsiteX36" fmla="*/ 2057491 w 2082933"/>
                <a:gd name="connsiteY36" fmla="*/ 1104005 h 2383899"/>
                <a:gd name="connsiteX37" fmla="*/ 2057491 w 2082933"/>
                <a:gd name="connsiteY37" fmla="*/ 1154891 h 2383899"/>
                <a:gd name="connsiteX38" fmla="*/ 2007713 w 2082933"/>
                <a:gd name="connsiteY38" fmla="*/ 1179228 h 2383899"/>
                <a:gd name="connsiteX39" fmla="*/ 2007713 w 2082933"/>
                <a:gd name="connsiteY39" fmla="*/ 1204671 h 2383899"/>
                <a:gd name="connsiteX40" fmla="*/ 1957935 w 2082933"/>
                <a:gd name="connsiteY40" fmla="*/ 1279894 h 2383899"/>
                <a:gd name="connsiteX41" fmla="*/ 1957935 w 2082933"/>
                <a:gd name="connsiteY41" fmla="*/ 1330780 h 2383899"/>
                <a:gd name="connsiteX42" fmla="*/ 1907051 w 2082933"/>
                <a:gd name="connsiteY42" fmla="*/ 1355116 h 2383899"/>
                <a:gd name="connsiteX43" fmla="*/ 1881609 w 2082933"/>
                <a:gd name="connsiteY43" fmla="*/ 1380559 h 2383899"/>
                <a:gd name="connsiteX44" fmla="*/ 1857273 w 2082933"/>
                <a:gd name="connsiteY44" fmla="*/ 1355116 h 2383899"/>
                <a:gd name="connsiteX45" fmla="*/ 1857273 w 2082933"/>
                <a:gd name="connsiteY45" fmla="*/ 1406002 h 2383899"/>
                <a:gd name="connsiteX46" fmla="*/ 1806389 w 2082933"/>
                <a:gd name="connsiteY46" fmla="*/ 1380559 h 2383899"/>
                <a:gd name="connsiteX47" fmla="*/ 1775309 w 2082933"/>
                <a:gd name="connsiteY47" fmla="*/ 1380559 h 2383899"/>
                <a:gd name="connsiteX48" fmla="*/ 1775309 w 2082933"/>
                <a:gd name="connsiteY48" fmla="*/ 1380560 h 2383899"/>
                <a:gd name="connsiteX49" fmla="*/ 1806389 w 2082933"/>
                <a:gd name="connsiteY49" fmla="*/ 1380560 h 2383899"/>
                <a:gd name="connsiteX50" fmla="*/ 1831831 w 2082933"/>
                <a:gd name="connsiteY50" fmla="*/ 1430340 h 2383899"/>
                <a:gd name="connsiteX51" fmla="*/ 1782053 w 2082933"/>
                <a:gd name="connsiteY51" fmla="*/ 1455783 h 2383899"/>
                <a:gd name="connsiteX52" fmla="*/ 1756611 w 2082933"/>
                <a:gd name="connsiteY52" fmla="*/ 1481226 h 2383899"/>
                <a:gd name="connsiteX53" fmla="*/ 1731169 w 2082933"/>
                <a:gd name="connsiteY53" fmla="*/ 1505562 h 2383899"/>
                <a:gd name="connsiteX54" fmla="*/ 1756611 w 2082933"/>
                <a:gd name="connsiteY54" fmla="*/ 1531005 h 2383899"/>
                <a:gd name="connsiteX55" fmla="*/ 1706833 w 2082933"/>
                <a:gd name="connsiteY55" fmla="*/ 1531005 h 2383899"/>
                <a:gd name="connsiteX56" fmla="*/ 1681391 w 2082933"/>
                <a:gd name="connsiteY56" fmla="*/ 1556448 h 2383899"/>
                <a:gd name="connsiteX57" fmla="*/ 1706833 w 2082933"/>
                <a:gd name="connsiteY57" fmla="*/ 1556448 h 2383899"/>
                <a:gd name="connsiteX58" fmla="*/ 1706833 w 2082933"/>
                <a:gd name="connsiteY58" fmla="*/ 1580785 h 2383899"/>
                <a:gd name="connsiteX59" fmla="*/ 1681391 w 2082933"/>
                <a:gd name="connsiteY59" fmla="*/ 1580785 h 2383899"/>
                <a:gd name="connsiteX60" fmla="*/ 1706833 w 2082933"/>
                <a:gd name="connsiteY60" fmla="*/ 1606228 h 2383899"/>
                <a:gd name="connsiteX61" fmla="*/ 1681391 w 2082933"/>
                <a:gd name="connsiteY61" fmla="*/ 1681451 h 2383899"/>
                <a:gd name="connsiteX62" fmla="*/ 1631613 w 2082933"/>
                <a:gd name="connsiteY62" fmla="*/ 1656008 h 2383899"/>
                <a:gd name="connsiteX63" fmla="*/ 1556393 w 2082933"/>
                <a:gd name="connsiteY63" fmla="*/ 1656008 h 2383899"/>
                <a:gd name="connsiteX64" fmla="*/ 1505509 w 2082933"/>
                <a:gd name="connsiteY64" fmla="*/ 1631671 h 2383899"/>
                <a:gd name="connsiteX65" fmla="*/ 1481173 w 2082933"/>
                <a:gd name="connsiteY65" fmla="*/ 1656008 h 2383899"/>
                <a:gd name="connsiteX66" fmla="*/ 1505509 w 2082933"/>
                <a:gd name="connsiteY66" fmla="*/ 1681451 h 2383899"/>
                <a:gd name="connsiteX67" fmla="*/ 1455731 w 2082933"/>
                <a:gd name="connsiteY67" fmla="*/ 1706894 h 2383899"/>
                <a:gd name="connsiteX68" fmla="*/ 1380511 w 2082933"/>
                <a:gd name="connsiteY68" fmla="*/ 1857339 h 2383899"/>
                <a:gd name="connsiteX69" fmla="*/ 1405953 w 2082933"/>
                <a:gd name="connsiteY69" fmla="*/ 1932562 h 2383899"/>
                <a:gd name="connsiteX70" fmla="*/ 1355068 w 2082933"/>
                <a:gd name="connsiteY70" fmla="*/ 1932562 h 2383899"/>
                <a:gd name="connsiteX71" fmla="*/ 1316100 w 2082933"/>
                <a:gd name="connsiteY71" fmla="*/ 1919381 h 2383899"/>
                <a:gd name="connsiteX72" fmla="*/ 1316100 w 2082933"/>
                <a:gd name="connsiteY72" fmla="*/ 1919382 h 2383899"/>
                <a:gd name="connsiteX73" fmla="*/ 1355068 w 2082933"/>
                <a:gd name="connsiteY73" fmla="*/ 1932563 h 2383899"/>
                <a:gd name="connsiteX74" fmla="*/ 1405952 w 2082933"/>
                <a:gd name="connsiteY74" fmla="*/ 1932563 h 2383899"/>
                <a:gd name="connsiteX75" fmla="*/ 1405952 w 2082933"/>
                <a:gd name="connsiteY75" fmla="*/ 2007785 h 2383899"/>
                <a:gd name="connsiteX76" fmla="*/ 1355068 w 2082933"/>
                <a:gd name="connsiteY76" fmla="*/ 2208011 h 2383899"/>
                <a:gd name="connsiteX77" fmla="*/ 1279848 w 2082933"/>
                <a:gd name="connsiteY77" fmla="*/ 2334119 h 2383899"/>
                <a:gd name="connsiteX78" fmla="*/ 1254406 w 2082933"/>
                <a:gd name="connsiteY78" fmla="*/ 2358456 h 2383899"/>
                <a:gd name="connsiteX79" fmla="*/ 1204628 w 2082933"/>
                <a:gd name="connsiteY79" fmla="*/ 2358456 h 2383899"/>
                <a:gd name="connsiteX80" fmla="*/ 1179186 w 2082933"/>
                <a:gd name="connsiteY80" fmla="*/ 2383899 h 2383899"/>
                <a:gd name="connsiteX81" fmla="*/ 1154849 w 2082933"/>
                <a:gd name="connsiteY81" fmla="*/ 2358456 h 2383899"/>
                <a:gd name="connsiteX82" fmla="*/ 1129407 w 2082933"/>
                <a:gd name="connsiteY82" fmla="*/ 2308676 h 2383899"/>
                <a:gd name="connsiteX83" fmla="*/ 1103965 w 2082933"/>
                <a:gd name="connsiteY83" fmla="*/ 2334119 h 2383899"/>
                <a:gd name="connsiteX84" fmla="*/ 1103965 w 2082933"/>
                <a:gd name="connsiteY84" fmla="*/ 2383899 h 2383899"/>
                <a:gd name="connsiteX85" fmla="*/ 1028745 w 2082933"/>
                <a:gd name="connsiteY85" fmla="*/ 2334119 h 2383899"/>
                <a:gd name="connsiteX86" fmla="*/ 1028745 w 2082933"/>
                <a:gd name="connsiteY86" fmla="*/ 2283233 h 2383899"/>
                <a:gd name="connsiteX87" fmla="*/ 929189 w 2082933"/>
                <a:gd name="connsiteY87" fmla="*/ 2158231 h 2383899"/>
                <a:gd name="connsiteX88" fmla="*/ 853969 w 2082933"/>
                <a:gd name="connsiteY88" fmla="*/ 2132788 h 2383899"/>
                <a:gd name="connsiteX89" fmla="*/ 803085 w 2082933"/>
                <a:gd name="connsiteY89" fmla="*/ 2208011 h 2383899"/>
                <a:gd name="connsiteX90" fmla="*/ 753307 w 2082933"/>
                <a:gd name="connsiteY90" fmla="*/ 2208011 h 2383899"/>
                <a:gd name="connsiteX91" fmla="*/ 727865 w 2082933"/>
                <a:gd name="connsiteY91" fmla="*/ 2183674 h 2383899"/>
                <a:gd name="connsiteX92" fmla="*/ 652645 w 2082933"/>
                <a:gd name="connsiteY92" fmla="*/ 2233454 h 2383899"/>
                <a:gd name="connsiteX93" fmla="*/ 627203 w 2082933"/>
                <a:gd name="connsiteY93" fmla="*/ 2208011 h 2383899"/>
                <a:gd name="connsiteX94" fmla="*/ 627203 w 2082933"/>
                <a:gd name="connsiteY94" fmla="*/ 2092001 h 2383899"/>
                <a:gd name="connsiteX95" fmla="*/ 627202 w 2082933"/>
                <a:gd name="connsiteY95" fmla="*/ 2092001 h 2383899"/>
                <a:gd name="connsiteX96" fmla="*/ 627202 w 2082933"/>
                <a:gd name="connsiteY96" fmla="*/ 2208011 h 2383899"/>
                <a:gd name="connsiteX97" fmla="*/ 577424 w 2082933"/>
                <a:gd name="connsiteY97" fmla="*/ 2208011 h 2383899"/>
                <a:gd name="connsiteX98" fmla="*/ 551982 w 2082933"/>
                <a:gd name="connsiteY98" fmla="*/ 2132788 h 2383899"/>
                <a:gd name="connsiteX99" fmla="*/ 502204 w 2082933"/>
                <a:gd name="connsiteY99" fmla="*/ 2132788 h 2383899"/>
                <a:gd name="connsiteX100" fmla="*/ 502204 w 2082933"/>
                <a:gd name="connsiteY100" fmla="*/ 2183674 h 2383899"/>
                <a:gd name="connsiteX101" fmla="*/ 377206 w 2082933"/>
                <a:gd name="connsiteY101" fmla="*/ 2233454 h 2383899"/>
                <a:gd name="connsiteX102" fmla="*/ 377206 w 2082933"/>
                <a:gd name="connsiteY102" fmla="*/ 2183674 h 2383899"/>
                <a:gd name="connsiteX103" fmla="*/ 326322 w 2082933"/>
                <a:gd name="connsiteY103" fmla="*/ 2158231 h 2383899"/>
                <a:gd name="connsiteX104" fmla="*/ 351764 w 2082933"/>
                <a:gd name="connsiteY104" fmla="*/ 2083009 h 2383899"/>
                <a:gd name="connsiteX105" fmla="*/ 301986 w 2082933"/>
                <a:gd name="connsiteY105" fmla="*/ 2057566 h 2383899"/>
                <a:gd name="connsiteX106" fmla="*/ 226766 w 2082933"/>
                <a:gd name="connsiteY106" fmla="*/ 2108452 h 2383899"/>
                <a:gd name="connsiteX107" fmla="*/ 126104 w 2082933"/>
                <a:gd name="connsiteY107" fmla="*/ 2132788 h 2383899"/>
                <a:gd name="connsiteX108" fmla="*/ 126104 w 2082933"/>
                <a:gd name="connsiteY108" fmla="*/ 2083009 h 2383899"/>
                <a:gd name="connsiteX109" fmla="*/ 76326 w 2082933"/>
                <a:gd name="connsiteY109" fmla="*/ 2083009 h 2383899"/>
                <a:gd name="connsiteX110" fmla="*/ 0 w 2082933"/>
                <a:gd name="connsiteY110" fmla="*/ 2132788 h 2383899"/>
                <a:gd name="connsiteX111" fmla="*/ 0 w 2082933"/>
                <a:gd name="connsiteY111" fmla="*/ 2007786 h 2383899"/>
                <a:gd name="connsiteX112" fmla="*/ 126104 w 2082933"/>
                <a:gd name="connsiteY112" fmla="*/ 1982343 h 2383899"/>
                <a:gd name="connsiteX113" fmla="*/ 226766 w 2082933"/>
                <a:gd name="connsiteY113" fmla="*/ 1982343 h 2383899"/>
                <a:gd name="connsiteX114" fmla="*/ 502204 w 2082933"/>
                <a:gd name="connsiteY114" fmla="*/ 1806454 h 2383899"/>
                <a:gd name="connsiteX115" fmla="*/ 551982 w 2082933"/>
                <a:gd name="connsiteY115" fmla="*/ 1681451 h 2383899"/>
                <a:gd name="connsiteX116" fmla="*/ 803085 w 2082933"/>
                <a:gd name="connsiteY116" fmla="*/ 1631672 h 2383899"/>
                <a:gd name="connsiteX117" fmla="*/ 878305 w 2082933"/>
                <a:gd name="connsiteY117" fmla="*/ 1531006 h 2383899"/>
                <a:gd name="connsiteX118" fmla="*/ 929189 w 2082933"/>
                <a:gd name="connsiteY118" fmla="*/ 1406003 h 2383899"/>
                <a:gd name="connsiteX119" fmla="*/ 963523 w 2082933"/>
                <a:gd name="connsiteY119" fmla="*/ 1440338 h 2383899"/>
                <a:gd name="connsiteX120" fmla="*/ 963523 w 2082933"/>
                <a:gd name="connsiteY120" fmla="*/ 1440337 h 2383899"/>
                <a:gd name="connsiteX121" fmla="*/ 929189 w 2082933"/>
                <a:gd name="connsiteY121" fmla="*/ 1406003 h 2383899"/>
                <a:gd name="connsiteX122" fmla="*/ 978967 w 2082933"/>
                <a:gd name="connsiteY122" fmla="*/ 1355117 h 2383899"/>
                <a:gd name="connsiteX123" fmla="*/ 1054187 w 2082933"/>
                <a:gd name="connsiteY123" fmla="*/ 1305337 h 2383899"/>
                <a:gd name="connsiteX124" fmla="*/ 1079629 w 2082933"/>
                <a:gd name="connsiteY124" fmla="*/ 1254451 h 2383899"/>
                <a:gd name="connsiteX125" fmla="*/ 1154849 w 2082933"/>
                <a:gd name="connsiteY125" fmla="*/ 1154891 h 2383899"/>
                <a:gd name="connsiteX126" fmla="*/ 1154850 w 2082933"/>
                <a:gd name="connsiteY126" fmla="*/ 1154891 h 2383899"/>
                <a:gd name="connsiteX127" fmla="*/ 1179186 w 2082933"/>
                <a:gd name="connsiteY127" fmla="*/ 1104006 h 2383899"/>
                <a:gd name="connsiteX128" fmla="*/ 1204628 w 2082933"/>
                <a:gd name="connsiteY128" fmla="*/ 1079669 h 2383899"/>
                <a:gd name="connsiteX129" fmla="*/ 1279848 w 2082933"/>
                <a:gd name="connsiteY129" fmla="*/ 929223 h 2383899"/>
                <a:gd name="connsiteX130" fmla="*/ 1305291 w 2082933"/>
                <a:gd name="connsiteY130" fmla="*/ 778777 h 2383899"/>
                <a:gd name="connsiteX131" fmla="*/ 1230070 w 2082933"/>
                <a:gd name="connsiteY131" fmla="*/ 727891 h 2383899"/>
                <a:gd name="connsiteX132" fmla="*/ 1204628 w 2082933"/>
                <a:gd name="connsiteY132" fmla="*/ 753334 h 2383899"/>
                <a:gd name="connsiteX133" fmla="*/ 1179186 w 2082933"/>
                <a:gd name="connsiteY133" fmla="*/ 753334 h 2383899"/>
                <a:gd name="connsiteX134" fmla="*/ 1179186 w 2082933"/>
                <a:gd name="connsiteY134" fmla="*/ 703555 h 2383899"/>
                <a:gd name="connsiteX135" fmla="*/ 1230070 w 2082933"/>
                <a:gd name="connsiteY135" fmla="*/ 703555 h 2383899"/>
                <a:gd name="connsiteX136" fmla="*/ 1305291 w 2082933"/>
                <a:gd name="connsiteY136" fmla="*/ 652669 h 2383899"/>
                <a:gd name="connsiteX137" fmla="*/ 1380511 w 2082933"/>
                <a:gd name="connsiteY137" fmla="*/ 527666 h 2383899"/>
                <a:gd name="connsiteX138" fmla="*/ 1330734 w 2082933"/>
                <a:gd name="connsiteY138" fmla="*/ 452444 h 2383899"/>
                <a:gd name="connsiteX139" fmla="*/ 1330732 w 2082933"/>
                <a:gd name="connsiteY139" fmla="*/ 452444 h 2383899"/>
                <a:gd name="connsiteX140" fmla="*/ 1355068 w 2082933"/>
                <a:gd name="connsiteY140" fmla="*/ 401557 h 2383899"/>
                <a:gd name="connsiteX141" fmla="*/ 1330732 w 2082933"/>
                <a:gd name="connsiteY141" fmla="*/ 377220 h 2383899"/>
                <a:gd name="connsiteX142" fmla="*/ 1405952 w 2082933"/>
                <a:gd name="connsiteY142" fmla="*/ 326334 h 2383899"/>
                <a:gd name="connsiteX143" fmla="*/ 1430288 w 2082933"/>
                <a:gd name="connsiteY143" fmla="*/ 351777 h 2383899"/>
                <a:gd name="connsiteX144" fmla="*/ 1505508 w 2082933"/>
                <a:gd name="connsiteY144" fmla="*/ 326334 h 2383899"/>
                <a:gd name="connsiteX145" fmla="*/ 1556393 w 2082933"/>
                <a:gd name="connsiteY145" fmla="*/ 251111 h 2383899"/>
                <a:gd name="connsiteX146" fmla="*/ 1580728 w 2082933"/>
                <a:gd name="connsiteY146" fmla="*/ 175889 h 2383899"/>
                <a:gd name="connsiteX147" fmla="*/ 1580728 w 2082933"/>
                <a:gd name="connsiteY147" fmla="*/ 151552 h 2383899"/>
                <a:gd name="connsiteX148" fmla="*/ 1606171 w 2082933"/>
                <a:gd name="connsiteY148" fmla="*/ 100666 h 2383899"/>
                <a:gd name="connsiteX149" fmla="*/ 1655949 w 2082933"/>
                <a:gd name="connsiteY149" fmla="*/ 151552 h 2383899"/>
                <a:gd name="connsiteX150" fmla="*/ 1681391 w 2082933"/>
                <a:gd name="connsiteY150" fmla="*/ 126109 h 2383899"/>
                <a:gd name="connsiteX151" fmla="*/ 1706833 w 2082933"/>
                <a:gd name="connsiteY151" fmla="*/ 151552 h 2383899"/>
                <a:gd name="connsiteX152" fmla="*/ 1706833 w 2082933"/>
                <a:gd name="connsiteY152" fmla="*/ 175889 h 2383899"/>
                <a:gd name="connsiteX153" fmla="*/ 1681391 w 2082933"/>
                <a:gd name="connsiteY153" fmla="*/ 326334 h 2383899"/>
                <a:gd name="connsiteX154" fmla="*/ 1731169 w 2082933"/>
                <a:gd name="connsiteY154" fmla="*/ 351777 h 2383899"/>
                <a:gd name="connsiteX155" fmla="*/ 1782053 w 2082933"/>
                <a:gd name="connsiteY155" fmla="*/ 326334 h 2383899"/>
                <a:gd name="connsiteX156" fmla="*/ 1806389 w 2082933"/>
                <a:gd name="connsiteY156" fmla="*/ 276555 h 2383899"/>
                <a:gd name="connsiteX157" fmla="*/ 1881609 w 2082933"/>
                <a:gd name="connsiteY157" fmla="*/ 377220 h 2383899"/>
                <a:gd name="connsiteX158" fmla="*/ 1932493 w 2082933"/>
                <a:gd name="connsiteY158" fmla="*/ 326334 h 2383899"/>
                <a:gd name="connsiteX159" fmla="*/ 1982271 w 2082933"/>
                <a:gd name="connsiteY159" fmla="*/ 201332 h 2383899"/>
                <a:gd name="connsiteX160" fmla="*/ 1932493 w 2082933"/>
                <a:gd name="connsiteY160" fmla="*/ 126109 h 2383899"/>
                <a:gd name="connsiteX161" fmla="*/ 1881609 w 2082933"/>
                <a:gd name="connsiteY161" fmla="*/ 175889 h 2383899"/>
                <a:gd name="connsiteX162" fmla="*/ 1756611 w 2082933"/>
                <a:gd name="connsiteY162" fmla="*/ 201332 h 2383899"/>
                <a:gd name="connsiteX163" fmla="*/ 1806389 w 2082933"/>
                <a:gd name="connsiteY163" fmla="*/ 50886 h 2383899"/>
                <a:gd name="connsiteX164" fmla="*/ 1881609 w 2082933"/>
                <a:gd name="connsiteY164" fmla="*/ 0 h 2383899"/>
                <a:gd name="connsiteX0" fmla="*/ 502205 w 2082933"/>
                <a:gd name="connsiteY0" fmla="*/ 1430340 h 2383899"/>
                <a:gd name="connsiteX1" fmla="*/ 476763 w 2082933"/>
                <a:gd name="connsiteY1" fmla="*/ 1481226 h 2383899"/>
                <a:gd name="connsiteX2" fmla="*/ 426985 w 2082933"/>
                <a:gd name="connsiteY2" fmla="*/ 1531006 h 2383899"/>
                <a:gd name="connsiteX3" fmla="*/ 426985 w 2082933"/>
                <a:gd name="connsiteY3" fmla="*/ 1556449 h 2383899"/>
                <a:gd name="connsiteX4" fmla="*/ 476763 w 2082933"/>
                <a:gd name="connsiteY4" fmla="*/ 1556449 h 2383899"/>
                <a:gd name="connsiteX5" fmla="*/ 476763 w 2082933"/>
                <a:gd name="connsiteY5" fmla="*/ 1580785 h 2383899"/>
                <a:gd name="connsiteX6" fmla="*/ 426985 w 2082933"/>
                <a:gd name="connsiteY6" fmla="*/ 1631671 h 2383899"/>
                <a:gd name="connsiteX7" fmla="*/ 326323 w 2082933"/>
                <a:gd name="connsiteY7" fmla="*/ 1656008 h 2383899"/>
                <a:gd name="connsiteX8" fmla="*/ 351765 w 2082933"/>
                <a:gd name="connsiteY8" fmla="*/ 1606228 h 2383899"/>
                <a:gd name="connsiteX9" fmla="*/ 377207 w 2082933"/>
                <a:gd name="connsiteY9" fmla="*/ 1580785 h 2383899"/>
                <a:gd name="connsiteX10" fmla="*/ 377207 w 2082933"/>
                <a:gd name="connsiteY10" fmla="*/ 1556449 h 2383899"/>
                <a:gd name="connsiteX11" fmla="*/ 326323 w 2082933"/>
                <a:gd name="connsiteY11" fmla="*/ 1580785 h 2383899"/>
                <a:gd name="connsiteX12" fmla="*/ 326323 w 2082933"/>
                <a:gd name="connsiteY12" fmla="*/ 1531006 h 2383899"/>
                <a:gd name="connsiteX13" fmla="*/ 401543 w 2082933"/>
                <a:gd name="connsiteY13" fmla="*/ 1455783 h 2383899"/>
                <a:gd name="connsiteX14" fmla="*/ 502205 w 2082933"/>
                <a:gd name="connsiteY14" fmla="*/ 1430340 h 2383899"/>
                <a:gd name="connsiteX15" fmla="*/ 1881609 w 2082933"/>
                <a:gd name="connsiteY15" fmla="*/ 0 h 2383899"/>
                <a:gd name="connsiteX16" fmla="*/ 1932493 w 2082933"/>
                <a:gd name="connsiteY16" fmla="*/ 50886 h 2383899"/>
                <a:gd name="connsiteX17" fmla="*/ 1932493 w 2082933"/>
                <a:gd name="connsiteY17" fmla="*/ 76329 h 2383899"/>
                <a:gd name="connsiteX18" fmla="*/ 2007713 w 2082933"/>
                <a:gd name="connsiteY18" fmla="*/ 126109 h 2383899"/>
                <a:gd name="connsiteX19" fmla="*/ 2057491 w 2082933"/>
                <a:gd name="connsiteY19" fmla="*/ 126109 h 2383899"/>
                <a:gd name="connsiteX20" fmla="*/ 2082933 w 2082933"/>
                <a:gd name="connsiteY20" fmla="*/ 126109 h 2383899"/>
                <a:gd name="connsiteX21" fmla="*/ 2007713 w 2082933"/>
                <a:gd name="connsiteY21" fmla="*/ 226775 h 2383899"/>
                <a:gd name="connsiteX22" fmla="*/ 1957935 w 2082933"/>
                <a:gd name="connsiteY22" fmla="*/ 476780 h 2383899"/>
                <a:gd name="connsiteX23" fmla="*/ 1957935 w 2082933"/>
                <a:gd name="connsiteY23" fmla="*/ 577446 h 2383899"/>
                <a:gd name="connsiteX24" fmla="*/ 2007713 w 2082933"/>
                <a:gd name="connsiteY24" fmla="*/ 602889 h 2383899"/>
                <a:gd name="connsiteX25" fmla="*/ 2033155 w 2082933"/>
                <a:gd name="connsiteY25" fmla="*/ 652668 h 2383899"/>
                <a:gd name="connsiteX26" fmla="*/ 2057491 w 2082933"/>
                <a:gd name="connsiteY26" fmla="*/ 703554 h 2383899"/>
                <a:gd name="connsiteX27" fmla="*/ 2057491 w 2082933"/>
                <a:gd name="connsiteY27" fmla="*/ 778777 h 2383899"/>
                <a:gd name="connsiteX28" fmla="*/ 2033155 w 2082933"/>
                <a:gd name="connsiteY28" fmla="*/ 803114 h 2383899"/>
                <a:gd name="connsiteX29" fmla="*/ 2057491 w 2082933"/>
                <a:gd name="connsiteY29" fmla="*/ 828557 h 2383899"/>
                <a:gd name="connsiteX30" fmla="*/ 2033155 w 2082933"/>
                <a:gd name="connsiteY30" fmla="*/ 854000 h 2383899"/>
                <a:gd name="connsiteX31" fmla="*/ 2033155 w 2082933"/>
                <a:gd name="connsiteY31" fmla="*/ 878337 h 2383899"/>
                <a:gd name="connsiteX32" fmla="*/ 2082933 w 2082933"/>
                <a:gd name="connsiteY32" fmla="*/ 903780 h 2383899"/>
                <a:gd name="connsiteX33" fmla="*/ 2057491 w 2082933"/>
                <a:gd name="connsiteY33" fmla="*/ 953559 h 2383899"/>
                <a:gd name="connsiteX34" fmla="*/ 2082933 w 2082933"/>
                <a:gd name="connsiteY34" fmla="*/ 1004445 h 2383899"/>
                <a:gd name="connsiteX35" fmla="*/ 2033155 w 2082933"/>
                <a:gd name="connsiteY35" fmla="*/ 1104005 h 2383899"/>
                <a:gd name="connsiteX36" fmla="*/ 2057491 w 2082933"/>
                <a:gd name="connsiteY36" fmla="*/ 1104005 h 2383899"/>
                <a:gd name="connsiteX37" fmla="*/ 2057491 w 2082933"/>
                <a:gd name="connsiteY37" fmla="*/ 1154891 h 2383899"/>
                <a:gd name="connsiteX38" fmla="*/ 2007713 w 2082933"/>
                <a:gd name="connsiteY38" fmla="*/ 1179228 h 2383899"/>
                <a:gd name="connsiteX39" fmla="*/ 2007713 w 2082933"/>
                <a:gd name="connsiteY39" fmla="*/ 1204671 h 2383899"/>
                <a:gd name="connsiteX40" fmla="*/ 1957935 w 2082933"/>
                <a:gd name="connsiteY40" fmla="*/ 1279894 h 2383899"/>
                <a:gd name="connsiteX41" fmla="*/ 1957935 w 2082933"/>
                <a:gd name="connsiteY41" fmla="*/ 1330780 h 2383899"/>
                <a:gd name="connsiteX42" fmla="*/ 1907051 w 2082933"/>
                <a:gd name="connsiteY42" fmla="*/ 1355116 h 2383899"/>
                <a:gd name="connsiteX43" fmla="*/ 1881609 w 2082933"/>
                <a:gd name="connsiteY43" fmla="*/ 1380559 h 2383899"/>
                <a:gd name="connsiteX44" fmla="*/ 1857273 w 2082933"/>
                <a:gd name="connsiteY44" fmla="*/ 1355116 h 2383899"/>
                <a:gd name="connsiteX45" fmla="*/ 1857273 w 2082933"/>
                <a:gd name="connsiteY45" fmla="*/ 1406002 h 2383899"/>
                <a:gd name="connsiteX46" fmla="*/ 1806389 w 2082933"/>
                <a:gd name="connsiteY46" fmla="*/ 1380559 h 2383899"/>
                <a:gd name="connsiteX47" fmla="*/ 1775309 w 2082933"/>
                <a:gd name="connsiteY47" fmla="*/ 1380559 h 2383899"/>
                <a:gd name="connsiteX48" fmla="*/ 1775309 w 2082933"/>
                <a:gd name="connsiteY48" fmla="*/ 1380560 h 2383899"/>
                <a:gd name="connsiteX49" fmla="*/ 1806389 w 2082933"/>
                <a:gd name="connsiteY49" fmla="*/ 1380560 h 2383899"/>
                <a:gd name="connsiteX50" fmla="*/ 1831831 w 2082933"/>
                <a:gd name="connsiteY50" fmla="*/ 1430340 h 2383899"/>
                <a:gd name="connsiteX51" fmla="*/ 1782053 w 2082933"/>
                <a:gd name="connsiteY51" fmla="*/ 1455783 h 2383899"/>
                <a:gd name="connsiteX52" fmla="*/ 1756611 w 2082933"/>
                <a:gd name="connsiteY52" fmla="*/ 1481226 h 2383899"/>
                <a:gd name="connsiteX53" fmla="*/ 1731169 w 2082933"/>
                <a:gd name="connsiteY53" fmla="*/ 1505562 h 2383899"/>
                <a:gd name="connsiteX54" fmla="*/ 1756611 w 2082933"/>
                <a:gd name="connsiteY54" fmla="*/ 1531005 h 2383899"/>
                <a:gd name="connsiteX55" fmla="*/ 1706833 w 2082933"/>
                <a:gd name="connsiteY55" fmla="*/ 1531005 h 2383899"/>
                <a:gd name="connsiteX56" fmla="*/ 1681391 w 2082933"/>
                <a:gd name="connsiteY56" fmla="*/ 1556448 h 2383899"/>
                <a:gd name="connsiteX57" fmla="*/ 1706833 w 2082933"/>
                <a:gd name="connsiteY57" fmla="*/ 1556448 h 2383899"/>
                <a:gd name="connsiteX58" fmla="*/ 1706833 w 2082933"/>
                <a:gd name="connsiteY58" fmla="*/ 1580785 h 2383899"/>
                <a:gd name="connsiteX59" fmla="*/ 1681391 w 2082933"/>
                <a:gd name="connsiteY59" fmla="*/ 1580785 h 2383899"/>
                <a:gd name="connsiteX60" fmla="*/ 1706833 w 2082933"/>
                <a:gd name="connsiteY60" fmla="*/ 1606228 h 2383899"/>
                <a:gd name="connsiteX61" fmla="*/ 1681391 w 2082933"/>
                <a:gd name="connsiteY61" fmla="*/ 1681451 h 2383899"/>
                <a:gd name="connsiteX62" fmla="*/ 1631613 w 2082933"/>
                <a:gd name="connsiteY62" fmla="*/ 1656008 h 2383899"/>
                <a:gd name="connsiteX63" fmla="*/ 1556393 w 2082933"/>
                <a:gd name="connsiteY63" fmla="*/ 1656008 h 2383899"/>
                <a:gd name="connsiteX64" fmla="*/ 1505509 w 2082933"/>
                <a:gd name="connsiteY64" fmla="*/ 1631671 h 2383899"/>
                <a:gd name="connsiteX65" fmla="*/ 1481173 w 2082933"/>
                <a:gd name="connsiteY65" fmla="*/ 1656008 h 2383899"/>
                <a:gd name="connsiteX66" fmla="*/ 1505509 w 2082933"/>
                <a:gd name="connsiteY66" fmla="*/ 1681451 h 2383899"/>
                <a:gd name="connsiteX67" fmla="*/ 1455731 w 2082933"/>
                <a:gd name="connsiteY67" fmla="*/ 1706894 h 2383899"/>
                <a:gd name="connsiteX68" fmla="*/ 1380511 w 2082933"/>
                <a:gd name="connsiteY68" fmla="*/ 1857339 h 2383899"/>
                <a:gd name="connsiteX69" fmla="*/ 1405953 w 2082933"/>
                <a:gd name="connsiteY69" fmla="*/ 1932562 h 2383899"/>
                <a:gd name="connsiteX70" fmla="*/ 1355068 w 2082933"/>
                <a:gd name="connsiteY70" fmla="*/ 1932562 h 2383899"/>
                <a:gd name="connsiteX71" fmla="*/ 1316100 w 2082933"/>
                <a:gd name="connsiteY71" fmla="*/ 1919381 h 2383899"/>
                <a:gd name="connsiteX72" fmla="*/ 1316100 w 2082933"/>
                <a:gd name="connsiteY72" fmla="*/ 1919382 h 2383899"/>
                <a:gd name="connsiteX73" fmla="*/ 1355068 w 2082933"/>
                <a:gd name="connsiteY73" fmla="*/ 1932563 h 2383899"/>
                <a:gd name="connsiteX74" fmla="*/ 1405952 w 2082933"/>
                <a:gd name="connsiteY74" fmla="*/ 1932563 h 2383899"/>
                <a:gd name="connsiteX75" fmla="*/ 1405952 w 2082933"/>
                <a:gd name="connsiteY75" fmla="*/ 2007785 h 2383899"/>
                <a:gd name="connsiteX76" fmla="*/ 1355068 w 2082933"/>
                <a:gd name="connsiteY76" fmla="*/ 2208011 h 2383899"/>
                <a:gd name="connsiteX77" fmla="*/ 1279848 w 2082933"/>
                <a:gd name="connsiteY77" fmla="*/ 2334119 h 2383899"/>
                <a:gd name="connsiteX78" fmla="*/ 1254406 w 2082933"/>
                <a:gd name="connsiteY78" fmla="*/ 2358456 h 2383899"/>
                <a:gd name="connsiteX79" fmla="*/ 1204628 w 2082933"/>
                <a:gd name="connsiteY79" fmla="*/ 2358456 h 2383899"/>
                <a:gd name="connsiteX80" fmla="*/ 1179186 w 2082933"/>
                <a:gd name="connsiteY80" fmla="*/ 2383899 h 2383899"/>
                <a:gd name="connsiteX81" fmla="*/ 1154849 w 2082933"/>
                <a:gd name="connsiteY81" fmla="*/ 2358456 h 2383899"/>
                <a:gd name="connsiteX82" fmla="*/ 1129407 w 2082933"/>
                <a:gd name="connsiteY82" fmla="*/ 2308676 h 2383899"/>
                <a:gd name="connsiteX83" fmla="*/ 1103965 w 2082933"/>
                <a:gd name="connsiteY83" fmla="*/ 2334119 h 2383899"/>
                <a:gd name="connsiteX84" fmla="*/ 1103965 w 2082933"/>
                <a:gd name="connsiteY84" fmla="*/ 2383899 h 2383899"/>
                <a:gd name="connsiteX85" fmla="*/ 1028745 w 2082933"/>
                <a:gd name="connsiteY85" fmla="*/ 2334119 h 2383899"/>
                <a:gd name="connsiteX86" fmla="*/ 1028745 w 2082933"/>
                <a:gd name="connsiteY86" fmla="*/ 2283233 h 2383899"/>
                <a:gd name="connsiteX87" fmla="*/ 929189 w 2082933"/>
                <a:gd name="connsiteY87" fmla="*/ 2158231 h 2383899"/>
                <a:gd name="connsiteX88" fmla="*/ 853969 w 2082933"/>
                <a:gd name="connsiteY88" fmla="*/ 2132788 h 2383899"/>
                <a:gd name="connsiteX89" fmla="*/ 803085 w 2082933"/>
                <a:gd name="connsiteY89" fmla="*/ 2208011 h 2383899"/>
                <a:gd name="connsiteX90" fmla="*/ 753307 w 2082933"/>
                <a:gd name="connsiteY90" fmla="*/ 2208011 h 2383899"/>
                <a:gd name="connsiteX91" fmla="*/ 727865 w 2082933"/>
                <a:gd name="connsiteY91" fmla="*/ 2183674 h 2383899"/>
                <a:gd name="connsiteX92" fmla="*/ 652645 w 2082933"/>
                <a:gd name="connsiteY92" fmla="*/ 2233454 h 2383899"/>
                <a:gd name="connsiteX93" fmla="*/ 627203 w 2082933"/>
                <a:gd name="connsiteY93" fmla="*/ 2208011 h 2383899"/>
                <a:gd name="connsiteX94" fmla="*/ 627203 w 2082933"/>
                <a:gd name="connsiteY94" fmla="*/ 2092001 h 2383899"/>
                <a:gd name="connsiteX95" fmla="*/ 627202 w 2082933"/>
                <a:gd name="connsiteY95" fmla="*/ 2092001 h 2383899"/>
                <a:gd name="connsiteX96" fmla="*/ 627202 w 2082933"/>
                <a:gd name="connsiteY96" fmla="*/ 2208011 h 2383899"/>
                <a:gd name="connsiteX97" fmla="*/ 577424 w 2082933"/>
                <a:gd name="connsiteY97" fmla="*/ 2208011 h 2383899"/>
                <a:gd name="connsiteX98" fmla="*/ 551982 w 2082933"/>
                <a:gd name="connsiteY98" fmla="*/ 2132788 h 2383899"/>
                <a:gd name="connsiteX99" fmla="*/ 502204 w 2082933"/>
                <a:gd name="connsiteY99" fmla="*/ 2132788 h 2383899"/>
                <a:gd name="connsiteX100" fmla="*/ 502204 w 2082933"/>
                <a:gd name="connsiteY100" fmla="*/ 2183674 h 2383899"/>
                <a:gd name="connsiteX101" fmla="*/ 377206 w 2082933"/>
                <a:gd name="connsiteY101" fmla="*/ 2233454 h 2383899"/>
                <a:gd name="connsiteX102" fmla="*/ 377206 w 2082933"/>
                <a:gd name="connsiteY102" fmla="*/ 2183674 h 2383899"/>
                <a:gd name="connsiteX103" fmla="*/ 326322 w 2082933"/>
                <a:gd name="connsiteY103" fmla="*/ 2158231 h 2383899"/>
                <a:gd name="connsiteX104" fmla="*/ 351764 w 2082933"/>
                <a:gd name="connsiteY104" fmla="*/ 2083009 h 2383899"/>
                <a:gd name="connsiteX105" fmla="*/ 301986 w 2082933"/>
                <a:gd name="connsiteY105" fmla="*/ 2057566 h 2383899"/>
                <a:gd name="connsiteX106" fmla="*/ 226766 w 2082933"/>
                <a:gd name="connsiteY106" fmla="*/ 2108452 h 2383899"/>
                <a:gd name="connsiteX107" fmla="*/ 126104 w 2082933"/>
                <a:gd name="connsiteY107" fmla="*/ 2132788 h 2383899"/>
                <a:gd name="connsiteX108" fmla="*/ 126104 w 2082933"/>
                <a:gd name="connsiteY108" fmla="*/ 2083009 h 2383899"/>
                <a:gd name="connsiteX109" fmla="*/ 76326 w 2082933"/>
                <a:gd name="connsiteY109" fmla="*/ 2083009 h 2383899"/>
                <a:gd name="connsiteX110" fmla="*/ 0 w 2082933"/>
                <a:gd name="connsiteY110" fmla="*/ 2132788 h 2383899"/>
                <a:gd name="connsiteX111" fmla="*/ 0 w 2082933"/>
                <a:gd name="connsiteY111" fmla="*/ 2007786 h 2383899"/>
                <a:gd name="connsiteX112" fmla="*/ 126104 w 2082933"/>
                <a:gd name="connsiteY112" fmla="*/ 1982343 h 2383899"/>
                <a:gd name="connsiteX113" fmla="*/ 226766 w 2082933"/>
                <a:gd name="connsiteY113" fmla="*/ 1982343 h 2383899"/>
                <a:gd name="connsiteX114" fmla="*/ 502204 w 2082933"/>
                <a:gd name="connsiteY114" fmla="*/ 1806454 h 2383899"/>
                <a:gd name="connsiteX115" fmla="*/ 551982 w 2082933"/>
                <a:gd name="connsiteY115" fmla="*/ 1681451 h 2383899"/>
                <a:gd name="connsiteX116" fmla="*/ 803085 w 2082933"/>
                <a:gd name="connsiteY116" fmla="*/ 1631672 h 2383899"/>
                <a:gd name="connsiteX117" fmla="*/ 878305 w 2082933"/>
                <a:gd name="connsiteY117" fmla="*/ 1531006 h 2383899"/>
                <a:gd name="connsiteX118" fmla="*/ 929189 w 2082933"/>
                <a:gd name="connsiteY118" fmla="*/ 1406003 h 2383899"/>
                <a:gd name="connsiteX119" fmla="*/ 963523 w 2082933"/>
                <a:gd name="connsiteY119" fmla="*/ 1440338 h 2383899"/>
                <a:gd name="connsiteX120" fmla="*/ 929189 w 2082933"/>
                <a:gd name="connsiteY120" fmla="*/ 1406003 h 2383899"/>
                <a:gd name="connsiteX121" fmla="*/ 978967 w 2082933"/>
                <a:gd name="connsiteY121" fmla="*/ 1355117 h 2383899"/>
                <a:gd name="connsiteX122" fmla="*/ 1054187 w 2082933"/>
                <a:gd name="connsiteY122" fmla="*/ 1305337 h 2383899"/>
                <a:gd name="connsiteX123" fmla="*/ 1079629 w 2082933"/>
                <a:gd name="connsiteY123" fmla="*/ 1254451 h 2383899"/>
                <a:gd name="connsiteX124" fmla="*/ 1154849 w 2082933"/>
                <a:gd name="connsiteY124" fmla="*/ 1154891 h 2383899"/>
                <a:gd name="connsiteX125" fmla="*/ 1154850 w 2082933"/>
                <a:gd name="connsiteY125" fmla="*/ 1154891 h 2383899"/>
                <a:gd name="connsiteX126" fmla="*/ 1179186 w 2082933"/>
                <a:gd name="connsiteY126" fmla="*/ 1104006 h 2383899"/>
                <a:gd name="connsiteX127" fmla="*/ 1204628 w 2082933"/>
                <a:gd name="connsiteY127" fmla="*/ 1079669 h 2383899"/>
                <a:gd name="connsiteX128" fmla="*/ 1279848 w 2082933"/>
                <a:gd name="connsiteY128" fmla="*/ 929223 h 2383899"/>
                <a:gd name="connsiteX129" fmla="*/ 1305291 w 2082933"/>
                <a:gd name="connsiteY129" fmla="*/ 778777 h 2383899"/>
                <a:gd name="connsiteX130" fmla="*/ 1230070 w 2082933"/>
                <a:gd name="connsiteY130" fmla="*/ 727891 h 2383899"/>
                <a:gd name="connsiteX131" fmla="*/ 1204628 w 2082933"/>
                <a:gd name="connsiteY131" fmla="*/ 753334 h 2383899"/>
                <a:gd name="connsiteX132" fmla="*/ 1179186 w 2082933"/>
                <a:gd name="connsiteY132" fmla="*/ 753334 h 2383899"/>
                <a:gd name="connsiteX133" fmla="*/ 1179186 w 2082933"/>
                <a:gd name="connsiteY133" fmla="*/ 703555 h 2383899"/>
                <a:gd name="connsiteX134" fmla="*/ 1230070 w 2082933"/>
                <a:gd name="connsiteY134" fmla="*/ 703555 h 2383899"/>
                <a:gd name="connsiteX135" fmla="*/ 1305291 w 2082933"/>
                <a:gd name="connsiteY135" fmla="*/ 652669 h 2383899"/>
                <a:gd name="connsiteX136" fmla="*/ 1380511 w 2082933"/>
                <a:gd name="connsiteY136" fmla="*/ 527666 h 2383899"/>
                <a:gd name="connsiteX137" fmla="*/ 1330734 w 2082933"/>
                <a:gd name="connsiteY137" fmla="*/ 452444 h 2383899"/>
                <a:gd name="connsiteX138" fmla="*/ 1330732 w 2082933"/>
                <a:gd name="connsiteY138" fmla="*/ 452444 h 2383899"/>
                <a:gd name="connsiteX139" fmla="*/ 1355068 w 2082933"/>
                <a:gd name="connsiteY139" fmla="*/ 401557 h 2383899"/>
                <a:gd name="connsiteX140" fmla="*/ 1330732 w 2082933"/>
                <a:gd name="connsiteY140" fmla="*/ 377220 h 2383899"/>
                <a:gd name="connsiteX141" fmla="*/ 1405952 w 2082933"/>
                <a:gd name="connsiteY141" fmla="*/ 326334 h 2383899"/>
                <a:gd name="connsiteX142" fmla="*/ 1430288 w 2082933"/>
                <a:gd name="connsiteY142" fmla="*/ 351777 h 2383899"/>
                <a:gd name="connsiteX143" fmla="*/ 1505508 w 2082933"/>
                <a:gd name="connsiteY143" fmla="*/ 326334 h 2383899"/>
                <a:gd name="connsiteX144" fmla="*/ 1556393 w 2082933"/>
                <a:gd name="connsiteY144" fmla="*/ 251111 h 2383899"/>
                <a:gd name="connsiteX145" fmla="*/ 1580728 w 2082933"/>
                <a:gd name="connsiteY145" fmla="*/ 175889 h 2383899"/>
                <a:gd name="connsiteX146" fmla="*/ 1580728 w 2082933"/>
                <a:gd name="connsiteY146" fmla="*/ 151552 h 2383899"/>
                <a:gd name="connsiteX147" fmla="*/ 1606171 w 2082933"/>
                <a:gd name="connsiteY147" fmla="*/ 100666 h 2383899"/>
                <a:gd name="connsiteX148" fmla="*/ 1655949 w 2082933"/>
                <a:gd name="connsiteY148" fmla="*/ 151552 h 2383899"/>
                <a:gd name="connsiteX149" fmla="*/ 1681391 w 2082933"/>
                <a:gd name="connsiteY149" fmla="*/ 126109 h 2383899"/>
                <a:gd name="connsiteX150" fmla="*/ 1706833 w 2082933"/>
                <a:gd name="connsiteY150" fmla="*/ 151552 h 2383899"/>
                <a:gd name="connsiteX151" fmla="*/ 1706833 w 2082933"/>
                <a:gd name="connsiteY151" fmla="*/ 175889 h 2383899"/>
                <a:gd name="connsiteX152" fmla="*/ 1681391 w 2082933"/>
                <a:gd name="connsiteY152" fmla="*/ 326334 h 2383899"/>
                <a:gd name="connsiteX153" fmla="*/ 1731169 w 2082933"/>
                <a:gd name="connsiteY153" fmla="*/ 351777 h 2383899"/>
                <a:gd name="connsiteX154" fmla="*/ 1782053 w 2082933"/>
                <a:gd name="connsiteY154" fmla="*/ 326334 h 2383899"/>
                <a:gd name="connsiteX155" fmla="*/ 1806389 w 2082933"/>
                <a:gd name="connsiteY155" fmla="*/ 276555 h 2383899"/>
                <a:gd name="connsiteX156" fmla="*/ 1881609 w 2082933"/>
                <a:gd name="connsiteY156" fmla="*/ 377220 h 2383899"/>
                <a:gd name="connsiteX157" fmla="*/ 1932493 w 2082933"/>
                <a:gd name="connsiteY157" fmla="*/ 326334 h 2383899"/>
                <a:gd name="connsiteX158" fmla="*/ 1982271 w 2082933"/>
                <a:gd name="connsiteY158" fmla="*/ 201332 h 2383899"/>
                <a:gd name="connsiteX159" fmla="*/ 1932493 w 2082933"/>
                <a:gd name="connsiteY159" fmla="*/ 126109 h 2383899"/>
                <a:gd name="connsiteX160" fmla="*/ 1881609 w 2082933"/>
                <a:gd name="connsiteY160" fmla="*/ 175889 h 2383899"/>
                <a:gd name="connsiteX161" fmla="*/ 1756611 w 2082933"/>
                <a:gd name="connsiteY161" fmla="*/ 201332 h 2383899"/>
                <a:gd name="connsiteX162" fmla="*/ 1806389 w 2082933"/>
                <a:gd name="connsiteY162" fmla="*/ 50886 h 2383899"/>
                <a:gd name="connsiteX163" fmla="*/ 1881609 w 2082933"/>
                <a:gd name="connsiteY163" fmla="*/ 0 h 2383899"/>
                <a:gd name="connsiteX0" fmla="*/ 502205 w 2082933"/>
                <a:gd name="connsiteY0" fmla="*/ 1430340 h 2383899"/>
                <a:gd name="connsiteX1" fmla="*/ 476763 w 2082933"/>
                <a:gd name="connsiteY1" fmla="*/ 1481226 h 2383899"/>
                <a:gd name="connsiteX2" fmla="*/ 426985 w 2082933"/>
                <a:gd name="connsiteY2" fmla="*/ 1531006 h 2383899"/>
                <a:gd name="connsiteX3" fmla="*/ 426985 w 2082933"/>
                <a:gd name="connsiteY3" fmla="*/ 1556449 h 2383899"/>
                <a:gd name="connsiteX4" fmla="*/ 476763 w 2082933"/>
                <a:gd name="connsiteY4" fmla="*/ 1556449 h 2383899"/>
                <a:gd name="connsiteX5" fmla="*/ 476763 w 2082933"/>
                <a:gd name="connsiteY5" fmla="*/ 1580785 h 2383899"/>
                <a:gd name="connsiteX6" fmla="*/ 426985 w 2082933"/>
                <a:gd name="connsiteY6" fmla="*/ 1631671 h 2383899"/>
                <a:gd name="connsiteX7" fmla="*/ 326323 w 2082933"/>
                <a:gd name="connsiteY7" fmla="*/ 1656008 h 2383899"/>
                <a:gd name="connsiteX8" fmla="*/ 351765 w 2082933"/>
                <a:gd name="connsiteY8" fmla="*/ 1606228 h 2383899"/>
                <a:gd name="connsiteX9" fmla="*/ 377207 w 2082933"/>
                <a:gd name="connsiteY9" fmla="*/ 1580785 h 2383899"/>
                <a:gd name="connsiteX10" fmla="*/ 377207 w 2082933"/>
                <a:gd name="connsiteY10" fmla="*/ 1556449 h 2383899"/>
                <a:gd name="connsiteX11" fmla="*/ 326323 w 2082933"/>
                <a:gd name="connsiteY11" fmla="*/ 1580785 h 2383899"/>
                <a:gd name="connsiteX12" fmla="*/ 326323 w 2082933"/>
                <a:gd name="connsiteY12" fmla="*/ 1531006 h 2383899"/>
                <a:gd name="connsiteX13" fmla="*/ 401543 w 2082933"/>
                <a:gd name="connsiteY13" fmla="*/ 1455783 h 2383899"/>
                <a:gd name="connsiteX14" fmla="*/ 502205 w 2082933"/>
                <a:gd name="connsiteY14" fmla="*/ 1430340 h 2383899"/>
                <a:gd name="connsiteX15" fmla="*/ 1881609 w 2082933"/>
                <a:gd name="connsiteY15" fmla="*/ 0 h 2383899"/>
                <a:gd name="connsiteX16" fmla="*/ 1932493 w 2082933"/>
                <a:gd name="connsiteY16" fmla="*/ 50886 h 2383899"/>
                <a:gd name="connsiteX17" fmla="*/ 1932493 w 2082933"/>
                <a:gd name="connsiteY17" fmla="*/ 76329 h 2383899"/>
                <a:gd name="connsiteX18" fmla="*/ 2007713 w 2082933"/>
                <a:gd name="connsiteY18" fmla="*/ 126109 h 2383899"/>
                <a:gd name="connsiteX19" fmla="*/ 2057491 w 2082933"/>
                <a:gd name="connsiteY19" fmla="*/ 126109 h 2383899"/>
                <a:gd name="connsiteX20" fmla="*/ 2082933 w 2082933"/>
                <a:gd name="connsiteY20" fmla="*/ 126109 h 2383899"/>
                <a:gd name="connsiteX21" fmla="*/ 2007713 w 2082933"/>
                <a:gd name="connsiteY21" fmla="*/ 226775 h 2383899"/>
                <a:gd name="connsiteX22" fmla="*/ 1957935 w 2082933"/>
                <a:gd name="connsiteY22" fmla="*/ 476780 h 2383899"/>
                <a:gd name="connsiteX23" fmla="*/ 1957935 w 2082933"/>
                <a:gd name="connsiteY23" fmla="*/ 577446 h 2383899"/>
                <a:gd name="connsiteX24" fmla="*/ 2007713 w 2082933"/>
                <a:gd name="connsiteY24" fmla="*/ 602889 h 2383899"/>
                <a:gd name="connsiteX25" fmla="*/ 2033155 w 2082933"/>
                <a:gd name="connsiteY25" fmla="*/ 652668 h 2383899"/>
                <a:gd name="connsiteX26" fmla="*/ 2057491 w 2082933"/>
                <a:gd name="connsiteY26" fmla="*/ 703554 h 2383899"/>
                <a:gd name="connsiteX27" fmla="*/ 2057491 w 2082933"/>
                <a:gd name="connsiteY27" fmla="*/ 778777 h 2383899"/>
                <a:gd name="connsiteX28" fmla="*/ 2033155 w 2082933"/>
                <a:gd name="connsiteY28" fmla="*/ 803114 h 2383899"/>
                <a:gd name="connsiteX29" fmla="*/ 2057491 w 2082933"/>
                <a:gd name="connsiteY29" fmla="*/ 828557 h 2383899"/>
                <a:gd name="connsiteX30" fmla="*/ 2033155 w 2082933"/>
                <a:gd name="connsiteY30" fmla="*/ 854000 h 2383899"/>
                <a:gd name="connsiteX31" fmla="*/ 2033155 w 2082933"/>
                <a:gd name="connsiteY31" fmla="*/ 878337 h 2383899"/>
                <a:gd name="connsiteX32" fmla="*/ 2082933 w 2082933"/>
                <a:gd name="connsiteY32" fmla="*/ 903780 h 2383899"/>
                <a:gd name="connsiteX33" fmla="*/ 2057491 w 2082933"/>
                <a:gd name="connsiteY33" fmla="*/ 953559 h 2383899"/>
                <a:gd name="connsiteX34" fmla="*/ 2082933 w 2082933"/>
                <a:gd name="connsiteY34" fmla="*/ 1004445 h 2383899"/>
                <a:gd name="connsiteX35" fmla="*/ 2033155 w 2082933"/>
                <a:gd name="connsiteY35" fmla="*/ 1104005 h 2383899"/>
                <a:gd name="connsiteX36" fmla="*/ 2057491 w 2082933"/>
                <a:gd name="connsiteY36" fmla="*/ 1104005 h 2383899"/>
                <a:gd name="connsiteX37" fmla="*/ 2057491 w 2082933"/>
                <a:gd name="connsiteY37" fmla="*/ 1154891 h 2383899"/>
                <a:gd name="connsiteX38" fmla="*/ 2007713 w 2082933"/>
                <a:gd name="connsiteY38" fmla="*/ 1179228 h 2383899"/>
                <a:gd name="connsiteX39" fmla="*/ 2007713 w 2082933"/>
                <a:gd name="connsiteY39" fmla="*/ 1204671 h 2383899"/>
                <a:gd name="connsiteX40" fmla="*/ 1957935 w 2082933"/>
                <a:gd name="connsiteY40" fmla="*/ 1279894 h 2383899"/>
                <a:gd name="connsiteX41" fmla="*/ 1957935 w 2082933"/>
                <a:gd name="connsiteY41" fmla="*/ 1330780 h 2383899"/>
                <a:gd name="connsiteX42" fmla="*/ 1907051 w 2082933"/>
                <a:gd name="connsiteY42" fmla="*/ 1355116 h 2383899"/>
                <a:gd name="connsiteX43" fmla="*/ 1881609 w 2082933"/>
                <a:gd name="connsiteY43" fmla="*/ 1380559 h 2383899"/>
                <a:gd name="connsiteX44" fmla="*/ 1857273 w 2082933"/>
                <a:gd name="connsiteY44" fmla="*/ 1355116 h 2383899"/>
                <a:gd name="connsiteX45" fmla="*/ 1857273 w 2082933"/>
                <a:gd name="connsiteY45" fmla="*/ 1406002 h 2383899"/>
                <a:gd name="connsiteX46" fmla="*/ 1806389 w 2082933"/>
                <a:gd name="connsiteY46" fmla="*/ 1380559 h 2383899"/>
                <a:gd name="connsiteX47" fmla="*/ 1775309 w 2082933"/>
                <a:gd name="connsiteY47" fmla="*/ 1380559 h 2383899"/>
                <a:gd name="connsiteX48" fmla="*/ 1775309 w 2082933"/>
                <a:gd name="connsiteY48" fmla="*/ 1380560 h 2383899"/>
                <a:gd name="connsiteX49" fmla="*/ 1806389 w 2082933"/>
                <a:gd name="connsiteY49" fmla="*/ 1380560 h 2383899"/>
                <a:gd name="connsiteX50" fmla="*/ 1831831 w 2082933"/>
                <a:gd name="connsiteY50" fmla="*/ 1430340 h 2383899"/>
                <a:gd name="connsiteX51" fmla="*/ 1782053 w 2082933"/>
                <a:gd name="connsiteY51" fmla="*/ 1455783 h 2383899"/>
                <a:gd name="connsiteX52" fmla="*/ 1756611 w 2082933"/>
                <a:gd name="connsiteY52" fmla="*/ 1481226 h 2383899"/>
                <a:gd name="connsiteX53" fmla="*/ 1731169 w 2082933"/>
                <a:gd name="connsiteY53" fmla="*/ 1505562 h 2383899"/>
                <a:gd name="connsiteX54" fmla="*/ 1756611 w 2082933"/>
                <a:gd name="connsiteY54" fmla="*/ 1531005 h 2383899"/>
                <a:gd name="connsiteX55" fmla="*/ 1706833 w 2082933"/>
                <a:gd name="connsiteY55" fmla="*/ 1531005 h 2383899"/>
                <a:gd name="connsiteX56" fmla="*/ 1681391 w 2082933"/>
                <a:gd name="connsiteY56" fmla="*/ 1556448 h 2383899"/>
                <a:gd name="connsiteX57" fmla="*/ 1706833 w 2082933"/>
                <a:gd name="connsiteY57" fmla="*/ 1556448 h 2383899"/>
                <a:gd name="connsiteX58" fmla="*/ 1706833 w 2082933"/>
                <a:gd name="connsiteY58" fmla="*/ 1580785 h 2383899"/>
                <a:gd name="connsiteX59" fmla="*/ 1681391 w 2082933"/>
                <a:gd name="connsiteY59" fmla="*/ 1580785 h 2383899"/>
                <a:gd name="connsiteX60" fmla="*/ 1706833 w 2082933"/>
                <a:gd name="connsiteY60" fmla="*/ 1606228 h 2383899"/>
                <a:gd name="connsiteX61" fmla="*/ 1681391 w 2082933"/>
                <a:gd name="connsiteY61" fmla="*/ 1681451 h 2383899"/>
                <a:gd name="connsiteX62" fmla="*/ 1631613 w 2082933"/>
                <a:gd name="connsiteY62" fmla="*/ 1656008 h 2383899"/>
                <a:gd name="connsiteX63" fmla="*/ 1556393 w 2082933"/>
                <a:gd name="connsiteY63" fmla="*/ 1656008 h 2383899"/>
                <a:gd name="connsiteX64" fmla="*/ 1505509 w 2082933"/>
                <a:gd name="connsiteY64" fmla="*/ 1631671 h 2383899"/>
                <a:gd name="connsiteX65" fmla="*/ 1481173 w 2082933"/>
                <a:gd name="connsiteY65" fmla="*/ 1656008 h 2383899"/>
                <a:gd name="connsiteX66" fmla="*/ 1505509 w 2082933"/>
                <a:gd name="connsiteY66" fmla="*/ 1681451 h 2383899"/>
                <a:gd name="connsiteX67" fmla="*/ 1455731 w 2082933"/>
                <a:gd name="connsiteY67" fmla="*/ 1706894 h 2383899"/>
                <a:gd name="connsiteX68" fmla="*/ 1380511 w 2082933"/>
                <a:gd name="connsiteY68" fmla="*/ 1857339 h 2383899"/>
                <a:gd name="connsiteX69" fmla="*/ 1405953 w 2082933"/>
                <a:gd name="connsiteY69" fmla="*/ 1932562 h 2383899"/>
                <a:gd name="connsiteX70" fmla="*/ 1355068 w 2082933"/>
                <a:gd name="connsiteY70" fmla="*/ 1932562 h 2383899"/>
                <a:gd name="connsiteX71" fmla="*/ 1316100 w 2082933"/>
                <a:gd name="connsiteY71" fmla="*/ 1919381 h 2383899"/>
                <a:gd name="connsiteX72" fmla="*/ 1316100 w 2082933"/>
                <a:gd name="connsiteY72" fmla="*/ 1919382 h 2383899"/>
                <a:gd name="connsiteX73" fmla="*/ 1355068 w 2082933"/>
                <a:gd name="connsiteY73" fmla="*/ 1932563 h 2383899"/>
                <a:gd name="connsiteX74" fmla="*/ 1405952 w 2082933"/>
                <a:gd name="connsiteY74" fmla="*/ 1932563 h 2383899"/>
                <a:gd name="connsiteX75" fmla="*/ 1405952 w 2082933"/>
                <a:gd name="connsiteY75" fmla="*/ 2007785 h 2383899"/>
                <a:gd name="connsiteX76" fmla="*/ 1355068 w 2082933"/>
                <a:gd name="connsiteY76" fmla="*/ 2208011 h 2383899"/>
                <a:gd name="connsiteX77" fmla="*/ 1279848 w 2082933"/>
                <a:gd name="connsiteY77" fmla="*/ 2334119 h 2383899"/>
                <a:gd name="connsiteX78" fmla="*/ 1254406 w 2082933"/>
                <a:gd name="connsiteY78" fmla="*/ 2358456 h 2383899"/>
                <a:gd name="connsiteX79" fmla="*/ 1204628 w 2082933"/>
                <a:gd name="connsiteY79" fmla="*/ 2358456 h 2383899"/>
                <a:gd name="connsiteX80" fmla="*/ 1179186 w 2082933"/>
                <a:gd name="connsiteY80" fmla="*/ 2383899 h 2383899"/>
                <a:gd name="connsiteX81" fmla="*/ 1154849 w 2082933"/>
                <a:gd name="connsiteY81" fmla="*/ 2358456 h 2383899"/>
                <a:gd name="connsiteX82" fmla="*/ 1129407 w 2082933"/>
                <a:gd name="connsiteY82" fmla="*/ 2308676 h 2383899"/>
                <a:gd name="connsiteX83" fmla="*/ 1103965 w 2082933"/>
                <a:gd name="connsiteY83" fmla="*/ 2334119 h 2383899"/>
                <a:gd name="connsiteX84" fmla="*/ 1103965 w 2082933"/>
                <a:gd name="connsiteY84" fmla="*/ 2383899 h 2383899"/>
                <a:gd name="connsiteX85" fmla="*/ 1028745 w 2082933"/>
                <a:gd name="connsiteY85" fmla="*/ 2334119 h 2383899"/>
                <a:gd name="connsiteX86" fmla="*/ 1028745 w 2082933"/>
                <a:gd name="connsiteY86" fmla="*/ 2283233 h 2383899"/>
                <a:gd name="connsiteX87" fmla="*/ 929189 w 2082933"/>
                <a:gd name="connsiteY87" fmla="*/ 2158231 h 2383899"/>
                <a:gd name="connsiteX88" fmla="*/ 853969 w 2082933"/>
                <a:gd name="connsiteY88" fmla="*/ 2132788 h 2383899"/>
                <a:gd name="connsiteX89" fmla="*/ 803085 w 2082933"/>
                <a:gd name="connsiteY89" fmla="*/ 2208011 h 2383899"/>
                <a:gd name="connsiteX90" fmla="*/ 753307 w 2082933"/>
                <a:gd name="connsiteY90" fmla="*/ 2208011 h 2383899"/>
                <a:gd name="connsiteX91" fmla="*/ 727865 w 2082933"/>
                <a:gd name="connsiteY91" fmla="*/ 2183674 h 2383899"/>
                <a:gd name="connsiteX92" fmla="*/ 652645 w 2082933"/>
                <a:gd name="connsiteY92" fmla="*/ 2233454 h 2383899"/>
                <a:gd name="connsiteX93" fmla="*/ 627203 w 2082933"/>
                <a:gd name="connsiteY93" fmla="*/ 2208011 h 2383899"/>
                <a:gd name="connsiteX94" fmla="*/ 627203 w 2082933"/>
                <a:gd name="connsiteY94" fmla="*/ 2092001 h 2383899"/>
                <a:gd name="connsiteX95" fmla="*/ 627202 w 2082933"/>
                <a:gd name="connsiteY95" fmla="*/ 2092001 h 2383899"/>
                <a:gd name="connsiteX96" fmla="*/ 627202 w 2082933"/>
                <a:gd name="connsiteY96" fmla="*/ 2208011 h 2383899"/>
                <a:gd name="connsiteX97" fmla="*/ 577424 w 2082933"/>
                <a:gd name="connsiteY97" fmla="*/ 2208011 h 2383899"/>
                <a:gd name="connsiteX98" fmla="*/ 551982 w 2082933"/>
                <a:gd name="connsiteY98" fmla="*/ 2132788 h 2383899"/>
                <a:gd name="connsiteX99" fmla="*/ 502204 w 2082933"/>
                <a:gd name="connsiteY99" fmla="*/ 2132788 h 2383899"/>
                <a:gd name="connsiteX100" fmla="*/ 502204 w 2082933"/>
                <a:gd name="connsiteY100" fmla="*/ 2183674 h 2383899"/>
                <a:gd name="connsiteX101" fmla="*/ 377206 w 2082933"/>
                <a:gd name="connsiteY101" fmla="*/ 2233454 h 2383899"/>
                <a:gd name="connsiteX102" fmla="*/ 377206 w 2082933"/>
                <a:gd name="connsiteY102" fmla="*/ 2183674 h 2383899"/>
                <a:gd name="connsiteX103" fmla="*/ 326322 w 2082933"/>
                <a:gd name="connsiteY103" fmla="*/ 2158231 h 2383899"/>
                <a:gd name="connsiteX104" fmla="*/ 351764 w 2082933"/>
                <a:gd name="connsiteY104" fmla="*/ 2083009 h 2383899"/>
                <a:gd name="connsiteX105" fmla="*/ 301986 w 2082933"/>
                <a:gd name="connsiteY105" fmla="*/ 2057566 h 2383899"/>
                <a:gd name="connsiteX106" fmla="*/ 226766 w 2082933"/>
                <a:gd name="connsiteY106" fmla="*/ 2108452 h 2383899"/>
                <a:gd name="connsiteX107" fmla="*/ 126104 w 2082933"/>
                <a:gd name="connsiteY107" fmla="*/ 2132788 h 2383899"/>
                <a:gd name="connsiteX108" fmla="*/ 126104 w 2082933"/>
                <a:gd name="connsiteY108" fmla="*/ 2083009 h 2383899"/>
                <a:gd name="connsiteX109" fmla="*/ 76326 w 2082933"/>
                <a:gd name="connsiteY109" fmla="*/ 2083009 h 2383899"/>
                <a:gd name="connsiteX110" fmla="*/ 0 w 2082933"/>
                <a:gd name="connsiteY110" fmla="*/ 2132788 h 2383899"/>
                <a:gd name="connsiteX111" fmla="*/ 0 w 2082933"/>
                <a:gd name="connsiteY111" fmla="*/ 2007786 h 2383899"/>
                <a:gd name="connsiteX112" fmla="*/ 126104 w 2082933"/>
                <a:gd name="connsiteY112" fmla="*/ 1982343 h 2383899"/>
                <a:gd name="connsiteX113" fmla="*/ 226766 w 2082933"/>
                <a:gd name="connsiteY113" fmla="*/ 1982343 h 2383899"/>
                <a:gd name="connsiteX114" fmla="*/ 502204 w 2082933"/>
                <a:gd name="connsiteY114" fmla="*/ 1806454 h 2383899"/>
                <a:gd name="connsiteX115" fmla="*/ 551982 w 2082933"/>
                <a:gd name="connsiteY115" fmla="*/ 1681451 h 2383899"/>
                <a:gd name="connsiteX116" fmla="*/ 803085 w 2082933"/>
                <a:gd name="connsiteY116" fmla="*/ 1631672 h 2383899"/>
                <a:gd name="connsiteX117" fmla="*/ 878305 w 2082933"/>
                <a:gd name="connsiteY117" fmla="*/ 1531006 h 2383899"/>
                <a:gd name="connsiteX118" fmla="*/ 929189 w 2082933"/>
                <a:gd name="connsiteY118" fmla="*/ 1406003 h 2383899"/>
                <a:gd name="connsiteX119" fmla="*/ 929189 w 2082933"/>
                <a:gd name="connsiteY119" fmla="*/ 1406003 h 2383899"/>
                <a:gd name="connsiteX120" fmla="*/ 978967 w 2082933"/>
                <a:gd name="connsiteY120" fmla="*/ 1355117 h 2383899"/>
                <a:gd name="connsiteX121" fmla="*/ 1054187 w 2082933"/>
                <a:gd name="connsiteY121" fmla="*/ 1305337 h 2383899"/>
                <a:gd name="connsiteX122" fmla="*/ 1079629 w 2082933"/>
                <a:gd name="connsiteY122" fmla="*/ 1254451 h 2383899"/>
                <a:gd name="connsiteX123" fmla="*/ 1154849 w 2082933"/>
                <a:gd name="connsiteY123" fmla="*/ 1154891 h 2383899"/>
                <a:gd name="connsiteX124" fmla="*/ 1154850 w 2082933"/>
                <a:gd name="connsiteY124" fmla="*/ 1154891 h 2383899"/>
                <a:gd name="connsiteX125" fmla="*/ 1179186 w 2082933"/>
                <a:gd name="connsiteY125" fmla="*/ 1104006 h 2383899"/>
                <a:gd name="connsiteX126" fmla="*/ 1204628 w 2082933"/>
                <a:gd name="connsiteY126" fmla="*/ 1079669 h 2383899"/>
                <a:gd name="connsiteX127" fmla="*/ 1279848 w 2082933"/>
                <a:gd name="connsiteY127" fmla="*/ 929223 h 2383899"/>
                <a:gd name="connsiteX128" fmla="*/ 1305291 w 2082933"/>
                <a:gd name="connsiteY128" fmla="*/ 778777 h 2383899"/>
                <a:gd name="connsiteX129" fmla="*/ 1230070 w 2082933"/>
                <a:gd name="connsiteY129" fmla="*/ 727891 h 2383899"/>
                <a:gd name="connsiteX130" fmla="*/ 1204628 w 2082933"/>
                <a:gd name="connsiteY130" fmla="*/ 753334 h 2383899"/>
                <a:gd name="connsiteX131" fmla="*/ 1179186 w 2082933"/>
                <a:gd name="connsiteY131" fmla="*/ 753334 h 2383899"/>
                <a:gd name="connsiteX132" fmla="*/ 1179186 w 2082933"/>
                <a:gd name="connsiteY132" fmla="*/ 703555 h 2383899"/>
                <a:gd name="connsiteX133" fmla="*/ 1230070 w 2082933"/>
                <a:gd name="connsiteY133" fmla="*/ 703555 h 2383899"/>
                <a:gd name="connsiteX134" fmla="*/ 1305291 w 2082933"/>
                <a:gd name="connsiteY134" fmla="*/ 652669 h 2383899"/>
                <a:gd name="connsiteX135" fmla="*/ 1380511 w 2082933"/>
                <a:gd name="connsiteY135" fmla="*/ 527666 h 2383899"/>
                <a:gd name="connsiteX136" fmla="*/ 1330734 w 2082933"/>
                <a:gd name="connsiteY136" fmla="*/ 452444 h 2383899"/>
                <a:gd name="connsiteX137" fmla="*/ 1330732 w 2082933"/>
                <a:gd name="connsiteY137" fmla="*/ 452444 h 2383899"/>
                <a:gd name="connsiteX138" fmla="*/ 1355068 w 2082933"/>
                <a:gd name="connsiteY138" fmla="*/ 401557 h 2383899"/>
                <a:gd name="connsiteX139" fmla="*/ 1330732 w 2082933"/>
                <a:gd name="connsiteY139" fmla="*/ 377220 h 2383899"/>
                <a:gd name="connsiteX140" fmla="*/ 1405952 w 2082933"/>
                <a:gd name="connsiteY140" fmla="*/ 326334 h 2383899"/>
                <a:gd name="connsiteX141" fmla="*/ 1430288 w 2082933"/>
                <a:gd name="connsiteY141" fmla="*/ 351777 h 2383899"/>
                <a:gd name="connsiteX142" fmla="*/ 1505508 w 2082933"/>
                <a:gd name="connsiteY142" fmla="*/ 326334 h 2383899"/>
                <a:gd name="connsiteX143" fmla="*/ 1556393 w 2082933"/>
                <a:gd name="connsiteY143" fmla="*/ 251111 h 2383899"/>
                <a:gd name="connsiteX144" fmla="*/ 1580728 w 2082933"/>
                <a:gd name="connsiteY144" fmla="*/ 175889 h 2383899"/>
                <a:gd name="connsiteX145" fmla="*/ 1580728 w 2082933"/>
                <a:gd name="connsiteY145" fmla="*/ 151552 h 2383899"/>
                <a:gd name="connsiteX146" fmla="*/ 1606171 w 2082933"/>
                <a:gd name="connsiteY146" fmla="*/ 100666 h 2383899"/>
                <a:gd name="connsiteX147" fmla="*/ 1655949 w 2082933"/>
                <a:gd name="connsiteY147" fmla="*/ 151552 h 2383899"/>
                <a:gd name="connsiteX148" fmla="*/ 1681391 w 2082933"/>
                <a:gd name="connsiteY148" fmla="*/ 126109 h 2383899"/>
                <a:gd name="connsiteX149" fmla="*/ 1706833 w 2082933"/>
                <a:gd name="connsiteY149" fmla="*/ 151552 h 2383899"/>
                <a:gd name="connsiteX150" fmla="*/ 1706833 w 2082933"/>
                <a:gd name="connsiteY150" fmla="*/ 175889 h 2383899"/>
                <a:gd name="connsiteX151" fmla="*/ 1681391 w 2082933"/>
                <a:gd name="connsiteY151" fmla="*/ 326334 h 2383899"/>
                <a:gd name="connsiteX152" fmla="*/ 1731169 w 2082933"/>
                <a:gd name="connsiteY152" fmla="*/ 351777 h 2383899"/>
                <a:gd name="connsiteX153" fmla="*/ 1782053 w 2082933"/>
                <a:gd name="connsiteY153" fmla="*/ 326334 h 2383899"/>
                <a:gd name="connsiteX154" fmla="*/ 1806389 w 2082933"/>
                <a:gd name="connsiteY154" fmla="*/ 276555 h 2383899"/>
                <a:gd name="connsiteX155" fmla="*/ 1881609 w 2082933"/>
                <a:gd name="connsiteY155" fmla="*/ 377220 h 2383899"/>
                <a:gd name="connsiteX156" fmla="*/ 1932493 w 2082933"/>
                <a:gd name="connsiteY156" fmla="*/ 326334 h 2383899"/>
                <a:gd name="connsiteX157" fmla="*/ 1982271 w 2082933"/>
                <a:gd name="connsiteY157" fmla="*/ 201332 h 2383899"/>
                <a:gd name="connsiteX158" fmla="*/ 1932493 w 2082933"/>
                <a:gd name="connsiteY158" fmla="*/ 126109 h 2383899"/>
                <a:gd name="connsiteX159" fmla="*/ 1881609 w 2082933"/>
                <a:gd name="connsiteY159" fmla="*/ 175889 h 2383899"/>
                <a:gd name="connsiteX160" fmla="*/ 1756611 w 2082933"/>
                <a:gd name="connsiteY160" fmla="*/ 201332 h 2383899"/>
                <a:gd name="connsiteX161" fmla="*/ 1806389 w 2082933"/>
                <a:gd name="connsiteY161" fmla="*/ 50886 h 2383899"/>
                <a:gd name="connsiteX162" fmla="*/ 1881609 w 2082933"/>
                <a:gd name="connsiteY162" fmla="*/ 0 h 2383899"/>
                <a:gd name="connsiteX0" fmla="*/ 502205 w 2082933"/>
                <a:gd name="connsiteY0" fmla="*/ 1430340 h 2383899"/>
                <a:gd name="connsiteX1" fmla="*/ 476763 w 2082933"/>
                <a:gd name="connsiteY1" fmla="*/ 1481226 h 2383899"/>
                <a:gd name="connsiteX2" fmla="*/ 426985 w 2082933"/>
                <a:gd name="connsiteY2" fmla="*/ 1531006 h 2383899"/>
                <a:gd name="connsiteX3" fmla="*/ 426985 w 2082933"/>
                <a:gd name="connsiteY3" fmla="*/ 1556449 h 2383899"/>
                <a:gd name="connsiteX4" fmla="*/ 476763 w 2082933"/>
                <a:gd name="connsiteY4" fmla="*/ 1556449 h 2383899"/>
                <a:gd name="connsiteX5" fmla="*/ 476763 w 2082933"/>
                <a:gd name="connsiteY5" fmla="*/ 1580785 h 2383899"/>
                <a:gd name="connsiteX6" fmla="*/ 426985 w 2082933"/>
                <a:gd name="connsiteY6" fmla="*/ 1631671 h 2383899"/>
                <a:gd name="connsiteX7" fmla="*/ 326323 w 2082933"/>
                <a:gd name="connsiteY7" fmla="*/ 1656008 h 2383899"/>
                <a:gd name="connsiteX8" fmla="*/ 351765 w 2082933"/>
                <a:gd name="connsiteY8" fmla="*/ 1606228 h 2383899"/>
                <a:gd name="connsiteX9" fmla="*/ 377207 w 2082933"/>
                <a:gd name="connsiteY9" fmla="*/ 1580785 h 2383899"/>
                <a:gd name="connsiteX10" fmla="*/ 377207 w 2082933"/>
                <a:gd name="connsiteY10" fmla="*/ 1556449 h 2383899"/>
                <a:gd name="connsiteX11" fmla="*/ 326323 w 2082933"/>
                <a:gd name="connsiteY11" fmla="*/ 1580785 h 2383899"/>
                <a:gd name="connsiteX12" fmla="*/ 326323 w 2082933"/>
                <a:gd name="connsiteY12" fmla="*/ 1531006 h 2383899"/>
                <a:gd name="connsiteX13" fmla="*/ 401543 w 2082933"/>
                <a:gd name="connsiteY13" fmla="*/ 1455783 h 2383899"/>
                <a:gd name="connsiteX14" fmla="*/ 502205 w 2082933"/>
                <a:gd name="connsiteY14" fmla="*/ 1430340 h 2383899"/>
                <a:gd name="connsiteX15" fmla="*/ 1881609 w 2082933"/>
                <a:gd name="connsiteY15" fmla="*/ 0 h 2383899"/>
                <a:gd name="connsiteX16" fmla="*/ 1932493 w 2082933"/>
                <a:gd name="connsiteY16" fmla="*/ 50886 h 2383899"/>
                <a:gd name="connsiteX17" fmla="*/ 1932493 w 2082933"/>
                <a:gd name="connsiteY17" fmla="*/ 76329 h 2383899"/>
                <a:gd name="connsiteX18" fmla="*/ 2007713 w 2082933"/>
                <a:gd name="connsiteY18" fmla="*/ 126109 h 2383899"/>
                <a:gd name="connsiteX19" fmla="*/ 2057491 w 2082933"/>
                <a:gd name="connsiteY19" fmla="*/ 126109 h 2383899"/>
                <a:gd name="connsiteX20" fmla="*/ 2082933 w 2082933"/>
                <a:gd name="connsiteY20" fmla="*/ 126109 h 2383899"/>
                <a:gd name="connsiteX21" fmla="*/ 2007713 w 2082933"/>
                <a:gd name="connsiteY21" fmla="*/ 226775 h 2383899"/>
                <a:gd name="connsiteX22" fmla="*/ 1957935 w 2082933"/>
                <a:gd name="connsiteY22" fmla="*/ 476780 h 2383899"/>
                <a:gd name="connsiteX23" fmla="*/ 1957935 w 2082933"/>
                <a:gd name="connsiteY23" fmla="*/ 577446 h 2383899"/>
                <a:gd name="connsiteX24" fmla="*/ 2007713 w 2082933"/>
                <a:gd name="connsiteY24" fmla="*/ 602889 h 2383899"/>
                <a:gd name="connsiteX25" fmla="*/ 2033155 w 2082933"/>
                <a:gd name="connsiteY25" fmla="*/ 652668 h 2383899"/>
                <a:gd name="connsiteX26" fmla="*/ 2057491 w 2082933"/>
                <a:gd name="connsiteY26" fmla="*/ 703554 h 2383899"/>
                <a:gd name="connsiteX27" fmla="*/ 2057491 w 2082933"/>
                <a:gd name="connsiteY27" fmla="*/ 778777 h 2383899"/>
                <a:gd name="connsiteX28" fmla="*/ 2033155 w 2082933"/>
                <a:gd name="connsiteY28" fmla="*/ 803114 h 2383899"/>
                <a:gd name="connsiteX29" fmla="*/ 2057491 w 2082933"/>
                <a:gd name="connsiteY29" fmla="*/ 828557 h 2383899"/>
                <a:gd name="connsiteX30" fmla="*/ 2033155 w 2082933"/>
                <a:gd name="connsiteY30" fmla="*/ 854000 h 2383899"/>
                <a:gd name="connsiteX31" fmla="*/ 2033155 w 2082933"/>
                <a:gd name="connsiteY31" fmla="*/ 878337 h 2383899"/>
                <a:gd name="connsiteX32" fmla="*/ 2082933 w 2082933"/>
                <a:gd name="connsiteY32" fmla="*/ 903780 h 2383899"/>
                <a:gd name="connsiteX33" fmla="*/ 2057491 w 2082933"/>
                <a:gd name="connsiteY33" fmla="*/ 953559 h 2383899"/>
                <a:gd name="connsiteX34" fmla="*/ 2082933 w 2082933"/>
                <a:gd name="connsiteY34" fmla="*/ 1004445 h 2383899"/>
                <a:gd name="connsiteX35" fmla="*/ 2033155 w 2082933"/>
                <a:gd name="connsiteY35" fmla="*/ 1104005 h 2383899"/>
                <a:gd name="connsiteX36" fmla="*/ 2057491 w 2082933"/>
                <a:gd name="connsiteY36" fmla="*/ 1104005 h 2383899"/>
                <a:gd name="connsiteX37" fmla="*/ 2057491 w 2082933"/>
                <a:gd name="connsiteY37" fmla="*/ 1154891 h 2383899"/>
                <a:gd name="connsiteX38" fmla="*/ 2007713 w 2082933"/>
                <a:gd name="connsiteY38" fmla="*/ 1179228 h 2383899"/>
                <a:gd name="connsiteX39" fmla="*/ 2007713 w 2082933"/>
                <a:gd name="connsiteY39" fmla="*/ 1204671 h 2383899"/>
                <a:gd name="connsiteX40" fmla="*/ 1957935 w 2082933"/>
                <a:gd name="connsiteY40" fmla="*/ 1279894 h 2383899"/>
                <a:gd name="connsiteX41" fmla="*/ 1957935 w 2082933"/>
                <a:gd name="connsiteY41" fmla="*/ 1330780 h 2383899"/>
                <a:gd name="connsiteX42" fmla="*/ 1907051 w 2082933"/>
                <a:gd name="connsiteY42" fmla="*/ 1355116 h 2383899"/>
                <a:gd name="connsiteX43" fmla="*/ 1881609 w 2082933"/>
                <a:gd name="connsiteY43" fmla="*/ 1380559 h 2383899"/>
                <a:gd name="connsiteX44" fmla="*/ 1857273 w 2082933"/>
                <a:gd name="connsiteY44" fmla="*/ 1355116 h 2383899"/>
                <a:gd name="connsiteX45" fmla="*/ 1857273 w 2082933"/>
                <a:gd name="connsiteY45" fmla="*/ 1406002 h 2383899"/>
                <a:gd name="connsiteX46" fmla="*/ 1806389 w 2082933"/>
                <a:gd name="connsiteY46" fmla="*/ 1380559 h 2383899"/>
                <a:gd name="connsiteX47" fmla="*/ 1775309 w 2082933"/>
                <a:gd name="connsiteY47" fmla="*/ 1380559 h 2383899"/>
                <a:gd name="connsiteX48" fmla="*/ 1775309 w 2082933"/>
                <a:gd name="connsiteY48" fmla="*/ 1380560 h 2383899"/>
                <a:gd name="connsiteX49" fmla="*/ 1806389 w 2082933"/>
                <a:gd name="connsiteY49" fmla="*/ 1380560 h 2383899"/>
                <a:gd name="connsiteX50" fmla="*/ 1831831 w 2082933"/>
                <a:gd name="connsiteY50" fmla="*/ 1430340 h 2383899"/>
                <a:gd name="connsiteX51" fmla="*/ 1782053 w 2082933"/>
                <a:gd name="connsiteY51" fmla="*/ 1455783 h 2383899"/>
                <a:gd name="connsiteX52" fmla="*/ 1756611 w 2082933"/>
                <a:gd name="connsiteY52" fmla="*/ 1481226 h 2383899"/>
                <a:gd name="connsiteX53" fmla="*/ 1731169 w 2082933"/>
                <a:gd name="connsiteY53" fmla="*/ 1505562 h 2383899"/>
                <a:gd name="connsiteX54" fmla="*/ 1756611 w 2082933"/>
                <a:gd name="connsiteY54" fmla="*/ 1531005 h 2383899"/>
                <a:gd name="connsiteX55" fmla="*/ 1706833 w 2082933"/>
                <a:gd name="connsiteY55" fmla="*/ 1531005 h 2383899"/>
                <a:gd name="connsiteX56" fmla="*/ 1681391 w 2082933"/>
                <a:gd name="connsiteY56" fmla="*/ 1556448 h 2383899"/>
                <a:gd name="connsiteX57" fmla="*/ 1706833 w 2082933"/>
                <a:gd name="connsiteY57" fmla="*/ 1556448 h 2383899"/>
                <a:gd name="connsiteX58" fmla="*/ 1706833 w 2082933"/>
                <a:gd name="connsiteY58" fmla="*/ 1580785 h 2383899"/>
                <a:gd name="connsiteX59" fmla="*/ 1681391 w 2082933"/>
                <a:gd name="connsiteY59" fmla="*/ 1580785 h 2383899"/>
                <a:gd name="connsiteX60" fmla="*/ 1706833 w 2082933"/>
                <a:gd name="connsiteY60" fmla="*/ 1606228 h 2383899"/>
                <a:gd name="connsiteX61" fmla="*/ 1681391 w 2082933"/>
                <a:gd name="connsiteY61" fmla="*/ 1681451 h 2383899"/>
                <a:gd name="connsiteX62" fmla="*/ 1631613 w 2082933"/>
                <a:gd name="connsiteY62" fmla="*/ 1656008 h 2383899"/>
                <a:gd name="connsiteX63" fmla="*/ 1556393 w 2082933"/>
                <a:gd name="connsiteY63" fmla="*/ 1656008 h 2383899"/>
                <a:gd name="connsiteX64" fmla="*/ 1505509 w 2082933"/>
                <a:gd name="connsiteY64" fmla="*/ 1631671 h 2383899"/>
                <a:gd name="connsiteX65" fmla="*/ 1481173 w 2082933"/>
                <a:gd name="connsiteY65" fmla="*/ 1656008 h 2383899"/>
                <a:gd name="connsiteX66" fmla="*/ 1505509 w 2082933"/>
                <a:gd name="connsiteY66" fmla="*/ 1681451 h 2383899"/>
                <a:gd name="connsiteX67" fmla="*/ 1455731 w 2082933"/>
                <a:gd name="connsiteY67" fmla="*/ 1706894 h 2383899"/>
                <a:gd name="connsiteX68" fmla="*/ 1380511 w 2082933"/>
                <a:gd name="connsiteY68" fmla="*/ 1857339 h 2383899"/>
                <a:gd name="connsiteX69" fmla="*/ 1405953 w 2082933"/>
                <a:gd name="connsiteY69" fmla="*/ 1932562 h 2383899"/>
                <a:gd name="connsiteX70" fmla="*/ 1355068 w 2082933"/>
                <a:gd name="connsiteY70" fmla="*/ 1932562 h 2383899"/>
                <a:gd name="connsiteX71" fmla="*/ 1316100 w 2082933"/>
                <a:gd name="connsiteY71" fmla="*/ 1919381 h 2383899"/>
                <a:gd name="connsiteX72" fmla="*/ 1316100 w 2082933"/>
                <a:gd name="connsiteY72" fmla="*/ 1919382 h 2383899"/>
                <a:gd name="connsiteX73" fmla="*/ 1355068 w 2082933"/>
                <a:gd name="connsiteY73" fmla="*/ 1932563 h 2383899"/>
                <a:gd name="connsiteX74" fmla="*/ 1405952 w 2082933"/>
                <a:gd name="connsiteY74" fmla="*/ 1932563 h 2383899"/>
                <a:gd name="connsiteX75" fmla="*/ 1405952 w 2082933"/>
                <a:gd name="connsiteY75" fmla="*/ 2007785 h 2383899"/>
                <a:gd name="connsiteX76" fmla="*/ 1355068 w 2082933"/>
                <a:gd name="connsiteY76" fmla="*/ 2208011 h 2383899"/>
                <a:gd name="connsiteX77" fmla="*/ 1279848 w 2082933"/>
                <a:gd name="connsiteY77" fmla="*/ 2334119 h 2383899"/>
                <a:gd name="connsiteX78" fmla="*/ 1254406 w 2082933"/>
                <a:gd name="connsiteY78" fmla="*/ 2358456 h 2383899"/>
                <a:gd name="connsiteX79" fmla="*/ 1204628 w 2082933"/>
                <a:gd name="connsiteY79" fmla="*/ 2358456 h 2383899"/>
                <a:gd name="connsiteX80" fmla="*/ 1179186 w 2082933"/>
                <a:gd name="connsiteY80" fmla="*/ 2383899 h 2383899"/>
                <a:gd name="connsiteX81" fmla="*/ 1154849 w 2082933"/>
                <a:gd name="connsiteY81" fmla="*/ 2358456 h 2383899"/>
                <a:gd name="connsiteX82" fmla="*/ 1129407 w 2082933"/>
                <a:gd name="connsiteY82" fmla="*/ 2308676 h 2383899"/>
                <a:gd name="connsiteX83" fmla="*/ 1103965 w 2082933"/>
                <a:gd name="connsiteY83" fmla="*/ 2334119 h 2383899"/>
                <a:gd name="connsiteX84" fmla="*/ 1103965 w 2082933"/>
                <a:gd name="connsiteY84" fmla="*/ 2383899 h 2383899"/>
                <a:gd name="connsiteX85" fmla="*/ 1028745 w 2082933"/>
                <a:gd name="connsiteY85" fmla="*/ 2334119 h 2383899"/>
                <a:gd name="connsiteX86" fmla="*/ 1028745 w 2082933"/>
                <a:gd name="connsiteY86" fmla="*/ 2283233 h 2383899"/>
                <a:gd name="connsiteX87" fmla="*/ 929189 w 2082933"/>
                <a:gd name="connsiteY87" fmla="*/ 2158231 h 2383899"/>
                <a:gd name="connsiteX88" fmla="*/ 853969 w 2082933"/>
                <a:gd name="connsiteY88" fmla="*/ 2132788 h 2383899"/>
                <a:gd name="connsiteX89" fmla="*/ 803085 w 2082933"/>
                <a:gd name="connsiteY89" fmla="*/ 2208011 h 2383899"/>
                <a:gd name="connsiteX90" fmla="*/ 753307 w 2082933"/>
                <a:gd name="connsiteY90" fmla="*/ 2208011 h 2383899"/>
                <a:gd name="connsiteX91" fmla="*/ 727865 w 2082933"/>
                <a:gd name="connsiteY91" fmla="*/ 2183674 h 2383899"/>
                <a:gd name="connsiteX92" fmla="*/ 652645 w 2082933"/>
                <a:gd name="connsiteY92" fmla="*/ 2233454 h 2383899"/>
                <a:gd name="connsiteX93" fmla="*/ 627203 w 2082933"/>
                <a:gd name="connsiteY93" fmla="*/ 2208011 h 2383899"/>
                <a:gd name="connsiteX94" fmla="*/ 627203 w 2082933"/>
                <a:gd name="connsiteY94" fmla="*/ 2092001 h 2383899"/>
                <a:gd name="connsiteX95" fmla="*/ 627202 w 2082933"/>
                <a:gd name="connsiteY95" fmla="*/ 2092001 h 2383899"/>
                <a:gd name="connsiteX96" fmla="*/ 627202 w 2082933"/>
                <a:gd name="connsiteY96" fmla="*/ 2208011 h 2383899"/>
                <a:gd name="connsiteX97" fmla="*/ 577424 w 2082933"/>
                <a:gd name="connsiteY97" fmla="*/ 2208011 h 2383899"/>
                <a:gd name="connsiteX98" fmla="*/ 551982 w 2082933"/>
                <a:gd name="connsiteY98" fmla="*/ 2132788 h 2383899"/>
                <a:gd name="connsiteX99" fmla="*/ 502204 w 2082933"/>
                <a:gd name="connsiteY99" fmla="*/ 2132788 h 2383899"/>
                <a:gd name="connsiteX100" fmla="*/ 502204 w 2082933"/>
                <a:gd name="connsiteY100" fmla="*/ 2183674 h 2383899"/>
                <a:gd name="connsiteX101" fmla="*/ 377206 w 2082933"/>
                <a:gd name="connsiteY101" fmla="*/ 2233454 h 2383899"/>
                <a:gd name="connsiteX102" fmla="*/ 377206 w 2082933"/>
                <a:gd name="connsiteY102" fmla="*/ 2183674 h 2383899"/>
                <a:gd name="connsiteX103" fmla="*/ 326322 w 2082933"/>
                <a:gd name="connsiteY103" fmla="*/ 2158231 h 2383899"/>
                <a:gd name="connsiteX104" fmla="*/ 351764 w 2082933"/>
                <a:gd name="connsiteY104" fmla="*/ 2083009 h 2383899"/>
                <a:gd name="connsiteX105" fmla="*/ 301986 w 2082933"/>
                <a:gd name="connsiteY105" fmla="*/ 2057566 h 2383899"/>
                <a:gd name="connsiteX106" fmla="*/ 226766 w 2082933"/>
                <a:gd name="connsiteY106" fmla="*/ 2108452 h 2383899"/>
                <a:gd name="connsiteX107" fmla="*/ 126104 w 2082933"/>
                <a:gd name="connsiteY107" fmla="*/ 2132788 h 2383899"/>
                <a:gd name="connsiteX108" fmla="*/ 126104 w 2082933"/>
                <a:gd name="connsiteY108" fmla="*/ 2083009 h 2383899"/>
                <a:gd name="connsiteX109" fmla="*/ 76326 w 2082933"/>
                <a:gd name="connsiteY109" fmla="*/ 2083009 h 2383899"/>
                <a:gd name="connsiteX110" fmla="*/ 0 w 2082933"/>
                <a:gd name="connsiteY110" fmla="*/ 2132788 h 2383899"/>
                <a:gd name="connsiteX111" fmla="*/ 0 w 2082933"/>
                <a:gd name="connsiteY111" fmla="*/ 2007786 h 2383899"/>
                <a:gd name="connsiteX112" fmla="*/ 126104 w 2082933"/>
                <a:gd name="connsiteY112" fmla="*/ 1982343 h 2383899"/>
                <a:gd name="connsiteX113" fmla="*/ 226766 w 2082933"/>
                <a:gd name="connsiteY113" fmla="*/ 1982343 h 2383899"/>
                <a:gd name="connsiteX114" fmla="*/ 502204 w 2082933"/>
                <a:gd name="connsiteY114" fmla="*/ 1806454 h 2383899"/>
                <a:gd name="connsiteX115" fmla="*/ 551982 w 2082933"/>
                <a:gd name="connsiteY115" fmla="*/ 1681451 h 2383899"/>
                <a:gd name="connsiteX116" fmla="*/ 803085 w 2082933"/>
                <a:gd name="connsiteY116" fmla="*/ 1631672 h 2383899"/>
                <a:gd name="connsiteX117" fmla="*/ 878305 w 2082933"/>
                <a:gd name="connsiteY117" fmla="*/ 1531006 h 2383899"/>
                <a:gd name="connsiteX118" fmla="*/ 929189 w 2082933"/>
                <a:gd name="connsiteY118" fmla="*/ 1406003 h 2383899"/>
                <a:gd name="connsiteX119" fmla="*/ 929189 w 2082933"/>
                <a:gd name="connsiteY119" fmla="*/ 1406003 h 2383899"/>
                <a:gd name="connsiteX120" fmla="*/ 978967 w 2082933"/>
                <a:gd name="connsiteY120" fmla="*/ 1355117 h 2383899"/>
                <a:gd name="connsiteX121" fmla="*/ 1054187 w 2082933"/>
                <a:gd name="connsiteY121" fmla="*/ 1305337 h 2383899"/>
                <a:gd name="connsiteX122" fmla="*/ 1079629 w 2082933"/>
                <a:gd name="connsiteY122" fmla="*/ 1254451 h 2383899"/>
                <a:gd name="connsiteX123" fmla="*/ 1154849 w 2082933"/>
                <a:gd name="connsiteY123" fmla="*/ 1154891 h 2383899"/>
                <a:gd name="connsiteX124" fmla="*/ 1154850 w 2082933"/>
                <a:gd name="connsiteY124" fmla="*/ 1154891 h 2383899"/>
                <a:gd name="connsiteX125" fmla="*/ 1179186 w 2082933"/>
                <a:gd name="connsiteY125" fmla="*/ 1104006 h 2383899"/>
                <a:gd name="connsiteX126" fmla="*/ 1204628 w 2082933"/>
                <a:gd name="connsiteY126" fmla="*/ 1079669 h 2383899"/>
                <a:gd name="connsiteX127" fmla="*/ 1279848 w 2082933"/>
                <a:gd name="connsiteY127" fmla="*/ 929223 h 2383899"/>
                <a:gd name="connsiteX128" fmla="*/ 1305291 w 2082933"/>
                <a:gd name="connsiteY128" fmla="*/ 778777 h 2383899"/>
                <a:gd name="connsiteX129" fmla="*/ 1230070 w 2082933"/>
                <a:gd name="connsiteY129" fmla="*/ 727891 h 2383899"/>
                <a:gd name="connsiteX130" fmla="*/ 1204628 w 2082933"/>
                <a:gd name="connsiteY130" fmla="*/ 753334 h 2383899"/>
                <a:gd name="connsiteX131" fmla="*/ 1179186 w 2082933"/>
                <a:gd name="connsiteY131" fmla="*/ 753334 h 2383899"/>
                <a:gd name="connsiteX132" fmla="*/ 1179186 w 2082933"/>
                <a:gd name="connsiteY132" fmla="*/ 703555 h 2383899"/>
                <a:gd name="connsiteX133" fmla="*/ 1230070 w 2082933"/>
                <a:gd name="connsiteY133" fmla="*/ 703555 h 2383899"/>
                <a:gd name="connsiteX134" fmla="*/ 1305291 w 2082933"/>
                <a:gd name="connsiteY134" fmla="*/ 652669 h 2383899"/>
                <a:gd name="connsiteX135" fmla="*/ 1380511 w 2082933"/>
                <a:gd name="connsiteY135" fmla="*/ 527666 h 2383899"/>
                <a:gd name="connsiteX136" fmla="*/ 1330734 w 2082933"/>
                <a:gd name="connsiteY136" fmla="*/ 452444 h 2383899"/>
                <a:gd name="connsiteX137" fmla="*/ 1330732 w 2082933"/>
                <a:gd name="connsiteY137" fmla="*/ 452444 h 2383899"/>
                <a:gd name="connsiteX138" fmla="*/ 1355068 w 2082933"/>
                <a:gd name="connsiteY138" fmla="*/ 401557 h 2383899"/>
                <a:gd name="connsiteX139" fmla="*/ 1330732 w 2082933"/>
                <a:gd name="connsiteY139" fmla="*/ 377220 h 2383899"/>
                <a:gd name="connsiteX140" fmla="*/ 1405952 w 2082933"/>
                <a:gd name="connsiteY140" fmla="*/ 326334 h 2383899"/>
                <a:gd name="connsiteX141" fmla="*/ 1430288 w 2082933"/>
                <a:gd name="connsiteY141" fmla="*/ 351777 h 2383899"/>
                <a:gd name="connsiteX142" fmla="*/ 1505508 w 2082933"/>
                <a:gd name="connsiteY142" fmla="*/ 326334 h 2383899"/>
                <a:gd name="connsiteX143" fmla="*/ 1556393 w 2082933"/>
                <a:gd name="connsiteY143" fmla="*/ 251111 h 2383899"/>
                <a:gd name="connsiteX144" fmla="*/ 1580728 w 2082933"/>
                <a:gd name="connsiteY144" fmla="*/ 175889 h 2383899"/>
                <a:gd name="connsiteX145" fmla="*/ 1580728 w 2082933"/>
                <a:gd name="connsiteY145" fmla="*/ 151552 h 2383899"/>
                <a:gd name="connsiteX146" fmla="*/ 1606171 w 2082933"/>
                <a:gd name="connsiteY146" fmla="*/ 100666 h 2383899"/>
                <a:gd name="connsiteX147" fmla="*/ 1655949 w 2082933"/>
                <a:gd name="connsiteY147" fmla="*/ 151552 h 2383899"/>
                <a:gd name="connsiteX148" fmla="*/ 1681391 w 2082933"/>
                <a:gd name="connsiteY148" fmla="*/ 126109 h 2383899"/>
                <a:gd name="connsiteX149" fmla="*/ 1706833 w 2082933"/>
                <a:gd name="connsiteY149" fmla="*/ 151552 h 2383899"/>
                <a:gd name="connsiteX150" fmla="*/ 1706833 w 2082933"/>
                <a:gd name="connsiteY150" fmla="*/ 175889 h 2383899"/>
                <a:gd name="connsiteX151" fmla="*/ 1681391 w 2082933"/>
                <a:gd name="connsiteY151" fmla="*/ 326334 h 2383899"/>
                <a:gd name="connsiteX152" fmla="*/ 1731169 w 2082933"/>
                <a:gd name="connsiteY152" fmla="*/ 351777 h 2383899"/>
                <a:gd name="connsiteX153" fmla="*/ 1782053 w 2082933"/>
                <a:gd name="connsiteY153" fmla="*/ 326334 h 2383899"/>
                <a:gd name="connsiteX154" fmla="*/ 1806389 w 2082933"/>
                <a:gd name="connsiteY154" fmla="*/ 276555 h 2383899"/>
                <a:gd name="connsiteX155" fmla="*/ 1881609 w 2082933"/>
                <a:gd name="connsiteY155" fmla="*/ 377220 h 2383899"/>
                <a:gd name="connsiteX156" fmla="*/ 1932493 w 2082933"/>
                <a:gd name="connsiteY156" fmla="*/ 326334 h 2383899"/>
                <a:gd name="connsiteX157" fmla="*/ 1982271 w 2082933"/>
                <a:gd name="connsiteY157" fmla="*/ 201332 h 2383899"/>
                <a:gd name="connsiteX158" fmla="*/ 1932493 w 2082933"/>
                <a:gd name="connsiteY158" fmla="*/ 126109 h 2383899"/>
                <a:gd name="connsiteX159" fmla="*/ 1881609 w 2082933"/>
                <a:gd name="connsiteY159" fmla="*/ 175889 h 2383899"/>
                <a:gd name="connsiteX160" fmla="*/ 1756611 w 2082933"/>
                <a:gd name="connsiteY160" fmla="*/ 201332 h 2383899"/>
                <a:gd name="connsiteX161" fmla="*/ 1806389 w 2082933"/>
                <a:gd name="connsiteY161" fmla="*/ 50886 h 2383899"/>
                <a:gd name="connsiteX162" fmla="*/ 1881609 w 2082933"/>
                <a:gd name="connsiteY162" fmla="*/ 0 h 2383899"/>
                <a:gd name="connsiteX0" fmla="*/ 502205 w 2082933"/>
                <a:gd name="connsiteY0" fmla="*/ 1430340 h 2383899"/>
                <a:gd name="connsiteX1" fmla="*/ 476763 w 2082933"/>
                <a:gd name="connsiteY1" fmla="*/ 1481226 h 2383899"/>
                <a:gd name="connsiteX2" fmla="*/ 426985 w 2082933"/>
                <a:gd name="connsiteY2" fmla="*/ 1531006 h 2383899"/>
                <a:gd name="connsiteX3" fmla="*/ 426985 w 2082933"/>
                <a:gd name="connsiteY3" fmla="*/ 1556449 h 2383899"/>
                <a:gd name="connsiteX4" fmla="*/ 476763 w 2082933"/>
                <a:gd name="connsiteY4" fmla="*/ 1556449 h 2383899"/>
                <a:gd name="connsiteX5" fmla="*/ 476763 w 2082933"/>
                <a:gd name="connsiteY5" fmla="*/ 1580785 h 2383899"/>
                <a:gd name="connsiteX6" fmla="*/ 426985 w 2082933"/>
                <a:gd name="connsiteY6" fmla="*/ 1631671 h 2383899"/>
                <a:gd name="connsiteX7" fmla="*/ 326323 w 2082933"/>
                <a:gd name="connsiteY7" fmla="*/ 1656008 h 2383899"/>
                <a:gd name="connsiteX8" fmla="*/ 351765 w 2082933"/>
                <a:gd name="connsiteY8" fmla="*/ 1606228 h 2383899"/>
                <a:gd name="connsiteX9" fmla="*/ 377207 w 2082933"/>
                <a:gd name="connsiteY9" fmla="*/ 1580785 h 2383899"/>
                <a:gd name="connsiteX10" fmla="*/ 377207 w 2082933"/>
                <a:gd name="connsiteY10" fmla="*/ 1556449 h 2383899"/>
                <a:gd name="connsiteX11" fmla="*/ 326323 w 2082933"/>
                <a:gd name="connsiteY11" fmla="*/ 1580785 h 2383899"/>
                <a:gd name="connsiteX12" fmla="*/ 326323 w 2082933"/>
                <a:gd name="connsiteY12" fmla="*/ 1531006 h 2383899"/>
                <a:gd name="connsiteX13" fmla="*/ 401543 w 2082933"/>
                <a:gd name="connsiteY13" fmla="*/ 1455783 h 2383899"/>
                <a:gd name="connsiteX14" fmla="*/ 502205 w 2082933"/>
                <a:gd name="connsiteY14" fmla="*/ 1430340 h 2383899"/>
                <a:gd name="connsiteX15" fmla="*/ 1881609 w 2082933"/>
                <a:gd name="connsiteY15" fmla="*/ 0 h 2383899"/>
                <a:gd name="connsiteX16" fmla="*/ 1932493 w 2082933"/>
                <a:gd name="connsiteY16" fmla="*/ 50886 h 2383899"/>
                <a:gd name="connsiteX17" fmla="*/ 1932493 w 2082933"/>
                <a:gd name="connsiteY17" fmla="*/ 76329 h 2383899"/>
                <a:gd name="connsiteX18" fmla="*/ 2007713 w 2082933"/>
                <a:gd name="connsiteY18" fmla="*/ 126109 h 2383899"/>
                <a:gd name="connsiteX19" fmla="*/ 2057491 w 2082933"/>
                <a:gd name="connsiteY19" fmla="*/ 126109 h 2383899"/>
                <a:gd name="connsiteX20" fmla="*/ 2082933 w 2082933"/>
                <a:gd name="connsiteY20" fmla="*/ 126109 h 2383899"/>
                <a:gd name="connsiteX21" fmla="*/ 2007713 w 2082933"/>
                <a:gd name="connsiteY21" fmla="*/ 226775 h 2383899"/>
                <a:gd name="connsiteX22" fmla="*/ 1957935 w 2082933"/>
                <a:gd name="connsiteY22" fmla="*/ 476780 h 2383899"/>
                <a:gd name="connsiteX23" fmla="*/ 1957935 w 2082933"/>
                <a:gd name="connsiteY23" fmla="*/ 577446 h 2383899"/>
                <a:gd name="connsiteX24" fmla="*/ 2007713 w 2082933"/>
                <a:gd name="connsiteY24" fmla="*/ 602889 h 2383899"/>
                <a:gd name="connsiteX25" fmla="*/ 2033155 w 2082933"/>
                <a:gd name="connsiteY25" fmla="*/ 652668 h 2383899"/>
                <a:gd name="connsiteX26" fmla="*/ 2057491 w 2082933"/>
                <a:gd name="connsiteY26" fmla="*/ 703554 h 2383899"/>
                <a:gd name="connsiteX27" fmla="*/ 2057491 w 2082933"/>
                <a:gd name="connsiteY27" fmla="*/ 778777 h 2383899"/>
                <a:gd name="connsiteX28" fmla="*/ 2033155 w 2082933"/>
                <a:gd name="connsiteY28" fmla="*/ 803114 h 2383899"/>
                <a:gd name="connsiteX29" fmla="*/ 2057491 w 2082933"/>
                <a:gd name="connsiteY29" fmla="*/ 828557 h 2383899"/>
                <a:gd name="connsiteX30" fmla="*/ 2033155 w 2082933"/>
                <a:gd name="connsiteY30" fmla="*/ 854000 h 2383899"/>
                <a:gd name="connsiteX31" fmla="*/ 2033155 w 2082933"/>
                <a:gd name="connsiteY31" fmla="*/ 878337 h 2383899"/>
                <a:gd name="connsiteX32" fmla="*/ 2082933 w 2082933"/>
                <a:gd name="connsiteY32" fmla="*/ 903780 h 2383899"/>
                <a:gd name="connsiteX33" fmla="*/ 2057491 w 2082933"/>
                <a:gd name="connsiteY33" fmla="*/ 953559 h 2383899"/>
                <a:gd name="connsiteX34" fmla="*/ 2082933 w 2082933"/>
                <a:gd name="connsiteY34" fmla="*/ 1004445 h 2383899"/>
                <a:gd name="connsiteX35" fmla="*/ 2033155 w 2082933"/>
                <a:gd name="connsiteY35" fmla="*/ 1104005 h 2383899"/>
                <a:gd name="connsiteX36" fmla="*/ 2057491 w 2082933"/>
                <a:gd name="connsiteY36" fmla="*/ 1104005 h 2383899"/>
                <a:gd name="connsiteX37" fmla="*/ 2057491 w 2082933"/>
                <a:gd name="connsiteY37" fmla="*/ 1154891 h 2383899"/>
                <a:gd name="connsiteX38" fmla="*/ 2007713 w 2082933"/>
                <a:gd name="connsiteY38" fmla="*/ 1179228 h 2383899"/>
                <a:gd name="connsiteX39" fmla="*/ 2007713 w 2082933"/>
                <a:gd name="connsiteY39" fmla="*/ 1204671 h 2383899"/>
                <a:gd name="connsiteX40" fmla="*/ 1957935 w 2082933"/>
                <a:gd name="connsiteY40" fmla="*/ 1279894 h 2383899"/>
                <a:gd name="connsiteX41" fmla="*/ 1957935 w 2082933"/>
                <a:gd name="connsiteY41" fmla="*/ 1330780 h 2383899"/>
                <a:gd name="connsiteX42" fmla="*/ 1907051 w 2082933"/>
                <a:gd name="connsiteY42" fmla="*/ 1355116 h 2383899"/>
                <a:gd name="connsiteX43" fmla="*/ 1881609 w 2082933"/>
                <a:gd name="connsiteY43" fmla="*/ 1380559 h 2383899"/>
                <a:gd name="connsiteX44" fmla="*/ 1857273 w 2082933"/>
                <a:gd name="connsiteY44" fmla="*/ 1355116 h 2383899"/>
                <a:gd name="connsiteX45" fmla="*/ 1857273 w 2082933"/>
                <a:gd name="connsiteY45" fmla="*/ 1406002 h 2383899"/>
                <a:gd name="connsiteX46" fmla="*/ 1806389 w 2082933"/>
                <a:gd name="connsiteY46" fmla="*/ 1380559 h 2383899"/>
                <a:gd name="connsiteX47" fmla="*/ 1775309 w 2082933"/>
                <a:gd name="connsiteY47" fmla="*/ 1380559 h 2383899"/>
                <a:gd name="connsiteX48" fmla="*/ 1775309 w 2082933"/>
                <a:gd name="connsiteY48" fmla="*/ 1380560 h 2383899"/>
                <a:gd name="connsiteX49" fmla="*/ 1806389 w 2082933"/>
                <a:gd name="connsiteY49" fmla="*/ 1380560 h 2383899"/>
                <a:gd name="connsiteX50" fmla="*/ 1831831 w 2082933"/>
                <a:gd name="connsiteY50" fmla="*/ 1430340 h 2383899"/>
                <a:gd name="connsiteX51" fmla="*/ 1782053 w 2082933"/>
                <a:gd name="connsiteY51" fmla="*/ 1455783 h 2383899"/>
                <a:gd name="connsiteX52" fmla="*/ 1756611 w 2082933"/>
                <a:gd name="connsiteY52" fmla="*/ 1481226 h 2383899"/>
                <a:gd name="connsiteX53" fmla="*/ 1731169 w 2082933"/>
                <a:gd name="connsiteY53" fmla="*/ 1505562 h 2383899"/>
                <a:gd name="connsiteX54" fmla="*/ 1756611 w 2082933"/>
                <a:gd name="connsiteY54" fmla="*/ 1531005 h 2383899"/>
                <a:gd name="connsiteX55" fmla="*/ 1706833 w 2082933"/>
                <a:gd name="connsiteY55" fmla="*/ 1531005 h 2383899"/>
                <a:gd name="connsiteX56" fmla="*/ 1681391 w 2082933"/>
                <a:gd name="connsiteY56" fmla="*/ 1556448 h 2383899"/>
                <a:gd name="connsiteX57" fmla="*/ 1706833 w 2082933"/>
                <a:gd name="connsiteY57" fmla="*/ 1556448 h 2383899"/>
                <a:gd name="connsiteX58" fmla="*/ 1706833 w 2082933"/>
                <a:gd name="connsiteY58" fmla="*/ 1580785 h 2383899"/>
                <a:gd name="connsiteX59" fmla="*/ 1681391 w 2082933"/>
                <a:gd name="connsiteY59" fmla="*/ 1580785 h 2383899"/>
                <a:gd name="connsiteX60" fmla="*/ 1706833 w 2082933"/>
                <a:gd name="connsiteY60" fmla="*/ 1606228 h 2383899"/>
                <a:gd name="connsiteX61" fmla="*/ 1681391 w 2082933"/>
                <a:gd name="connsiteY61" fmla="*/ 1681451 h 2383899"/>
                <a:gd name="connsiteX62" fmla="*/ 1631613 w 2082933"/>
                <a:gd name="connsiteY62" fmla="*/ 1656008 h 2383899"/>
                <a:gd name="connsiteX63" fmla="*/ 1556393 w 2082933"/>
                <a:gd name="connsiteY63" fmla="*/ 1656008 h 2383899"/>
                <a:gd name="connsiteX64" fmla="*/ 1505509 w 2082933"/>
                <a:gd name="connsiteY64" fmla="*/ 1631671 h 2383899"/>
                <a:gd name="connsiteX65" fmla="*/ 1481173 w 2082933"/>
                <a:gd name="connsiteY65" fmla="*/ 1656008 h 2383899"/>
                <a:gd name="connsiteX66" fmla="*/ 1505509 w 2082933"/>
                <a:gd name="connsiteY66" fmla="*/ 1681451 h 2383899"/>
                <a:gd name="connsiteX67" fmla="*/ 1455731 w 2082933"/>
                <a:gd name="connsiteY67" fmla="*/ 1706894 h 2383899"/>
                <a:gd name="connsiteX68" fmla="*/ 1380511 w 2082933"/>
                <a:gd name="connsiteY68" fmla="*/ 1857339 h 2383899"/>
                <a:gd name="connsiteX69" fmla="*/ 1405953 w 2082933"/>
                <a:gd name="connsiteY69" fmla="*/ 1932562 h 2383899"/>
                <a:gd name="connsiteX70" fmla="*/ 1355068 w 2082933"/>
                <a:gd name="connsiteY70" fmla="*/ 1932562 h 2383899"/>
                <a:gd name="connsiteX71" fmla="*/ 1316100 w 2082933"/>
                <a:gd name="connsiteY71" fmla="*/ 1919381 h 2383899"/>
                <a:gd name="connsiteX72" fmla="*/ 1316100 w 2082933"/>
                <a:gd name="connsiteY72" fmla="*/ 1919382 h 2383899"/>
                <a:gd name="connsiteX73" fmla="*/ 1355068 w 2082933"/>
                <a:gd name="connsiteY73" fmla="*/ 1932563 h 2383899"/>
                <a:gd name="connsiteX74" fmla="*/ 1405952 w 2082933"/>
                <a:gd name="connsiteY74" fmla="*/ 1932563 h 2383899"/>
                <a:gd name="connsiteX75" fmla="*/ 1405952 w 2082933"/>
                <a:gd name="connsiteY75" fmla="*/ 2007785 h 2383899"/>
                <a:gd name="connsiteX76" fmla="*/ 1355068 w 2082933"/>
                <a:gd name="connsiteY76" fmla="*/ 2208011 h 2383899"/>
                <a:gd name="connsiteX77" fmla="*/ 1279848 w 2082933"/>
                <a:gd name="connsiteY77" fmla="*/ 2334119 h 2383899"/>
                <a:gd name="connsiteX78" fmla="*/ 1254406 w 2082933"/>
                <a:gd name="connsiteY78" fmla="*/ 2358456 h 2383899"/>
                <a:gd name="connsiteX79" fmla="*/ 1204628 w 2082933"/>
                <a:gd name="connsiteY79" fmla="*/ 2358456 h 2383899"/>
                <a:gd name="connsiteX80" fmla="*/ 1179186 w 2082933"/>
                <a:gd name="connsiteY80" fmla="*/ 2383899 h 2383899"/>
                <a:gd name="connsiteX81" fmla="*/ 1154849 w 2082933"/>
                <a:gd name="connsiteY81" fmla="*/ 2358456 h 2383899"/>
                <a:gd name="connsiteX82" fmla="*/ 1129407 w 2082933"/>
                <a:gd name="connsiteY82" fmla="*/ 2308676 h 2383899"/>
                <a:gd name="connsiteX83" fmla="*/ 1103965 w 2082933"/>
                <a:gd name="connsiteY83" fmla="*/ 2334119 h 2383899"/>
                <a:gd name="connsiteX84" fmla="*/ 1103965 w 2082933"/>
                <a:gd name="connsiteY84" fmla="*/ 2383899 h 2383899"/>
                <a:gd name="connsiteX85" fmla="*/ 1028745 w 2082933"/>
                <a:gd name="connsiteY85" fmla="*/ 2334119 h 2383899"/>
                <a:gd name="connsiteX86" fmla="*/ 1028745 w 2082933"/>
                <a:gd name="connsiteY86" fmla="*/ 2283233 h 2383899"/>
                <a:gd name="connsiteX87" fmla="*/ 929189 w 2082933"/>
                <a:gd name="connsiteY87" fmla="*/ 2158231 h 2383899"/>
                <a:gd name="connsiteX88" fmla="*/ 853969 w 2082933"/>
                <a:gd name="connsiteY88" fmla="*/ 2132788 h 2383899"/>
                <a:gd name="connsiteX89" fmla="*/ 803085 w 2082933"/>
                <a:gd name="connsiteY89" fmla="*/ 2208011 h 2383899"/>
                <a:gd name="connsiteX90" fmla="*/ 753307 w 2082933"/>
                <a:gd name="connsiteY90" fmla="*/ 2208011 h 2383899"/>
                <a:gd name="connsiteX91" fmla="*/ 727865 w 2082933"/>
                <a:gd name="connsiteY91" fmla="*/ 2183674 h 2383899"/>
                <a:gd name="connsiteX92" fmla="*/ 652645 w 2082933"/>
                <a:gd name="connsiteY92" fmla="*/ 2233454 h 2383899"/>
                <a:gd name="connsiteX93" fmla="*/ 627203 w 2082933"/>
                <a:gd name="connsiteY93" fmla="*/ 2208011 h 2383899"/>
                <a:gd name="connsiteX94" fmla="*/ 627203 w 2082933"/>
                <a:gd name="connsiteY94" fmla="*/ 2092001 h 2383899"/>
                <a:gd name="connsiteX95" fmla="*/ 627202 w 2082933"/>
                <a:gd name="connsiteY95" fmla="*/ 2092001 h 2383899"/>
                <a:gd name="connsiteX96" fmla="*/ 627202 w 2082933"/>
                <a:gd name="connsiteY96" fmla="*/ 2208011 h 2383899"/>
                <a:gd name="connsiteX97" fmla="*/ 577424 w 2082933"/>
                <a:gd name="connsiteY97" fmla="*/ 2208011 h 2383899"/>
                <a:gd name="connsiteX98" fmla="*/ 551982 w 2082933"/>
                <a:gd name="connsiteY98" fmla="*/ 2132788 h 2383899"/>
                <a:gd name="connsiteX99" fmla="*/ 502204 w 2082933"/>
                <a:gd name="connsiteY99" fmla="*/ 2132788 h 2383899"/>
                <a:gd name="connsiteX100" fmla="*/ 502204 w 2082933"/>
                <a:gd name="connsiteY100" fmla="*/ 2183674 h 2383899"/>
                <a:gd name="connsiteX101" fmla="*/ 377206 w 2082933"/>
                <a:gd name="connsiteY101" fmla="*/ 2233454 h 2383899"/>
                <a:gd name="connsiteX102" fmla="*/ 377206 w 2082933"/>
                <a:gd name="connsiteY102" fmla="*/ 2183674 h 2383899"/>
                <a:gd name="connsiteX103" fmla="*/ 326322 w 2082933"/>
                <a:gd name="connsiteY103" fmla="*/ 2158231 h 2383899"/>
                <a:gd name="connsiteX104" fmla="*/ 351764 w 2082933"/>
                <a:gd name="connsiteY104" fmla="*/ 2083009 h 2383899"/>
                <a:gd name="connsiteX105" fmla="*/ 301986 w 2082933"/>
                <a:gd name="connsiteY105" fmla="*/ 2057566 h 2383899"/>
                <a:gd name="connsiteX106" fmla="*/ 226766 w 2082933"/>
                <a:gd name="connsiteY106" fmla="*/ 2108452 h 2383899"/>
                <a:gd name="connsiteX107" fmla="*/ 126104 w 2082933"/>
                <a:gd name="connsiteY107" fmla="*/ 2132788 h 2383899"/>
                <a:gd name="connsiteX108" fmla="*/ 126104 w 2082933"/>
                <a:gd name="connsiteY108" fmla="*/ 2083009 h 2383899"/>
                <a:gd name="connsiteX109" fmla="*/ 76326 w 2082933"/>
                <a:gd name="connsiteY109" fmla="*/ 2083009 h 2383899"/>
                <a:gd name="connsiteX110" fmla="*/ 0 w 2082933"/>
                <a:gd name="connsiteY110" fmla="*/ 2132788 h 2383899"/>
                <a:gd name="connsiteX111" fmla="*/ 0 w 2082933"/>
                <a:gd name="connsiteY111" fmla="*/ 2007786 h 2383899"/>
                <a:gd name="connsiteX112" fmla="*/ 126104 w 2082933"/>
                <a:gd name="connsiteY112" fmla="*/ 1982343 h 2383899"/>
                <a:gd name="connsiteX113" fmla="*/ 226766 w 2082933"/>
                <a:gd name="connsiteY113" fmla="*/ 1982343 h 2383899"/>
                <a:gd name="connsiteX114" fmla="*/ 502204 w 2082933"/>
                <a:gd name="connsiteY114" fmla="*/ 1806454 h 2383899"/>
                <a:gd name="connsiteX115" fmla="*/ 551982 w 2082933"/>
                <a:gd name="connsiteY115" fmla="*/ 1681451 h 2383899"/>
                <a:gd name="connsiteX116" fmla="*/ 803085 w 2082933"/>
                <a:gd name="connsiteY116" fmla="*/ 1631672 h 2383899"/>
                <a:gd name="connsiteX117" fmla="*/ 878305 w 2082933"/>
                <a:gd name="connsiteY117" fmla="*/ 1531006 h 2383899"/>
                <a:gd name="connsiteX118" fmla="*/ 929189 w 2082933"/>
                <a:gd name="connsiteY118" fmla="*/ 1406003 h 2383899"/>
                <a:gd name="connsiteX119" fmla="*/ 929189 w 2082933"/>
                <a:gd name="connsiteY119" fmla="*/ 1406003 h 2383899"/>
                <a:gd name="connsiteX120" fmla="*/ 978967 w 2082933"/>
                <a:gd name="connsiteY120" fmla="*/ 1355117 h 2383899"/>
                <a:gd name="connsiteX121" fmla="*/ 1054187 w 2082933"/>
                <a:gd name="connsiteY121" fmla="*/ 1305337 h 2383899"/>
                <a:gd name="connsiteX122" fmla="*/ 1079629 w 2082933"/>
                <a:gd name="connsiteY122" fmla="*/ 1254451 h 2383899"/>
                <a:gd name="connsiteX123" fmla="*/ 1154849 w 2082933"/>
                <a:gd name="connsiteY123" fmla="*/ 1154891 h 2383899"/>
                <a:gd name="connsiteX124" fmla="*/ 1154850 w 2082933"/>
                <a:gd name="connsiteY124" fmla="*/ 1154891 h 2383899"/>
                <a:gd name="connsiteX125" fmla="*/ 1179186 w 2082933"/>
                <a:gd name="connsiteY125" fmla="*/ 1104006 h 2383899"/>
                <a:gd name="connsiteX126" fmla="*/ 1204628 w 2082933"/>
                <a:gd name="connsiteY126" fmla="*/ 1079669 h 2383899"/>
                <a:gd name="connsiteX127" fmla="*/ 1279848 w 2082933"/>
                <a:gd name="connsiteY127" fmla="*/ 929223 h 2383899"/>
                <a:gd name="connsiteX128" fmla="*/ 1305291 w 2082933"/>
                <a:gd name="connsiteY128" fmla="*/ 778777 h 2383899"/>
                <a:gd name="connsiteX129" fmla="*/ 1230070 w 2082933"/>
                <a:gd name="connsiteY129" fmla="*/ 727891 h 2383899"/>
                <a:gd name="connsiteX130" fmla="*/ 1204628 w 2082933"/>
                <a:gd name="connsiteY130" fmla="*/ 753334 h 2383899"/>
                <a:gd name="connsiteX131" fmla="*/ 1179186 w 2082933"/>
                <a:gd name="connsiteY131" fmla="*/ 753334 h 2383899"/>
                <a:gd name="connsiteX132" fmla="*/ 1179186 w 2082933"/>
                <a:gd name="connsiteY132" fmla="*/ 703555 h 2383899"/>
                <a:gd name="connsiteX133" fmla="*/ 1230070 w 2082933"/>
                <a:gd name="connsiteY133" fmla="*/ 703555 h 2383899"/>
                <a:gd name="connsiteX134" fmla="*/ 1305291 w 2082933"/>
                <a:gd name="connsiteY134" fmla="*/ 652669 h 2383899"/>
                <a:gd name="connsiteX135" fmla="*/ 1380511 w 2082933"/>
                <a:gd name="connsiteY135" fmla="*/ 527666 h 2383899"/>
                <a:gd name="connsiteX136" fmla="*/ 1330734 w 2082933"/>
                <a:gd name="connsiteY136" fmla="*/ 452444 h 2383899"/>
                <a:gd name="connsiteX137" fmla="*/ 1330732 w 2082933"/>
                <a:gd name="connsiteY137" fmla="*/ 452444 h 2383899"/>
                <a:gd name="connsiteX138" fmla="*/ 1355068 w 2082933"/>
                <a:gd name="connsiteY138" fmla="*/ 401557 h 2383899"/>
                <a:gd name="connsiteX139" fmla="*/ 1330732 w 2082933"/>
                <a:gd name="connsiteY139" fmla="*/ 377220 h 2383899"/>
                <a:gd name="connsiteX140" fmla="*/ 1405952 w 2082933"/>
                <a:gd name="connsiteY140" fmla="*/ 326334 h 2383899"/>
                <a:gd name="connsiteX141" fmla="*/ 1430288 w 2082933"/>
                <a:gd name="connsiteY141" fmla="*/ 351777 h 2383899"/>
                <a:gd name="connsiteX142" fmla="*/ 1505508 w 2082933"/>
                <a:gd name="connsiteY142" fmla="*/ 326334 h 2383899"/>
                <a:gd name="connsiteX143" fmla="*/ 1556393 w 2082933"/>
                <a:gd name="connsiteY143" fmla="*/ 251111 h 2383899"/>
                <a:gd name="connsiteX144" fmla="*/ 1580728 w 2082933"/>
                <a:gd name="connsiteY144" fmla="*/ 175889 h 2383899"/>
                <a:gd name="connsiteX145" fmla="*/ 1580728 w 2082933"/>
                <a:gd name="connsiteY145" fmla="*/ 151552 h 2383899"/>
                <a:gd name="connsiteX146" fmla="*/ 1606171 w 2082933"/>
                <a:gd name="connsiteY146" fmla="*/ 100666 h 2383899"/>
                <a:gd name="connsiteX147" fmla="*/ 1655949 w 2082933"/>
                <a:gd name="connsiteY147" fmla="*/ 151552 h 2383899"/>
                <a:gd name="connsiteX148" fmla="*/ 1681391 w 2082933"/>
                <a:gd name="connsiteY148" fmla="*/ 126109 h 2383899"/>
                <a:gd name="connsiteX149" fmla="*/ 1706833 w 2082933"/>
                <a:gd name="connsiteY149" fmla="*/ 151552 h 2383899"/>
                <a:gd name="connsiteX150" fmla="*/ 1706833 w 2082933"/>
                <a:gd name="connsiteY150" fmla="*/ 175889 h 2383899"/>
                <a:gd name="connsiteX151" fmla="*/ 1681391 w 2082933"/>
                <a:gd name="connsiteY151" fmla="*/ 326334 h 2383899"/>
                <a:gd name="connsiteX152" fmla="*/ 1731169 w 2082933"/>
                <a:gd name="connsiteY152" fmla="*/ 351777 h 2383899"/>
                <a:gd name="connsiteX153" fmla="*/ 1782053 w 2082933"/>
                <a:gd name="connsiteY153" fmla="*/ 326334 h 2383899"/>
                <a:gd name="connsiteX154" fmla="*/ 1806389 w 2082933"/>
                <a:gd name="connsiteY154" fmla="*/ 276555 h 2383899"/>
                <a:gd name="connsiteX155" fmla="*/ 1881609 w 2082933"/>
                <a:gd name="connsiteY155" fmla="*/ 377220 h 2383899"/>
                <a:gd name="connsiteX156" fmla="*/ 1932493 w 2082933"/>
                <a:gd name="connsiteY156" fmla="*/ 326334 h 2383899"/>
                <a:gd name="connsiteX157" fmla="*/ 1982271 w 2082933"/>
                <a:gd name="connsiteY157" fmla="*/ 201332 h 2383899"/>
                <a:gd name="connsiteX158" fmla="*/ 1932493 w 2082933"/>
                <a:gd name="connsiteY158" fmla="*/ 126109 h 2383899"/>
                <a:gd name="connsiteX159" fmla="*/ 1881609 w 2082933"/>
                <a:gd name="connsiteY159" fmla="*/ 175889 h 2383899"/>
                <a:gd name="connsiteX160" fmla="*/ 1756611 w 2082933"/>
                <a:gd name="connsiteY160" fmla="*/ 201332 h 2383899"/>
                <a:gd name="connsiteX161" fmla="*/ 1806389 w 2082933"/>
                <a:gd name="connsiteY161" fmla="*/ 50886 h 2383899"/>
                <a:gd name="connsiteX162" fmla="*/ 1881609 w 2082933"/>
                <a:gd name="connsiteY162" fmla="*/ 0 h 2383899"/>
                <a:gd name="connsiteX0" fmla="*/ 502205 w 2082933"/>
                <a:gd name="connsiteY0" fmla="*/ 1430340 h 2383899"/>
                <a:gd name="connsiteX1" fmla="*/ 476763 w 2082933"/>
                <a:gd name="connsiteY1" fmla="*/ 1481226 h 2383899"/>
                <a:gd name="connsiteX2" fmla="*/ 426985 w 2082933"/>
                <a:gd name="connsiteY2" fmla="*/ 1531006 h 2383899"/>
                <a:gd name="connsiteX3" fmla="*/ 426985 w 2082933"/>
                <a:gd name="connsiteY3" fmla="*/ 1556449 h 2383899"/>
                <a:gd name="connsiteX4" fmla="*/ 476763 w 2082933"/>
                <a:gd name="connsiteY4" fmla="*/ 1556449 h 2383899"/>
                <a:gd name="connsiteX5" fmla="*/ 476763 w 2082933"/>
                <a:gd name="connsiteY5" fmla="*/ 1580785 h 2383899"/>
                <a:gd name="connsiteX6" fmla="*/ 426985 w 2082933"/>
                <a:gd name="connsiteY6" fmla="*/ 1631671 h 2383899"/>
                <a:gd name="connsiteX7" fmla="*/ 326323 w 2082933"/>
                <a:gd name="connsiteY7" fmla="*/ 1656008 h 2383899"/>
                <a:gd name="connsiteX8" fmla="*/ 351765 w 2082933"/>
                <a:gd name="connsiteY8" fmla="*/ 1606228 h 2383899"/>
                <a:gd name="connsiteX9" fmla="*/ 377207 w 2082933"/>
                <a:gd name="connsiteY9" fmla="*/ 1580785 h 2383899"/>
                <a:gd name="connsiteX10" fmla="*/ 377207 w 2082933"/>
                <a:gd name="connsiteY10" fmla="*/ 1556449 h 2383899"/>
                <a:gd name="connsiteX11" fmla="*/ 326323 w 2082933"/>
                <a:gd name="connsiteY11" fmla="*/ 1580785 h 2383899"/>
                <a:gd name="connsiteX12" fmla="*/ 326323 w 2082933"/>
                <a:gd name="connsiteY12" fmla="*/ 1531006 h 2383899"/>
                <a:gd name="connsiteX13" fmla="*/ 401543 w 2082933"/>
                <a:gd name="connsiteY13" fmla="*/ 1455783 h 2383899"/>
                <a:gd name="connsiteX14" fmla="*/ 502205 w 2082933"/>
                <a:gd name="connsiteY14" fmla="*/ 1430340 h 2383899"/>
                <a:gd name="connsiteX15" fmla="*/ 1881609 w 2082933"/>
                <a:gd name="connsiteY15" fmla="*/ 0 h 2383899"/>
                <a:gd name="connsiteX16" fmla="*/ 1932493 w 2082933"/>
                <a:gd name="connsiteY16" fmla="*/ 50886 h 2383899"/>
                <a:gd name="connsiteX17" fmla="*/ 1932493 w 2082933"/>
                <a:gd name="connsiteY17" fmla="*/ 76329 h 2383899"/>
                <a:gd name="connsiteX18" fmla="*/ 2007713 w 2082933"/>
                <a:gd name="connsiteY18" fmla="*/ 126109 h 2383899"/>
                <a:gd name="connsiteX19" fmla="*/ 2057491 w 2082933"/>
                <a:gd name="connsiteY19" fmla="*/ 126109 h 2383899"/>
                <a:gd name="connsiteX20" fmla="*/ 2082933 w 2082933"/>
                <a:gd name="connsiteY20" fmla="*/ 126109 h 2383899"/>
                <a:gd name="connsiteX21" fmla="*/ 2007713 w 2082933"/>
                <a:gd name="connsiteY21" fmla="*/ 226775 h 2383899"/>
                <a:gd name="connsiteX22" fmla="*/ 1957935 w 2082933"/>
                <a:gd name="connsiteY22" fmla="*/ 476780 h 2383899"/>
                <a:gd name="connsiteX23" fmla="*/ 1957935 w 2082933"/>
                <a:gd name="connsiteY23" fmla="*/ 577446 h 2383899"/>
                <a:gd name="connsiteX24" fmla="*/ 2007713 w 2082933"/>
                <a:gd name="connsiteY24" fmla="*/ 602889 h 2383899"/>
                <a:gd name="connsiteX25" fmla="*/ 2033155 w 2082933"/>
                <a:gd name="connsiteY25" fmla="*/ 652668 h 2383899"/>
                <a:gd name="connsiteX26" fmla="*/ 2057491 w 2082933"/>
                <a:gd name="connsiteY26" fmla="*/ 703554 h 2383899"/>
                <a:gd name="connsiteX27" fmla="*/ 2057491 w 2082933"/>
                <a:gd name="connsiteY27" fmla="*/ 778777 h 2383899"/>
                <a:gd name="connsiteX28" fmla="*/ 2033155 w 2082933"/>
                <a:gd name="connsiteY28" fmla="*/ 803114 h 2383899"/>
                <a:gd name="connsiteX29" fmla="*/ 2057491 w 2082933"/>
                <a:gd name="connsiteY29" fmla="*/ 828557 h 2383899"/>
                <a:gd name="connsiteX30" fmla="*/ 2033155 w 2082933"/>
                <a:gd name="connsiteY30" fmla="*/ 854000 h 2383899"/>
                <a:gd name="connsiteX31" fmla="*/ 2033155 w 2082933"/>
                <a:gd name="connsiteY31" fmla="*/ 878337 h 2383899"/>
                <a:gd name="connsiteX32" fmla="*/ 2082933 w 2082933"/>
                <a:gd name="connsiteY32" fmla="*/ 903780 h 2383899"/>
                <a:gd name="connsiteX33" fmla="*/ 2057491 w 2082933"/>
                <a:gd name="connsiteY33" fmla="*/ 953559 h 2383899"/>
                <a:gd name="connsiteX34" fmla="*/ 2082933 w 2082933"/>
                <a:gd name="connsiteY34" fmla="*/ 1004445 h 2383899"/>
                <a:gd name="connsiteX35" fmla="*/ 2033155 w 2082933"/>
                <a:gd name="connsiteY35" fmla="*/ 1104005 h 2383899"/>
                <a:gd name="connsiteX36" fmla="*/ 2057491 w 2082933"/>
                <a:gd name="connsiteY36" fmla="*/ 1104005 h 2383899"/>
                <a:gd name="connsiteX37" fmla="*/ 2057491 w 2082933"/>
                <a:gd name="connsiteY37" fmla="*/ 1154891 h 2383899"/>
                <a:gd name="connsiteX38" fmla="*/ 2007713 w 2082933"/>
                <a:gd name="connsiteY38" fmla="*/ 1179228 h 2383899"/>
                <a:gd name="connsiteX39" fmla="*/ 2007713 w 2082933"/>
                <a:gd name="connsiteY39" fmla="*/ 1204671 h 2383899"/>
                <a:gd name="connsiteX40" fmla="*/ 1957935 w 2082933"/>
                <a:gd name="connsiteY40" fmla="*/ 1279894 h 2383899"/>
                <a:gd name="connsiteX41" fmla="*/ 1957935 w 2082933"/>
                <a:gd name="connsiteY41" fmla="*/ 1330780 h 2383899"/>
                <a:gd name="connsiteX42" fmla="*/ 1907051 w 2082933"/>
                <a:gd name="connsiteY42" fmla="*/ 1355116 h 2383899"/>
                <a:gd name="connsiteX43" fmla="*/ 1881609 w 2082933"/>
                <a:gd name="connsiteY43" fmla="*/ 1380559 h 2383899"/>
                <a:gd name="connsiteX44" fmla="*/ 1857273 w 2082933"/>
                <a:gd name="connsiteY44" fmla="*/ 1355116 h 2383899"/>
                <a:gd name="connsiteX45" fmla="*/ 1857273 w 2082933"/>
                <a:gd name="connsiteY45" fmla="*/ 1406002 h 2383899"/>
                <a:gd name="connsiteX46" fmla="*/ 1806389 w 2082933"/>
                <a:gd name="connsiteY46" fmla="*/ 1380559 h 2383899"/>
                <a:gd name="connsiteX47" fmla="*/ 1775309 w 2082933"/>
                <a:gd name="connsiteY47" fmla="*/ 1380559 h 2383899"/>
                <a:gd name="connsiteX48" fmla="*/ 1435584 w 2082933"/>
                <a:gd name="connsiteY48" fmla="*/ 1418660 h 2383899"/>
                <a:gd name="connsiteX49" fmla="*/ 1806389 w 2082933"/>
                <a:gd name="connsiteY49" fmla="*/ 1380560 h 2383899"/>
                <a:gd name="connsiteX50" fmla="*/ 1831831 w 2082933"/>
                <a:gd name="connsiteY50" fmla="*/ 1430340 h 2383899"/>
                <a:gd name="connsiteX51" fmla="*/ 1782053 w 2082933"/>
                <a:gd name="connsiteY51" fmla="*/ 1455783 h 2383899"/>
                <a:gd name="connsiteX52" fmla="*/ 1756611 w 2082933"/>
                <a:gd name="connsiteY52" fmla="*/ 1481226 h 2383899"/>
                <a:gd name="connsiteX53" fmla="*/ 1731169 w 2082933"/>
                <a:gd name="connsiteY53" fmla="*/ 1505562 h 2383899"/>
                <a:gd name="connsiteX54" fmla="*/ 1756611 w 2082933"/>
                <a:gd name="connsiteY54" fmla="*/ 1531005 h 2383899"/>
                <a:gd name="connsiteX55" fmla="*/ 1706833 w 2082933"/>
                <a:gd name="connsiteY55" fmla="*/ 1531005 h 2383899"/>
                <a:gd name="connsiteX56" fmla="*/ 1681391 w 2082933"/>
                <a:gd name="connsiteY56" fmla="*/ 1556448 h 2383899"/>
                <a:gd name="connsiteX57" fmla="*/ 1706833 w 2082933"/>
                <a:gd name="connsiteY57" fmla="*/ 1556448 h 2383899"/>
                <a:gd name="connsiteX58" fmla="*/ 1706833 w 2082933"/>
                <a:gd name="connsiteY58" fmla="*/ 1580785 h 2383899"/>
                <a:gd name="connsiteX59" fmla="*/ 1681391 w 2082933"/>
                <a:gd name="connsiteY59" fmla="*/ 1580785 h 2383899"/>
                <a:gd name="connsiteX60" fmla="*/ 1706833 w 2082933"/>
                <a:gd name="connsiteY60" fmla="*/ 1606228 h 2383899"/>
                <a:gd name="connsiteX61" fmla="*/ 1681391 w 2082933"/>
                <a:gd name="connsiteY61" fmla="*/ 1681451 h 2383899"/>
                <a:gd name="connsiteX62" fmla="*/ 1631613 w 2082933"/>
                <a:gd name="connsiteY62" fmla="*/ 1656008 h 2383899"/>
                <a:gd name="connsiteX63" fmla="*/ 1556393 w 2082933"/>
                <a:gd name="connsiteY63" fmla="*/ 1656008 h 2383899"/>
                <a:gd name="connsiteX64" fmla="*/ 1505509 w 2082933"/>
                <a:gd name="connsiteY64" fmla="*/ 1631671 h 2383899"/>
                <a:gd name="connsiteX65" fmla="*/ 1481173 w 2082933"/>
                <a:gd name="connsiteY65" fmla="*/ 1656008 h 2383899"/>
                <a:gd name="connsiteX66" fmla="*/ 1505509 w 2082933"/>
                <a:gd name="connsiteY66" fmla="*/ 1681451 h 2383899"/>
                <a:gd name="connsiteX67" fmla="*/ 1455731 w 2082933"/>
                <a:gd name="connsiteY67" fmla="*/ 1706894 h 2383899"/>
                <a:gd name="connsiteX68" fmla="*/ 1380511 w 2082933"/>
                <a:gd name="connsiteY68" fmla="*/ 1857339 h 2383899"/>
                <a:gd name="connsiteX69" fmla="*/ 1405953 w 2082933"/>
                <a:gd name="connsiteY69" fmla="*/ 1932562 h 2383899"/>
                <a:gd name="connsiteX70" fmla="*/ 1355068 w 2082933"/>
                <a:gd name="connsiteY70" fmla="*/ 1932562 h 2383899"/>
                <a:gd name="connsiteX71" fmla="*/ 1316100 w 2082933"/>
                <a:gd name="connsiteY71" fmla="*/ 1919381 h 2383899"/>
                <a:gd name="connsiteX72" fmla="*/ 1316100 w 2082933"/>
                <a:gd name="connsiteY72" fmla="*/ 1919382 h 2383899"/>
                <a:gd name="connsiteX73" fmla="*/ 1355068 w 2082933"/>
                <a:gd name="connsiteY73" fmla="*/ 1932563 h 2383899"/>
                <a:gd name="connsiteX74" fmla="*/ 1405952 w 2082933"/>
                <a:gd name="connsiteY74" fmla="*/ 1932563 h 2383899"/>
                <a:gd name="connsiteX75" fmla="*/ 1405952 w 2082933"/>
                <a:gd name="connsiteY75" fmla="*/ 2007785 h 2383899"/>
                <a:gd name="connsiteX76" fmla="*/ 1355068 w 2082933"/>
                <a:gd name="connsiteY76" fmla="*/ 2208011 h 2383899"/>
                <a:gd name="connsiteX77" fmla="*/ 1279848 w 2082933"/>
                <a:gd name="connsiteY77" fmla="*/ 2334119 h 2383899"/>
                <a:gd name="connsiteX78" fmla="*/ 1254406 w 2082933"/>
                <a:gd name="connsiteY78" fmla="*/ 2358456 h 2383899"/>
                <a:gd name="connsiteX79" fmla="*/ 1204628 w 2082933"/>
                <a:gd name="connsiteY79" fmla="*/ 2358456 h 2383899"/>
                <a:gd name="connsiteX80" fmla="*/ 1179186 w 2082933"/>
                <a:gd name="connsiteY80" fmla="*/ 2383899 h 2383899"/>
                <a:gd name="connsiteX81" fmla="*/ 1154849 w 2082933"/>
                <a:gd name="connsiteY81" fmla="*/ 2358456 h 2383899"/>
                <a:gd name="connsiteX82" fmla="*/ 1129407 w 2082933"/>
                <a:gd name="connsiteY82" fmla="*/ 2308676 h 2383899"/>
                <a:gd name="connsiteX83" fmla="*/ 1103965 w 2082933"/>
                <a:gd name="connsiteY83" fmla="*/ 2334119 h 2383899"/>
                <a:gd name="connsiteX84" fmla="*/ 1103965 w 2082933"/>
                <a:gd name="connsiteY84" fmla="*/ 2383899 h 2383899"/>
                <a:gd name="connsiteX85" fmla="*/ 1028745 w 2082933"/>
                <a:gd name="connsiteY85" fmla="*/ 2334119 h 2383899"/>
                <a:gd name="connsiteX86" fmla="*/ 1028745 w 2082933"/>
                <a:gd name="connsiteY86" fmla="*/ 2283233 h 2383899"/>
                <a:gd name="connsiteX87" fmla="*/ 929189 w 2082933"/>
                <a:gd name="connsiteY87" fmla="*/ 2158231 h 2383899"/>
                <a:gd name="connsiteX88" fmla="*/ 853969 w 2082933"/>
                <a:gd name="connsiteY88" fmla="*/ 2132788 h 2383899"/>
                <a:gd name="connsiteX89" fmla="*/ 803085 w 2082933"/>
                <a:gd name="connsiteY89" fmla="*/ 2208011 h 2383899"/>
                <a:gd name="connsiteX90" fmla="*/ 753307 w 2082933"/>
                <a:gd name="connsiteY90" fmla="*/ 2208011 h 2383899"/>
                <a:gd name="connsiteX91" fmla="*/ 727865 w 2082933"/>
                <a:gd name="connsiteY91" fmla="*/ 2183674 h 2383899"/>
                <a:gd name="connsiteX92" fmla="*/ 652645 w 2082933"/>
                <a:gd name="connsiteY92" fmla="*/ 2233454 h 2383899"/>
                <a:gd name="connsiteX93" fmla="*/ 627203 w 2082933"/>
                <a:gd name="connsiteY93" fmla="*/ 2208011 h 2383899"/>
                <a:gd name="connsiteX94" fmla="*/ 627203 w 2082933"/>
                <a:gd name="connsiteY94" fmla="*/ 2092001 h 2383899"/>
                <a:gd name="connsiteX95" fmla="*/ 627202 w 2082933"/>
                <a:gd name="connsiteY95" fmla="*/ 2092001 h 2383899"/>
                <a:gd name="connsiteX96" fmla="*/ 627202 w 2082933"/>
                <a:gd name="connsiteY96" fmla="*/ 2208011 h 2383899"/>
                <a:gd name="connsiteX97" fmla="*/ 577424 w 2082933"/>
                <a:gd name="connsiteY97" fmla="*/ 2208011 h 2383899"/>
                <a:gd name="connsiteX98" fmla="*/ 551982 w 2082933"/>
                <a:gd name="connsiteY98" fmla="*/ 2132788 h 2383899"/>
                <a:gd name="connsiteX99" fmla="*/ 502204 w 2082933"/>
                <a:gd name="connsiteY99" fmla="*/ 2132788 h 2383899"/>
                <a:gd name="connsiteX100" fmla="*/ 502204 w 2082933"/>
                <a:gd name="connsiteY100" fmla="*/ 2183674 h 2383899"/>
                <a:gd name="connsiteX101" fmla="*/ 377206 w 2082933"/>
                <a:gd name="connsiteY101" fmla="*/ 2233454 h 2383899"/>
                <a:gd name="connsiteX102" fmla="*/ 377206 w 2082933"/>
                <a:gd name="connsiteY102" fmla="*/ 2183674 h 2383899"/>
                <a:gd name="connsiteX103" fmla="*/ 326322 w 2082933"/>
                <a:gd name="connsiteY103" fmla="*/ 2158231 h 2383899"/>
                <a:gd name="connsiteX104" fmla="*/ 351764 w 2082933"/>
                <a:gd name="connsiteY104" fmla="*/ 2083009 h 2383899"/>
                <a:gd name="connsiteX105" fmla="*/ 301986 w 2082933"/>
                <a:gd name="connsiteY105" fmla="*/ 2057566 h 2383899"/>
                <a:gd name="connsiteX106" fmla="*/ 226766 w 2082933"/>
                <a:gd name="connsiteY106" fmla="*/ 2108452 h 2383899"/>
                <a:gd name="connsiteX107" fmla="*/ 126104 w 2082933"/>
                <a:gd name="connsiteY107" fmla="*/ 2132788 h 2383899"/>
                <a:gd name="connsiteX108" fmla="*/ 126104 w 2082933"/>
                <a:gd name="connsiteY108" fmla="*/ 2083009 h 2383899"/>
                <a:gd name="connsiteX109" fmla="*/ 76326 w 2082933"/>
                <a:gd name="connsiteY109" fmla="*/ 2083009 h 2383899"/>
                <a:gd name="connsiteX110" fmla="*/ 0 w 2082933"/>
                <a:gd name="connsiteY110" fmla="*/ 2132788 h 2383899"/>
                <a:gd name="connsiteX111" fmla="*/ 0 w 2082933"/>
                <a:gd name="connsiteY111" fmla="*/ 2007786 h 2383899"/>
                <a:gd name="connsiteX112" fmla="*/ 126104 w 2082933"/>
                <a:gd name="connsiteY112" fmla="*/ 1982343 h 2383899"/>
                <a:gd name="connsiteX113" fmla="*/ 226766 w 2082933"/>
                <a:gd name="connsiteY113" fmla="*/ 1982343 h 2383899"/>
                <a:gd name="connsiteX114" fmla="*/ 502204 w 2082933"/>
                <a:gd name="connsiteY114" fmla="*/ 1806454 h 2383899"/>
                <a:gd name="connsiteX115" fmla="*/ 551982 w 2082933"/>
                <a:gd name="connsiteY115" fmla="*/ 1681451 h 2383899"/>
                <a:gd name="connsiteX116" fmla="*/ 803085 w 2082933"/>
                <a:gd name="connsiteY116" fmla="*/ 1631672 h 2383899"/>
                <a:gd name="connsiteX117" fmla="*/ 878305 w 2082933"/>
                <a:gd name="connsiteY117" fmla="*/ 1531006 h 2383899"/>
                <a:gd name="connsiteX118" fmla="*/ 929189 w 2082933"/>
                <a:gd name="connsiteY118" fmla="*/ 1406003 h 2383899"/>
                <a:gd name="connsiteX119" fmla="*/ 929189 w 2082933"/>
                <a:gd name="connsiteY119" fmla="*/ 1406003 h 2383899"/>
                <a:gd name="connsiteX120" fmla="*/ 978967 w 2082933"/>
                <a:gd name="connsiteY120" fmla="*/ 1355117 h 2383899"/>
                <a:gd name="connsiteX121" fmla="*/ 1054187 w 2082933"/>
                <a:gd name="connsiteY121" fmla="*/ 1305337 h 2383899"/>
                <a:gd name="connsiteX122" fmla="*/ 1079629 w 2082933"/>
                <a:gd name="connsiteY122" fmla="*/ 1254451 h 2383899"/>
                <a:gd name="connsiteX123" fmla="*/ 1154849 w 2082933"/>
                <a:gd name="connsiteY123" fmla="*/ 1154891 h 2383899"/>
                <a:gd name="connsiteX124" fmla="*/ 1154850 w 2082933"/>
                <a:gd name="connsiteY124" fmla="*/ 1154891 h 2383899"/>
                <a:gd name="connsiteX125" fmla="*/ 1179186 w 2082933"/>
                <a:gd name="connsiteY125" fmla="*/ 1104006 h 2383899"/>
                <a:gd name="connsiteX126" fmla="*/ 1204628 w 2082933"/>
                <a:gd name="connsiteY126" fmla="*/ 1079669 h 2383899"/>
                <a:gd name="connsiteX127" fmla="*/ 1279848 w 2082933"/>
                <a:gd name="connsiteY127" fmla="*/ 929223 h 2383899"/>
                <a:gd name="connsiteX128" fmla="*/ 1305291 w 2082933"/>
                <a:gd name="connsiteY128" fmla="*/ 778777 h 2383899"/>
                <a:gd name="connsiteX129" fmla="*/ 1230070 w 2082933"/>
                <a:gd name="connsiteY129" fmla="*/ 727891 h 2383899"/>
                <a:gd name="connsiteX130" fmla="*/ 1204628 w 2082933"/>
                <a:gd name="connsiteY130" fmla="*/ 753334 h 2383899"/>
                <a:gd name="connsiteX131" fmla="*/ 1179186 w 2082933"/>
                <a:gd name="connsiteY131" fmla="*/ 753334 h 2383899"/>
                <a:gd name="connsiteX132" fmla="*/ 1179186 w 2082933"/>
                <a:gd name="connsiteY132" fmla="*/ 703555 h 2383899"/>
                <a:gd name="connsiteX133" fmla="*/ 1230070 w 2082933"/>
                <a:gd name="connsiteY133" fmla="*/ 703555 h 2383899"/>
                <a:gd name="connsiteX134" fmla="*/ 1305291 w 2082933"/>
                <a:gd name="connsiteY134" fmla="*/ 652669 h 2383899"/>
                <a:gd name="connsiteX135" fmla="*/ 1380511 w 2082933"/>
                <a:gd name="connsiteY135" fmla="*/ 527666 h 2383899"/>
                <a:gd name="connsiteX136" fmla="*/ 1330734 w 2082933"/>
                <a:gd name="connsiteY136" fmla="*/ 452444 h 2383899"/>
                <a:gd name="connsiteX137" fmla="*/ 1330732 w 2082933"/>
                <a:gd name="connsiteY137" fmla="*/ 452444 h 2383899"/>
                <a:gd name="connsiteX138" fmla="*/ 1355068 w 2082933"/>
                <a:gd name="connsiteY138" fmla="*/ 401557 h 2383899"/>
                <a:gd name="connsiteX139" fmla="*/ 1330732 w 2082933"/>
                <a:gd name="connsiteY139" fmla="*/ 377220 h 2383899"/>
                <a:gd name="connsiteX140" fmla="*/ 1405952 w 2082933"/>
                <a:gd name="connsiteY140" fmla="*/ 326334 h 2383899"/>
                <a:gd name="connsiteX141" fmla="*/ 1430288 w 2082933"/>
                <a:gd name="connsiteY141" fmla="*/ 351777 h 2383899"/>
                <a:gd name="connsiteX142" fmla="*/ 1505508 w 2082933"/>
                <a:gd name="connsiteY142" fmla="*/ 326334 h 2383899"/>
                <a:gd name="connsiteX143" fmla="*/ 1556393 w 2082933"/>
                <a:gd name="connsiteY143" fmla="*/ 251111 h 2383899"/>
                <a:gd name="connsiteX144" fmla="*/ 1580728 w 2082933"/>
                <a:gd name="connsiteY144" fmla="*/ 175889 h 2383899"/>
                <a:gd name="connsiteX145" fmla="*/ 1580728 w 2082933"/>
                <a:gd name="connsiteY145" fmla="*/ 151552 h 2383899"/>
                <a:gd name="connsiteX146" fmla="*/ 1606171 w 2082933"/>
                <a:gd name="connsiteY146" fmla="*/ 100666 h 2383899"/>
                <a:gd name="connsiteX147" fmla="*/ 1655949 w 2082933"/>
                <a:gd name="connsiteY147" fmla="*/ 151552 h 2383899"/>
                <a:gd name="connsiteX148" fmla="*/ 1681391 w 2082933"/>
                <a:gd name="connsiteY148" fmla="*/ 126109 h 2383899"/>
                <a:gd name="connsiteX149" fmla="*/ 1706833 w 2082933"/>
                <a:gd name="connsiteY149" fmla="*/ 151552 h 2383899"/>
                <a:gd name="connsiteX150" fmla="*/ 1706833 w 2082933"/>
                <a:gd name="connsiteY150" fmla="*/ 175889 h 2383899"/>
                <a:gd name="connsiteX151" fmla="*/ 1681391 w 2082933"/>
                <a:gd name="connsiteY151" fmla="*/ 326334 h 2383899"/>
                <a:gd name="connsiteX152" fmla="*/ 1731169 w 2082933"/>
                <a:gd name="connsiteY152" fmla="*/ 351777 h 2383899"/>
                <a:gd name="connsiteX153" fmla="*/ 1782053 w 2082933"/>
                <a:gd name="connsiteY153" fmla="*/ 326334 h 2383899"/>
                <a:gd name="connsiteX154" fmla="*/ 1806389 w 2082933"/>
                <a:gd name="connsiteY154" fmla="*/ 276555 h 2383899"/>
                <a:gd name="connsiteX155" fmla="*/ 1881609 w 2082933"/>
                <a:gd name="connsiteY155" fmla="*/ 377220 h 2383899"/>
                <a:gd name="connsiteX156" fmla="*/ 1932493 w 2082933"/>
                <a:gd name="connsiteY156" fmla="*/ 326334 h 2383899"/>
                <a:gd name="connsiteX157" fmla="*/ 1982271 w 2082933"/>
                <a:gd name="connsiteY157" fmla="*/ 201332 h 2383899"/>
                <a:gd name="connsiteX158" fmla="*/ 1932493 w 2082933"/>
                <a:gd name="connsiteY158" fmla="*/ 126109 h 2383899"/>
                <a:gd name="connsiteX159" fmla="*/ 1881609 w 2082933"/>
                <a:gd name="connsiteY159" fmla="*/ 175889 h 2383899"/>
                <a:gd name="connsiteX160" fmla="*/ 1756611 w 2082933"/>
                <a:gd name="connsiteY160" fmla="*/ 201332 h 2383899"/>
                <a:gd name="connsiteX161" fmla="*/ 1806389 w 2082933"/>
                <a:gd name="connsiteY161" fmla="*/ 50886 h 2383899"/>
                <a:gd name="connsiteX162" fmla="*/ 1881609 w 2082933"/>
                <a:gd name="connsiteY162" fmla="*/ 0 h 2383899"/>
                <a:gd name="connsiteX0" fmla="*/ 502205 w 2082933"/>
                <a:gd name="connsiteY0" fmla="*/ 1430340 h 2383899"/>
                <a:gd name="connsiteX1" fmla="*/ 476763 w 2082933"/>
                <a:gd name="connsiteY1" fmla="*/ 1481226 h 2383899"/>
                <a:gd name="connsiteX2" fmla="*/ 426985 w 2082933"/>
                <a:gd name="connsiteY2" fmla="*/ 1531006 h 2383899"/>
                <a:gd name="connsiteX3" fmla="*/ 426985 w 2082933"/>
                <a:gd name="connsiteY3" fmla="*/ 1556449 h 2383899"/>
                <a:gd name="connsiteX4" fmla="*/ 476763 w 2082933"/>
                <a:gd name="connsiteY4" fmla="*/ 1556449 h 2383899"/>
                <a:gd name="connsiteX5" fmla="*/ 476763 w 2082933"/>
                <a:gd name="connsiteY5" fmla="*/ 1580785 h 2383899"/>
                <a:gd name="connsiteX6" fmla="*/ 426985 w 2082933"/>
                <a:gd name="connsiteY6" fmla="*/ 1631671 h 2383899"/>
                <a:gd name="connsiteX7" fmla="*/ 326323 w 2082933"/>
                <a:gd name="connsiteY7" fmla="*/ 1656008 h 2383899"/>
                <a:gd name="connsiteX8" fmla="*/ 351765 w 2082933"/>
                <a:gd name="connsiteY8" fmla="*/ 1606228 h 2383899"/>
                <a:gd name="connsiteX9" fmla="*/ 377207 w 2082933"/>
                <a:gd name="connsiteY9" fmla="*/ 1580785 h 2383899"/>
                <a:gd name="connsiteX10" fmla="*/ 377207 w 2082933"/>
                <a:gd name="connsiteY10" fmla="*/ 1556449 h 2383899"/>
                <a:gd name="connsiteX11" fmla="*/ 326323 w 2082933"/>
                <a:gd name="connsiteY11" fmla="*/ 1580785 h 2383899"/>
                <a:gd name="connsiteX12" fmla="*/ 326323 w 2082933"/>
                <a:gd name="connsiteY12" fmla="*/ 1531006 h 2383899"/>
                <a:gd name="connsiteX13" fmla="*/ 401543 w 2082933"/>
                <a:gd name="connsiteY13" fmla="*/ 1455783 h 2383899"/>
                <a:gd name="connsiteX14" fmla="*/ 502205 w 2082933"/>
                <a:gd name="connsiteY14" fmla="*/ 1430340 h 2383899"/>
                <a:gd name="connsiteX15" fmla="*/ 1881609 w 2082933"/>
                <a:gd name="connsiteY15" fmla="*/ 0 h 2383899"/>
                <a:gd name="connsiteX16" fmla="*/ 1932493 w 2082933"/>
                <a:gd name="connsiteY16" fmla="*/ 50886 h 2383899"/>
                <a:gd name="connsiteX17" fmla="*/ 1932493 w 2082933"/>
                <a:gd name="connsiteY17" fmla="*/ 76329 h 2383899"/>
                <a:gd name="connsiteX18" fmla="*/ 2007713 w 2082933"/>
                <a:gd name="connsiteY18" fmla="*/ 126109 h 2383899"/>
                <a:gd name="connsiteX19" fmla="*/ 2057491 w 2082933"/>
                <a:gd name="connsiteY19" fmla="*/ 126109 h 2383899"/>
                <a:gd name="connsiteX20" fmla="*/ 2082933 w 2082933"/>
                <a:gd name="connsiteY20" fmla="*/ 126109 h 2383899"/>
                <a:gd name="connsiteX21" fmla="*/ 2007713 w 2082933"/>
                <a:gd name="connsiteY21" fmla="*/ 226775 h 2383899"/>
                <a:gd name="connsiteX22" fmla="*/ 1957935 w 2082933"/>
                <a:gd name="connsiteY22" fmla="*/ 476780 h 2383899"/>
                <a:gd name="connsiteX23" fmla="*/ 1957935 w 2082933"/>
                <a:gd name="connsiteY23" fmla="*/ 577446 h 2383899"/>
                <a:gd name="connsiteX24" fmla="*/ 2007713 w 2082933"/>
                <a:gd name="connsiteY24" fmla="*/ 602889 h 2383899"/>
                <a:gd name="connsiteX25" fmla="*/ 2033155 w 2082933"/>
                <a:gd name="connsiteY25" fmla="*/ 652668 h 2383899"/>
                <a:gd name="connsiteX26" fmla="*/ 2057491 w 2082933"/>
                <a:gd name="connsiteY26" fmla="*/ 703554 h 2383899"/>
                <a:gd name="connsiteX27" fmla="*/ 2057491 w 2082933"/>
                <a:gd name="connsiteY27" fmla="*/ 778777 h 2383899"/>
                <a:gd name="connsiteX28" fmla="*/ 2033155 w 2082933"/>
                <a:gd name="connsiteY28" fmla="*/ 803114 h 2383899"/>
                <a:gd name="connsiteX29" fmla="*/ 2057491 w 2082933"/>
                <a:gd name="connsiteY29" fmla="*/ 828557 h 2383899"/>
                <a:gd name="connsiteX30" fmla="*/ 2033155 w 2082933"/>
                <a:gd name="connsiteY30" fmla="*/ 854000 h 2383899"/>
                <a:gd name="connsiteX31" fmla="*/ 2033155 w 2082933"/>
                <a:gd name="connsiteY31" fmla="*/ 878337 h 2383899"/>
                <a:gd name="connsiteX32" fmla="*/ 2082933 w 2082933"/>
                <a:gd name="connsiteY32" fmla="*/ 903780 h 2383899"/>
                <a:gd name="connsiteX33" fmla="*/ 2057491 w 2082933"/>
                <a:gd name="connsiteY33" fmla="*/ 953559 h 2383899"/>
                <a:gd name="connsiteX34" fmla="*/ 2082933 w 2082933"/>
                <a:gd name="connsiteY34" fmla="*/ 1004445 h 2383899"/>
                <a:gd name="connsiteX35" fmla="*/ 2033155 w 2082933"/>
                <a:gd name="connsiteY35" fmla="*/ 1104005 h 2383899"/>
                <a:gd name="connsiteX36" fmla="*/ 2057491 w 2082933"/>
                <a:gd name="connsiteY36" fmla="*/ 1104005 h 2383899"/>
                <a:gd name="connsiteX37" fmla="*/ 2057491 w 2082933"/>
                <a:gd name="connsiteY37" fmla="*/ 1154891 h 2383899"/>
                <a:gd name="connsiteX38" fmla="*/ 2007713 w 2082933"/>
                <a:gd name="connsiteY38" fmla="*/ 1179228 h 2383899"/>
                <a:gd name="connsiteX39" fmla="*/ 2007713 w 2082933"/>
                <a:gd name="connsiteY39" fmla="*/ 1204671 h 2383899"/>
                <a:gd name="connsiteX40" fmla="*/ 1957935 w 2082933"/>
                <a:gd name="connsiteY40" fmla="*/ 1279894 h 2383899"/>
                <a:gd name="connsiteX41" fmla="*/ 1957935 w 2082933"/>
                <a:gd name="connsiteY41" fmla="*/ 1330780 h 2383899"/>
                <a:gd name="connsiteX42" fmla="*/ 1907051 w 2082933"/>
                <a:gd name="connsiteY42" fmla="*/ 1355116 h 2383899"/>
                <a:gd name="connsiteX43" fmla="*/ 1881609 w 2082933"/>
                <a:gd name="connsiteY43" fmla="*/ 1380559 h 2383899"/>
                <a:gd name="connsiteX44" fmla="*/ 1857273 w 2082933"/>
                <a:gd name="connsiteY44" fmla="*/ 1355116 h 2383899"/>
                <a:gd name="connsiteX45" fmla="*/ 1857273 w 2082933"/>
                <a:gd name="connsiteY45" fmla="*/ 1406002 h 2383899"/>
                <a:gd name="connsiteX46" fmla="*/ 1806389 w 2082933"/>
                <a:gd name="connsiteY46" fmla="*/ 1380559 h 2383899"/>
                <a:gd name="connsiteX47" fmla="*/ 1775309 w 2082933"/>
                <a:gd name="connsiteY47" fmla="*/ 1380559 h 2383899"/>
                <a:gd name="connsiteX48" fmla="*/ 1806389 w 2082933"/>
                <a:gd name="connsiteY48" fmla="*/ 1380560 h 2383899"/>
                <a:gd name="connsiteX49" fmla="*/ 1831831 w 2082933"/>
                <a:gd name="connsiteY49" fmla="*/ 1430340 h 2383899"/>
                <a:gd name="connsiteX50" fmla="*/ 1782053 w 2082933"/>
                <a:gd name="connsiteY50" fmla="*/ 1455783 h 2383899"/>
                <a:gd name="connsiteX51" fmla="*/ 1756611 w 2082933"/>
                <a:gd name="connsiteY51" fmla="*/ 1481226 h 2383899"/>
                <a:gd name="connsiteX52" fmla="*/ 1731169 w 2082933"/>
                <a:gd name="connsiteY52" fmla="*/ 1505562 h 2383899"/>
                <a:gd name="connsiteX53" fmla="*/ 1756611 w 2082933"/>
                <a:gd name="connsiteY53" fmla="*/ 1531005 h 2383899"/>
                <a:gd name="connsiteX54" fmla="*/ 1706833 w 2082933"/>
                <a:gd name="connsiteY54" fmla="*/ 1531005 h 2383899"/>
                <a:gd name="connsiteX55" fmla="*/ 1681391 w 2082933"/>
                <a:gd name="connsiteY55" fmla="*/ 1556448 h 2383899"/>
                <a:gd name="connsiteX56" fmla="*/ 1706833 w 2082933"/>
                <a:gd name="connsiteY56" fmla="*/ 1556448 h 2383899"/>
                <a:gd name="connsiteX57" fmla="*/ 1706833 w 2082933"/>
                <a:gd name="connsiteY57" fmla="*/ 1580785 h 2383899"/>
                <a:gd name="connsiteX58" fmla="*/ 1681391 w 2082933"/>
                <a:gd name="connsiteY58" fmla="*/ 1580785 h 2383899"/>
                <a:gd name="connsiteX59" fmla="*/ 1706833 w 2082933"/>
                <a:gd name="connsiteY59" fmla="*/ 1606228 h 2383899"/>
                <a:gd name="connsiteX60" fmla="*/ 1681391 w 2082933"/>
                <a:gd name="connsiteY60" fmla="*/ 1681451 h 2383899"/>
                <a:gd name="connsiteX61" fmla="*/ 1631613 w 2082933"/>
                <a:gd name="connsiteY61" fmla="*/ 1656008 h 2383899"/>
                <a:gd name="connsiteX62" fmla="*/ 1556393 w 2082933"/>
                <a:gd name="connsiteY62" fmla="*/ 1656008 h 2383899"/>
                <a:gd name="connsiteX63" fmla="*/ 1505509 w 2082933"/>
                <a:gd name="connsiteY63" fmla="*/ 1631671 h 2383899"/>
                <a:gd name="connsiteX64" fmla="*/ 1481173 w 2082933"/>
                <a:gd name="connsiteY64" fmla="*/ 1656008 h 2383899"/>
                <a:gd name="connsiteX65" fmla="*/ 1505509 w 2082933"/>
                <a:gd name="connsiteY65" fmla="*/ 1681451 h 2383899"/>
                <a:gd name="connsiteX66" fmla="*/ 1455731 w 2082933"/>
                <a:gd name="connsiteY66" fmla="*/ 1706894 h 2383899"/>
                <a:gd name="connsiteX67" fmla="*/ 1380511 w 2082933"/>
                <a:gd name="connsiteY67" fmla="*/ 1857339 h 2383899"/>
                <a:gd name="connsiteX68" fmla="*/ 1405953 w 2082933"/>
                <a:gd name="connsiteY68" fmla="*/ 1932562 h 2383899"/>
                <a:gd name="connsiteX69" fmla="*/ 1355068 w 2082933"/>
                <a:gd name="connsiteY69" fmla="*/ 1932562 h 2383899"/>
                <a:gd name="connsiteX70" fmla="*/ 1316100 w 2082933"/>
                <a:gd name="connsiteY70" fmla="*/ 1919381 h 2383899"/>
                <a:gd name="connsiteX71" fmla="*/ 1316100 w 2082933"/>
                <a:gd name="connsiteY71" fmla="*/ 1919382 h 2383899"/>
                <a:gd name="connsiteX72" fmla="*/ 1355068 w 2082933"/>
                <a:gd name="connsiteY72" fmla="*/ 1932563 h 2383899"/>
                <a:gd name="connsiteX73" fmla="*/ 1405952 w 2082933"/>
                <a:gd name="connsiteY73" fmla="*/ 1932563 h 2383899"/>
                <a:gd name="connsiteX74" fmla="*/ 1405952 w 2082933"/>
                <a:gd name="connsiteY74" fmla="*/ 2007785 h 2383899"/>
                <a:gd name="connsiteX75" fmla="*/ 1355068 w 2082933"/>
                <a:gd name="connsiteY75" fmla="*/ 2208011 h 2383899"/>
                <a:gd name="connsiteX76" fmla="*/ 1279848 w 2082933"/>
                <a:gd name="connsiteY76" fmla="*/ 2334119 h 2383899"/>
                <a:gd name="connsiteX77" fmla="*/ 1254406 w 2082933"/>
                <a:gd name="connsiteY77" fmla="*/ 2358456 h 2383899"/>
                <a:gd name="connsiteX78" fmla="*/ 1204628 w 2082933"/>
                <a:gd name="connsiteY78" fmla="*/ 2358456 h 2383899"/>
                <a:gd name="connsiteX79" fmla="*/ 1179186 w 2082933"/>
                <a:gd name="connsiteY79" fmla="*/ 2383899 h 2383899"/>
                <a:gd name="connsiteX80" fmla="*/ 1154849 w 2082933"/>
                <a:gd name="connsiteY80" fmla="*/ 2358456 h 2383899"/>
                <a:gd name="connsiteX81" fmla="*/ 1129407 w 2082933"/>
                <a:gd name="connsiteY81" fmla="*/ 2308676 h 2383899"/>
                <a:gd name="connsiteX82" fmla="*/ 1103965 w 2082933"/>
                <a:gd name="connsiteY82" fmla="*/ 2334119 h 2383899"/>
                <a:gd name="connsiteX83" fmla="*/ 1103965 w 2082933"/>
                <a:gd name="connsiteY83" fmla="*/ 2383899 h 2383899"/>
                <a:gd name="connsiteX84" fmla="*/ 1028745 w 2082933"/>
                <a:gd name="connsiteY84" fmla="*/ 2334119 h 2383899"/>
                <a:gd name="connsiteX85" fmla="*/ 1028745 w 2082933"/>
                <a:gd name="connsiteY85" fmla="*/ 2283233 h 2383899"/>
                <a:gd name="connsiteX86" fmla="*/ 929189 w 2082933"/>
                <a:gd name="connsiteY86" fmla="*/ 2158231 h 2383899"/>
                <a:gd name="connsiteX87" fmla="*/ 853969 w 2082933"/>
                <a:gd name="connsiteY87" fmla="*/ 2132788 h 2383899"/>
                <a:gd name="connsiteX88" fmla="*/ 803085 w 2082933"/>
                <a:gd name="connsiteY88" fmla="*/ 2208011 h 2383899"/>
                <a:gd name="connsiteX89" fmla="*/ 753307 w 2082933"/>
                <a:gd name="connsiteY89" fmla="*/ 2208011 h 2383899"/>
                <a:gd name="connsiteX90" fmla="*/ 727865 w 2082933"/>
                <a:gd name="connsiteY90" fmla="*/ 2183674 h 2383899"/>
                <a:gd name="connsiteX91" fmla="*/ 652645 w 2082933"/>
                <a:gd name="connsiteY91" fmla="*/ 2233454 h 2383899"/>
                <a:gd name="connsiteX92" fmla="*/ 627203 w 2082933"/>
                <a:gd name="connsiteY92" fmla="*/ 2208011 h 2383899"/>
                <a:gd name="connsiteX93" fmla="*/ 627203 w 2082933"/>
                <a:gd name="connsiteY93" fmla="*/ 2092001 h 2383899"/>
                <a:gd name="connsiteX94" fmla="*/ 627202 w 2082933"/>
                <a:gd name="connsiteY94" fmla="*/ 2092001 h 2383899"/>
                <a:gd name="connsiteX95" fmla="*/ 627202 w 2082933"/>
                <a:gd name="connsiteY95" fmla="*/ 2208011 h 2383899"/>
                <a:gd name="connsiteX96" fmla="*/ 577424 w 2082933"/>
                <a:gd name="connsiteY96" fmla="*/ 2208011 h 2383899"/>
                <a:gd name="connsiteX97" fmla="*/ 551982 w 2082933"/>
                <a:gd name="connsiteY97" fmla="*/ 2132788 h 2383899"/>
                <a:gd name="connsiteX98" fmla="*/ 502204 w 2082933"/>
                <a:gd name="connsiteY98" fmla="*/ 2132788 h 2383899"/>
                <a:gd name="connsiteX99" fmla="*/ 502204 w 2082933"/>
                <a:gd name="connsiteY99" fmla="*/ 2183674 h 2383899"/>
                <a:gd name="connsiteX100" fmla="*/ 377206 w 2082933"/>
                <a:gd name="connsiteY100" fmla="*/ 2233454 h 2383899"/>
                <a:gd name="connsiteX101" fmla="*/ 377206 w 2082933"/>
                <a:gd name="connsiteY101" fmla="*/ 2183674 h 2383899"/>
                <a:gd name="connsiteX102" fmla="*/ 326322 w 2082933"/>
                <a:gd name="connsiteY102" fmla="*/ 2158231 h 2383899"/>
                <a:gd name="connsiteX103" fmla="*/ 351764 w 2082933"/>
                <a:gd name="connsiteY103" fmla="*/ 2083009 h 2383899"/>
                <a:gd name="connsiteX104" fmla="*/ 301986 w 2082933"/>
                <a:gd name="connsiteY104" fmla="*/ 2057566 h 2383899"/>
                <a:gd name="connsiteX105" fmla="*/ 226766 w 2082933"/>
                <a:gd name="connsiteY105" fmla="*/ 2108452 h 2383899"/>
                <a:gd name="connsiteX106" fmla="*/ 126104 w 2082933"/>
                <a:gd name="connsiteY106" fmla="*/ 2132788 h 2383899"/>
                <a:gd name="connsiteX107" fmla="*/ 126104 w 2082933"/>
                <a:gd name="connsiteY107" fmla="*/ 2083009 h 2383899"/>
                <a:gd name="connsiteX108" fmla="*/ 76326 w 2082933"/>
                <a:gd name="connsiteY108" fmla="*/ 2083009 h 2383899"/>
                <a:gd name="connsiteX109" fmla="*/ 0 w 2082933"/>
                <a:gd name="connsiteY109" fmla="*/ 2132788 h 2383899"/>
                <a:gd name="connsiteX110" fmla="*/ 0 w 2082933"/>
                <a:gd name="connsiteY110" fmla="*/ 2007786 h 2383899"/>
                <a:gd name="connsiteX111" fmla="*/ 126104 w 2082933"/>
                <a:gd name="connsiteY111" fmla="*/ 1982343 h 2383899"/>
                <a:gd name="connsiteX112" fmla="*/ 226766 w 2082933"/>
                <a:gd name="connsiteY112" fmla="*/ 1982343 h 2383899"/>
                <a:gd name="connsiteX113" fmla="*/ 502204 w 2082933"/>
                <a:gd name="connsiteY113" fmla="*/ 1806454 h 2383899"/>
                <a:gd name="connsiteX114" fmla="*/ 551982 w 2082933"/>
                <a:gd name="connsiteY114" fmla="*/ 1681451 h 2383899"/>
                <a:gd name="connsiteX115" fmla="*/ 803085 w 2082933"/>
                <a:gd name="connsiteY115" fmla="*/ 1631672 h 2383899"/>
                <a:gd name="connsiteX116" fmla="*/ 878305 w 2082933"/>
                <a:gd name="connsiteY116" fmla="*/ 1531006 h 2383899"/>
                <a:gd name="connsiteX117" fmla="*/ 929189 w 2082933"/>
                <a:gd name="connsiteY117" fmla="*/ 1406003 h 2383899"/>
                <a:gd name="connsiteX118" fmla="*/ 929189 w 2082933"/>
                <a:gd name="connsiteY118" fmla="*/ 1406003 h 2383899"/>
                <a:gd name="connsiteX119" fmla="*/ 978967 w 2082933"/>
                <a:gd name="connsiteY119" fmla="*/ 1355117 h 2383899"/>
                <a:gd name="connsiteX120" fmla="*/ 1054187 w 2082933"/>
                <a:gd name="connsiteY120" fmla="*/ 1305337 h 2383899"/>
                <a:gd name="connsiteX121" fmla="*/ 1079629 w 2082933"/>
                <a:gd name="connsiteY121" fmla="*/ 1254451 h 2383899"/>
                <a:gd name="connsiteX122" fmla="*/ 1154849 w 2082933"/>
                <a:gd name="connsiteY122" fmla="*/ 1154891 h 2383899"/>
                <a:gd name="connsiteX123" fmla="*/ 1154850 w 2082933"/>
                <a:gd name="connsiteY123" fmla="*/ 1154891 h 2383899"/>
                <a:gd name="connsiteX124" fmla="*/ 1179186 w 2082933"/>
                <a:gd name="connsiteY124" fmla="*/ 1104006 h 2383899"/>
                <a:gd name="connsiteX125" fmla="*/ 1204628 w 2082933"/>
                <a:gd name="connsiteY125" fmla="*/ 1079669 h 2383899"/>
                <a:gd name="connsiteX126" fmla="*/ 1279848 w 2082933"/>
                <a:gd name="connsiteY126" fmla="*/ 929223 h 2383899"/>
                <a:gd name="connsiteX127" fmla="*/ 1305291 w 2082933"/>
                <a:gd name="connsiteY127" fmla="*/ 778777 h 2383899"/>
                <a:gd name="connsiteX128" fmla="*/ 1230070 w 2082933"/>
                <a:gd name="connsiteY128" fmla="*/ 727891 h 2383899"/>
                <a:gd name="connsiteX129" fmla="*/ 1204628 w 2082933"/>
                <a:gd name="connsiteY129" fmla="*/ 753334 h 2383899"/>
                <a:gd name="connsiteX130" fmla="*/ 1179186 w 2082933"/>
                <a:gd name="connsiteY130" fmla="*/ 753334 h 2383899"/>
                <a:gd name="connsiteX131" fmla="*/ 1179186 w 2082933"/>
                <a:gd name="connsiteY131" fmla="*/ 703555 h 2383899"/>
                <a:gd name="connsiteX132" fmla="*/ 1230070 w 2082933"/>
                <a:gd name="connsiteY132" fmla="*/ 703555 h 2383899"/>
                <a:gd name="connsiteX133" fmla="*/ 1305291 w 2082933"/>
                <a:gd name="connsiteY133" fmla="*/ 652669 h 2383899"/>
                <a:gd name="connsiteX134" fmla="*/ 1380511 w 2082933"/>
                <a:gd name="connsiteY134" fmla="*/ 527666 h 2383899"/>
                <a:gd name="connsiteX135" fmla="*/ 1330734 w 2082933"/>
                <a:gd name="connsiteY135" fmla="*/ 452444 h 2383899"/>
                <a:gd name="connsiteX136" fmla="*/ 1330732 w 2082933"/>
                <a:gd name="connsiteY136" fmla="*/ 452444 h 2383899"/>
                <a:gd name="connsiteX137" fmla="*/ 1355068 w 2082933"/>
                <a:gd name="connsiteY137" fmla="*/ 401557 h 2383899"/>
                <a:gd name="connsiteX138" fmla="*/ 1330732 w 2082933"/>
                <a:gd name="connsiteY138" fmla="*/ 377220 h 2383899"/>
                <a:gd name="connsiteX139" fmla="*/ 1405952 w 2082933"/>
                <a:gd name="connsiteY139" fmla="*/ 326334 h 2383899"/>
                <a:gd name="connsiteX140" fmla="*/ 1430288 w 2082933"/>
                <a:gd name="connsiteY140" fmla="*/ 351777 h 2383899"/>
                <a:gd name="connsiteX141" fmla="*/ 1505508 w 2082933"/>
                <a:gd name="connsiteY141" fmla="*/ 326334 h 2383899"/>
                <a:gd name="connsiteX142" fmla="*/ 1556393 w 2082933"/>
                <a:gd name="connsiteY142" fmla="*/ 251111 h 2383899"/>
                <a:gd name="connsiteX143" fmla="*/ 1580728 w 2082933"/>
                <a:gd name="connsiteY143" fmla="*/ 175889 h 2383899"/>
                <a:gd name="connsiteX144" fmla="*/ 1580728 w 2082933"/>
                <a:gd name="connsiteY144" fmla="*/ 151552 h 2383899"/>
                <a:gd name="connsiteX145" fmla="*/ 1606171 w 2082933"/>
                <a:gd name="connsiteY145" fmla="*/ 100666 h 2383899"/>
                <a:gd name="connsiteX146" fmla="*/ 1655949 w 2082933"/>
                <a:gd name="connsiteY146" fmla="*/ 151552 h 2383899"/>
                <a:gd name="connsiteX147" fmla="*/ 1681391 w 2082933"/>
                <a:gd name="connsiteY147" fmla="*/ 126109 h 2383899"/>
                <a:gd name="connsiteX148" fmla="*/ 1706833 w 2082933"/>
                <a:gd name="connsiteY148" fmla="*/ 151552 h 2383899"/>
                <a:gd name="connsiteX149" fmla="*/ 1706833 w 2082933"/>
                <a:gd name="connsiteY149" fmla="*/ 175889 h 2383899"/>
                <a:gd name="connsiteX150" fmla="*/ 1681391 w 2082933"/>
                <a:gd name="connsiteY150" fmla="*/ 326334 h 2383899"/>
                <a:gd name="connsiteX151" fmla="*/ 1731169 w 2082933"/>
                <a:gd name="connsiteY151" fmla="*/ 351777 h 2383899"/>
                <a:gd name="connsiteX152" fmla="*/ 1782053 w 2082933"/>
                <a:gd name="connsiteY152" fmla="*/ 326334 h 2383899"/>
                <a:gd name="connsiteX153" fmla="*/ 1806389 w 2082933"/>
                <a:gd name="connsiteY153" fmla="*/ 276555 h 2383899"/>
                <a:gd name="connsiteX154" fmla="*/ 1881609 w 2082933"/>
                <a:gd name="connsiteY154" fmla="*/ 377220 h 2383899"/>
                <a:gd name="connsiteX155" fmla="*/ 1932493 w 2082933"/>
                <a:gd name="connsiteY155" fmla="*/ 326334 h 2383899"/>
                <a:gd name="connsiteX156" fmla="*/ 1982271 w 2082933"/>
                <a:gd name="connsiteY156" fmla="*/ 201332 h 2383899"/>
                <a:gd name="connsiteX157" fmla="*/ 1932493 w 2082933"/>
                <a:gd name="connsiteY157" fmla="*/ 126109 h 2383899"/>
                <a:gd name="connsiteX158" fmla="*/ 1881609 w 2082933"/>
                <a:gd name="connsiteY158" fmla="*/ 175889 h 2383899"/>
                <a:gd name="connsiteX159" fmla="*/ 1756611 w 2082933"/>
                <a:gd name="connsiteY159" fmla="*/ 201332 h 2383899"/>
                <a:gd name="connsiteX160" fmla="*/ 1806389 w 2082933"/>
                <a:gd name="connsiteY160" fmla="*/ 50886 h 2383899"/>
                <a:gd name="connsiteX161" fmla="*/ 1881609 w 2082933"/>
                <a:gd name="connsiteY161" fmla="*/ 0 h 2383899"/>
                <a:gd name="connsiteX0" fmla="*/ 502205 w 2082933"/>
                <a:gd name="connsiteY0" fmla="*/ 1430340 h 2383899"/>
                <a:gd name="connsiteX1" fmla="*/ 476763 w 2082933"/>
                <a:gd name="connsiteY1" fmla="*/ 1481226 h 2383899"/>
                <a:gd name="connsiteX2" fmla="*/ 426985 w 2082933"/>
                <a:gd name="connsiteY2" fmla="*/ 1531006 h 2383899"/>
                <a:gd name="connsiteX3" fmla="*/ 426985 w 2082933"/>
                <a:gd name="connsiteY3" fmla="*/ 1556449 h 2383899"/>
                <a:gd name="connsiteX4" fmla="*/ 476763 w 2082933"/>
                <a:gd name="connsiteY4" fmla="*/ 1556449 h 2383899"/>
                <a:gd name="connsiteX5" fmla="*/ 476763 w 2082933"/>
                <a:gd name="connsiteY5" fmla="*/ 1580785 h 2383899"/>
                <a:gd name="connsiteX6" fmla="*/ 426985 w 2082933"/>
                <a:gd name="connsiteY6" fmla="*/ 1631671 h 2383899"/>
                <a:gd name="connsiteX7" fmla="*/ 326323 w 2082933"/>
                <a:gd name="connsiteY7" fmla="*/ 1656008 h 2383899"/>
                <a:gd name="connsiteX8" fmla="*/ 351765 w 2082933"/>
                <a:gd name="connsiteY8" fmla="*/ 1606228 h 2383899"/>
                <a:gd name="connsiteX9" fmla="*/ 377207 w 2082933"/>
                <a:gd name="connsiteY9" fmla="*/ 1580785 h 2383899"/>
                <a:gd name="connsiteX10" fmla="*/ 377207 w 2082933"/>
                <a:gd name="connsiteY10" fmla="*/ 1556449 h 2383899"/>
                <a:gd name="connsiteX11" fmla="*/ 326323 w 2082933"/>
                <a:gd name="connsiteY11" fmla="*/ 1580785 h 2383899"/>
                <a:gd name="connsiteX12" fmla="*/ 326323 w 2082933"/>
                <a:gd name="connsiteY12" fmla="*/ 1531006 h 2383899"/>
                <a:gd name="connsiteX13" fmla="*/ 401543 w 2082933"/>
                <a:gd name="connsiteY13" fmla="*/ 1455783 h 2383899"/>
                <a:gd name="connsiteX14" fmla="*/ 502205 w 2082933"/>
                <a:gd name="connsiteY14" fmla="*/ 1430340 h 2383899"/>
                <a:gd name="connsiteX15" fmla="*/ 1881609 w 2082933"/>
                <a:gd name="connsiteY15" fmla="*/ 0 h 2383899"/>
                <a:gd name="connsiteX16" fmla="*/ 1932493 w 2082933"/>
                <a:gd name="connsiteY16" fmla="*/ 50886 h 2383899"/>
                <a:gd name="connsiteX17" fmla="*/ 1932493 w 2082933"/>
                <a:gd name="connsiteY17" fmla="*/ 76329 h 2383899"/>
                <a:gd name="connsiteX18" fmla="*/ 2007713 w 2082933"/>
                <a:gd name="connsiteY18" fmla="*/ 126109 h 2383899"/>
                <a:gd name="connsiteX19" fmla="*/ 2057491 w 2082933"/>
                <a:gd name="connsiteY19" fmla="*/ 126109 h 2383899"/>
                <a:gd name="connsiteX20" fmla="*/ 2082933 w 2082933"/>
                <a:gd name="connsiteY20" fmla="*/ 126109 h 2383899"/>
                <a:gd name="connsiteX21" fmla="*/ 2007713 w 2082933"/>
                <a:gd name="connsiteY21" fmla="*/ 226775 h 2383899"/>
                <a:gd name="connsiteX22" fmla="*/ 1957935 w 2082933"/>
                <a:gd name="connsiteY22" fmla="*/ 476780 h 2383899"/>
                <a:gd name="connsiteX23" fmla="*/ 1957935 w 2082933"/>
                <a:gd name="connsiteY23" fmla="*/ 577446 h 2383899"/>
                <a:gd name="connsiteX24" fmla="*/ 2007713 w 2082933"/>
                <a:gd name="connsiteY24" fmla="*/ 602889 h 2383899"/>
                <a:gd name="connsiteX25" fmla="*/ 2033155 w 2082933"/>
                <a:gd name="connsiteY25" fmla="*/ 652668 h 2383899"/>
                <a:gd name="connsiteX26" fmla="*/ 2057491 w 2082933"/>
                <a:gd name="connsiteY26" fmla="*/ 703554 h 2383899"/>
                <a:gd name="connsiteX27" fmla="*/ 2057491 w 2082933"/>
                <a:gd name="connsiteY27" fmla="*/ 778777 h 2383899"/>
                <a:gd name="connsiteX28" fmla="*/ 2033155 w 2082933"/>
                <a:gd name="connsiteY28" fmla="*/ 803114 h 2383899"/>
                <a:gd name="connsiteX29" fmla="*/ 2057491 w 2082933"/>
                <a:gd name="connsiteY29" fmla="*/ 828557 h 2383899"/>
                <a:gd name="connsiteX30" fmla="*/ 2033155 w 2082933"/>
                <a:gd name="connsiteY30" fmla="*/ 854000 h 2383899"/>
                <a:gd name="connsiteX31" fmla="*/ 2033155 w 2082933"/>
                <a:gd name="connsiteY31" fmla="*/ 878337 h 2383899"/>
                <a:gd name="connsiteX32" fmla="*/ 2082933 w 2082933"/>
                <a:gd name="connsiteY32" fmla="*/ 903780 h 2383899"/>
                <a:gd name="connsiteX33" fmla="*/ 2057491 w 2082933"/>
                <a:gd name="connsiteY33" fmla="*/ 953559 h 2383899"/>
                <a:gd name="connsiteX34" fmla="*/ 2082933 w 2082933"/>
                <a:gd name="connsiteY34" fmla="*/ 1004445 h 2383899"/>
                <a:gd name="connsiteX35" fmla="*/ 2033155 w 2082933"/>
                <a:gd name="connsiteY35" fmla="*/ 1104005 h 2383899"/>
                <a:gd name="connsiteX36" fmla="*/ 2057491 w 2082933"/>
                <a:gd name="connsiteY36" fmla="*/ 1104005 h 2383899"/>
                <a:gd name="connsiteX37" fmla="*/ 2057491 w 2082933"/>
                <a:gd name="connsiteY37" fmla="*/ 1154891 h 2383899"/>
                <a:gd name="connsiteX38" fmla="*/ 2007713 w 2082933"/>
                <a:gd name="connsiteY38" fmla="*/ 1179228 h 2383899"/>
                <a:gd name="connsiteX39" fmla="*/ 2007713 w 2082933"/>
                <a:gd name="connsiteY39" fmla="*/ 1204671 h 2383899"/>
                <a:gd name="connsiteX40" fmla="*/ 1957935 w 2082933"/>
                <a:gd name="connsiteY40" fmla="*/ 1279894 h 2383899"/>
                <a:gd name="connsiteX41" fmla="*/ 1957935 w 2082933"/>
                <a:gd name="connsiteY41" fmla="*/ 1330780 h 2383899"/>
                <a:gd name="connsiteX42" fmla="*/ 1907051 w 2082933"/>
                <a:gd name="connsiteY42" fmla="*/ 1355116 h 2383899"/>
                <a:gd name="connsiteX43" fmla="*/ 1881609 w 2082933"/>
                <a:gd name="connsiteY43" fmla="*/ 1380559 h 2383899"/>
                <a:gd name="connsiteX44" fmla="*/ 1857273 w 2082933"/>
                <a:gd name="connsiteY44" fmla="*/ 1355116 h 2383899"/>
                <a:gd name="connsiteX45" fmla="*/ 1857273 w 2082933"/>
                <a:gd name="connsiteY45" fmla="*/ 1406002 h 2383899"/>
                <a:gd name="connsiteX46" fmla="*/ 1806389 w 2082933"/>
                <a:gd name="connsiteY46" fmla="*/ 1380559 h 2383899"/>
                <a:gd name="connsiteX47" fmla="*/ 1806389 w 2082933"/>
                <a:gd name="connsiteY47" fmla="*/ 1380560 h 2383899"/>
                <a:gd name="connsiteX48" fmla="*/ 1831831 w 2082933"/>
                <a:gd name="connsiteY48" fmla="*/ 1430340 h 2383899"/>
                <a:gd name="connsiteX49" fmla="*/ 1782053 w 2082933"/>
                <a:gd name="connsiteY49" fmla="*/ 1455783 h 2383899"/>
                <a:gd name="connsiteX50" fmla="*/ 1756611 w 2082933"/>
                <a:gd name="connsiteY50" fmla="*/ 1481226 h 2383899"/>
                <a:gd name="connsiteX51" fmla="*/ 1731169 w 2082933"/>
                <a:gd name="connsiteY51" fmla="*/ 1505562 h 2383899"/>
                <a:gd name="connsiteX52" fmla="*/ 1756611 w 2082933"/>
                <a:gd name="connsiteY52" fmla="*/ 1531005 h 2383899"/>
                <a:gd name="connsiteX53" fmla="*/ 1706833 w 2082933"/>
                <a:gd name="connsiteY53" fmla="*/ 1531005 h 2383899"/>
                <a:gd name="connsiteX54" fmla="*/ 1681391 w 2082933"/>
                <a:gd name="connsiteY54" fmla="*/ 1556448 h 2383899"/>
                <a:gd name="connsiteX55" fmla="*/ 1706833 w 2082933"/>
                <a:gd name="connsiteY55" fmla="*/ 1556448 h 2383899"/>
                <a:gd name="connsiteX56" fmla="*/ 1706833 w 2082933"/>
                <a:gd name="connsiteY56" fmla="*/ 1580785 h 2383899"/>
                <a:gd name="connsiteX57" fmla="*/ 1681391 w 2082933"/>
                <a:gd name="connsiteY57" fmla="*/ 1580785 h 2383899"/>
                <a:gd name="connsiteX58" fmla="*/ 1706833 w 2082933"/>
                <a:gd name="connsiteY58" fmla="*/ 1606228 h 2383899"/>
                <a:gd name="connsiteX59" fmla="*/ 1681391 w 2082933"/>
                <a:gd name="connsiteY59" fmla="*/ 1681451 h 2383899"/>
                <a:gd name="connsiteX60" fmla="*/ 1631613 w 2082933"/>
                <a:gd name="connsiteY60" fmla="*/ 1656008 h 2383899"/>
                <a:gd name="connsiteX61" fmla="*/ 1556393 w 2082933"/>
                <a:gd name="connsiteY61" fmla="*/ 1656008 h 2383899"/>
                <a:gd name="connsiteX62" fmla="*/ 1505509 w 2082933"/>
                <a:gd name="connsiteY62" fmla="*/ 1631671 h 2383899"/>
                <a:gd name="connsiteX63" fmla="*/ 1481173 w 2082933"/>
                <a:gd name="connsiteY63" fmla="*/ 1656008 h 2383899"/>
                <a:gd name="connsiteX64" fmla="*/ 1505509 w 2082933"/>
                <a:gd name="connsiteY64" fmla="*/ 1681451 h 2383899"/>
                <a:gd name="connsiteX65" fmla="*/ 1455731 w 2082933"/>
                <a:gd name="connsiteY65" fmla="*/ 1706894 h 2383899"/>
                <a:gd name="connsiteX66" fmla="*/ 1380511 w 2082933"/>
                <a:gd name="connsiteY66" fmla="*/ 1857339 h 2383899"/>
                <a:gd name="connsiteX67" fmla="*/ 1405953 w 2082933"/>
                <a:gd name="connsiteY67" fmla="*/ 1932562 h 2383899"/>
                <a:gd name="connsiteX68" fmla="*/ 1355068 w 2082933"/>
                <a:gd name="connsiteY68" fmla="*/ 1932562 h 2383899"/>
                <a:gd name="connsiteX69" fmla="*/ 1316100 w 2082933"/>
                <a:gd name="connsiteY69" fmla="*/ 1919381 h 2383899"/>
                <a:gd name="connsiteX70" fmla="*/ 1316100 w 2082933"/>
                <a:gd name="connsiteY70" fmla="*/ 1919382 h 2383899"/>
                <a:gd name="connsiteX71" fmla="*/ 1355068 w 2082933"/>
                <a:gd name="connsiteY71" fmla="*/ 1932563 h 2383899"/>
                <a:gd name="connsiteX72" fmla="*/ 1405952 w 2082933"/>
                <a:gd name="connsiteY72" fmla="*/ 1932563 h 2383899"/>
                <a:gd name="connsiteX73" fmla="*/ 1405952 w 2082933"/>
                <a:gd name="connsiteY73" fmla="*/ 2007785 h 2383899"/>
                <a:gd name="connsiteX74" fmla="*/ 1355068 w 2082933"/>
                <a:gd name="connsiteY74" fmla="*/ 2208011 h 2383899"/>
                <a:gd name="connsiteX75" fmla="*/ 1279848 w 2082933"/>
                <a:gd name="connsiteY75" fmla="*/ 2334119 h 2383899"/>
                <a:gd name="connsiteX76" fmla="*/ 1254406 w 2082933"/>
                <a:gd name="connsiteY76" fmla="*/ 2358456 h 2383899"/>
                <a:gd name="connsiteX77" fmla="*/ 1204628 w 2082933"/>
                <a:gd name="connsiteY77" fmla="*/ 2358456 h 2383899"/>
                <a:gd name="connsiteX78" fmla="*/ 1179186 w 2082933"/>
                <a:gd name="connsiteY78" fmla="*/ 2383899 h 2383899"/>
                <a:gd name="connsiteX79" fmla="*/ 1154849 w 2082933"/>
                <a:gd name="connsiteY79" fmla="*/ 2358456 h 2383899"/>
                <a:gd name="connsiteX80" fmla="*/ 1129407 w 2082933"/>
                <a:gd name="connsiteY80" fmla="*/ 2308676 h 2383899"/>
                <a:gd name="connsiteX81" fmla="*/ 1103965 w 2082933"/>
                <a:gd name="connsiteY81" fmla="*/ 2334119 h 2383899"/>
                <a:gd name="connsiteX82" fmla="*/ 1103965 w 2082933"/>
                <a:gd name="connsiteY82" fmla="*/ 2383899 h 2383899"/>
                <a:gd name="connsiteX83" fmla="*/ 1028745 w 2082933"/>
                <a:gd name="connsiteY83" fmla="*/ 2334119 h 2383899"/>
                <a:gd name="connsiteX84" fmla="*/ 1028745 w 2082933"/>
                <a:gd name="connsiteY84" fmla="*/ 2283233 h 2383899"/>
                <a:gd name="connsiteX85" fmla="*/ 929189 w 2082933"/>
                <a:gd name="connsiteY85" fmla="*/ 2158231 h 2383899"/>
                <a:gd name="connsiteX86" fmla="*/ 853969 w 2082933"/>
                <a:gd name="connsiteY86" fmla="*/ 2132788 h 2383899"/>
                <a:gd name="connsiteX87" fmla="*/ 803085 w 2082933"/>
                <a:gd name="connsiteY87" fmla="*/ 2208011 h 2383899"/>
                <a:gd name="connsiteX88" fmla="*/ 753307 w 2082933"/>
                <a:gd name="connsiteY88" fmla="*/ 2208011 h 2383899"/>
                <a:gd name="connsiteX89" fmla="*/ 727865 w 2082933"/>
                <a:gd name="connsiteY89" fmla="*/ 2183674 h 2383899"/>
                <a:gd name="connsiteX90" fmla="*/ 652645 w 2082933"/>
                <a:gd name="connsiteY90" fmla="*/ 2233454 h 2383899"/>
                <a:gd name="connsiteX91" fmla="*/ 627203 w 2082933"/>
                <a:gd name="connsiteY91" fmla="*/ 2208011 h 2383899"/>
                <a:gd name="connsiteX92" fmla="*/ 627203 w 2082933"/>
                <a:gd name="connsiteY92" fmla="*/ 2092001 h 2383899"/>
                <a:gd name="connsiteX93" fmla="*/ 627202 w 2082933"/>
                <a:gd name="connsiteY93" fmla="*/ 2092001 h 2383899"/>
                <a:gd name="connsiteX94" fmla="*/ 627202 w 2082933"/>
                <a:gd name="connsiteY94" fmla="*/ 2208011 h 2383899"/>
                <a:gd name="connsiteX95" fmla="*/ 577424 w 2082933"/>
                <a:gd name="connsiteY95" fmla="*/ 2208011 h 2383899"/>
                <a:gd name="connsiteX96" fmla="*/ 551982 w 2082933"/>
                <a:gd name="connsiteY96" fmla="*/ 2132788 h 2383899"/>
                <a:gd name="connsiteX97" fmla="*/ 502204 w 2082933"/>
                <a:gd name="connsiteY97" fmla="*/ 2132788 h 2383899"/>
                <a:gd name="connsiteX98" fmla="*/ 502204 w 2082933"/>
                <a:gd name="connsiteY98" fmla="*/ 2183674 h 2383899"/>
                <a:gd name="connsiteX99" fmla="*/ 377206 w 2082933"/>
                <a:gd name="connsiteY99" fmla="*/ 2233454 h 2383899"/>
                <a:gd name="connsiteX100" fmla="*/ 377206 w 2082933"/>
                <a:gd name="connsiteY100" fmla="*/ 2183674 h 2383899"/>
                <a:gd name="connsiteX101" fmla="*/ 326322 w 2082933"/>
                <a:gd name="connsiteY101" fmla="*/ 2158231 h 2383899"/>
                <a:gd name="connsiteX102" fmla="*/ 351764 w 2082933"/>
                <a:gd name="connsiteY102" fmla="*/ 2083009 h 2383899"/>
                <a:gd name="connsiteX103" fmla="*/ 301986 w 2082933"/>
                <a:gd name="connsiteY103" fmla="*/ 2057566 h 2383899"/>
                <a:gd name="connsiteX104" fmla="*/ 226766 w 2082933"/>
                <a:gd name="connsiteY104" fmla="*/ 2108452 h 2383899"/>
                <a:gd name="connsiteX105" fmla="*/ 126104 w 2082933"/>
                <a:gd name="connsiteY105" fmla="*/ 2132788 h 2383899"/>
                <a:gd name="connsiteX106" fmla="*/ 126104 w 2082933"/>
                <a:gd name="connsiteY106" fmla="*/ 2083009 h 2383899"/>
                <a:gd name="connsiteX107" fmla="*/ 76326 w 2082933"/>
                <a:gd name="connsiteY107" fmla="*/ 2083009 h 2383899"/>
                <a:gd name="connsiteX108" fmla="*/ 0 w 2082933"/>
                <a:gd name="connsiteY108" fmla="*/ 2132788 h 2383899"/>
                <a:gd name="connsiteX109" fmla="*/ 0 w 2082933"/>
                <a:gd name="connsiteY109" fmla="*/ 2007786 h 2383899"/>
                <a:gd name="connsiteX110" fmla="*/ 126104 w 2082933"/>
                <a:gd name="connsiteY110" fmla="*/ 1982343 h 2383899"/>
                <a:gd name="connsiteX111" fmla="*/ 226766 w 2082933"/>
                <a:gd name="connsiteY111" fmla="*/ 1982343 h 2383899"/>
                <a:gd name="connsiteX112" fmla="*/ 502204 w 2082933"/>
                <a:gd name="connsiteY112" fmla="*/ 1806454 h 2383899"/>
                <a:gd name="connsiteX113" fmla="*/ 551982 w 2082933"/>
                <a:gd name="connsiteY113" fmla="*/ 1681451 h 2383899"/>
                <a:gd name="connsiteX114" fmla="*/ 803085 w 2082933"/>
                <a:gd name="connsiteY114" fmla="*/ 1631672 h 2383899"/>
                <a:gd name="connsiteX115" fmla="*/ 878305 w 2082933"/>
                <a:gd name="connsiteY115" fmla="*/ 1531006 h 2383899"/>
                <a:gd name="connsiteX116" fmla="*/ 929189 w 2082933"/>
                <a:gd name="connsiteY116" fmla="*/ 1406003 h 2383899"/>
                <a:gd name="connsiteX117" fmla="*/ 929189 w 2082933"/>
                <a:gd name="connsiteY117" fmla="*/ 1406003 h 2383899"/>
                <a:gd name="connsiteX118" fmla="*/ 978967 w 2082933"/>
                <a:gd name="connsiteY118" fmla="*/ 1355117 h 2383899"/>
                <a:gd name="connsiteX119" fmla="*/ 1054187 w 2082933"/>
                <a:gd name="connsiteY119" fmla="*/ 1305337 h 2383899"/>
                <a:gd name="connsiteX120" fmla="*/ 1079629 w 2082933"/>
                <a:gd name="connsiteY120" fmla="*/ 1254451 h 2383899"/>
                <a:gd name="connsiteX121" fmla="*/ 1154849 w 2082933"/>
                <a:gd name="connsiteY121" fmla="*/ 1154891 h 2383899"/>
                <a:gd name="connsiteX122" fmla="*/ 1154850 w 2082933"/>
                <a:gd name="connsiteY122" fmla="*/ 1154891 h 2383899"/>
                <a:gd name="connsiteX123" fmla="*/ 1179186 w 2082933"/>
                <a:gd name="connsiteY123" fmla="*/ 1104006 h 2383899"/>
                <a:gd name="connsiteX124" fmla="*/ 1204628 w 2082933"/>
                <a:gd name="connsiteY124" fmla="*/ 1079669 h 2383899"/>
                <a:gd name="connsiteX125" fmla="*/ 1279848 w 2082933"/>
                <a:gd name="connsiteY125" fmla="*/ 929223 h 2383899"/>
                <a:gd name="connsiteX126" fmla="*/ 1305291 w 2082933"/>
                <a:gd name="connsiteY126" fmla="*/ 778777 h 2383899"/>
                <a:gd name="connsiteX127" fmla="*/ 1230070 w 2082933"/>
                <a:gd name="connsiteY127" fmla="*/ 727891 h 2383899"/>
                <a:gd name="connsiteX128" fmla="*/ 1204628 w 2082933"/>
                <a:gd name="connsiteY128" fmla="*/ 753334 h 2383899"/>
                <a:gd name="connsiteX129" fmla="*/ 1179186 w 2082933"/>
                <a:gd name="connsiteY129" fmla="*/ 753334 h 2383899"/>
                <a:gd name="connsiteX130" fmla="*/ 1179186 w 2082933"/>
                <a:gd name="connsiteY130" fmla="*/ 703555 h 2383899"/>
                <a:gd name="connsiteX131" fmla="*/ 1230070 w 2082933"/>
                <a:gd name="connsiteY131" fmla="*/ 703555 h 2383899"/>
                <a:gd name="connsiteX132" fmla="*/ 1305291 w 2082933"/>
                <a:gd name="connsiteY132" fmla="*/ 652669 h 2383899"/>
                <a:gd name="connsiteX133" fmla="*/ 1380511 w 2082933"/>
                <a:gd name="connsiteY133" fmla="*/ 527666 h 2383899"/>
                <a:gd name="connsiteX134" fmla="*/ 1330734 w 2082933"/>
                <a:gd name="connsiteY134" fmla="*/ 452444 h 2383899"/>
                <a:gd name="connsiteX135" fmla="*/ 1330732 w 2082933"/>
                <a:gd name="connsiteY135" fmla="*/ 452444 h 2383899"/>
                <a:gd name="connsiteX136" fmla="*/ 1355068 w 2082933"/>
                <a:gd name="connsiteY136" fmla="*/ 401557 h 2383899"/>
                <a:gd name="connsiteX137" fmla="*/ 1330732 w 2082933"/>
                <a:gd name="connsiteY137" fmla="*/ 377220 h 2383899"/>
                <a:gd name="connsiteX138" fmla="*/ 1405952 w 2082933"/>
                <a:gd name="connsiteY138" fmla="*/ 326334 h 2383899"/>
                <a:gd name="connsiteX139" fmla="*/ 1430288 w 2082933"/>
                <a:gd name="connsiteY139" fmla="*/ 351777 h 2383899"/>
                <a:gd name="connsiteX140" fmla="*/ 1505508 w 2082933"/>
                <a:gd name="connsiteY140" fmla="*/ 326334 h 2383899"/>
                <a:gd name="connsiteX141" fmla="*/ 1556393 w 2082933"/>
                <a:gd name="connsiteY141" fmla="*/ 251111 h 2383899"/>
                <a:gd name="connsiteX142" fmla="*/ 1580728 w 2082933"/>
                <a:gd name="connsiteY142" fmla="*/ 175889 h 2383899"/>
                <a:gd name="connsiteX143" fmla="*/ 1580728 w 2082933"/>
                <a:gd name="connsiteY143" fmla="*/ 151552 h 2383899"/>
                <a:gd name="connsiteX144" fmla="*/ 1606171 w 2082933"/>
                <a:gd name="connsiteY144" fmla="*/ 100666 h 2383899"/>
                <a:gd name="connsiteX145" fmla="*/ 1655949 w 2082933"/>
                <a:gd name="connsiteY145" fmla="*/ 151552 h 2383899"/>
                <a:gd name="connsiteX146" fmla="*/ 1681391 w 2082933"/>
                <a:gd name="connsiteY146" fmla="*/ 126109 h 2383899"/>
                <a:gd name="connsiteX147" fmla="*/ 1706833 w 2082933"/>
                <a:gd name="connsiteY147" fmla="*/ 151552 h 2383899"/>
                <a:gd name="connsiteX148" fmla="*/ 1706833 w 2082933"/>
                <a:gd name="connsiteY148" fmla="*/ 175889 h 2383899"/>
                <a:gd name="connsiteX149" fmla="*/ 1681391 w 2082933"/>
                <a:gd name="connsiteY149" fmla="*/ 326334 h 2383899"/>
                <a:gd name="connsiteX150" fmla="*/ 1731169 w 2082933"/>
                <a:gd name="connsiteY150" fmla="*/ 351777 h 2383899"/>
                <a:gd name="connsiteX151" fmla="*/ 1782053 w 2082933"/>
                <a:gd name="connsiteY151" fmla="*/ 326334 h 2383899"/>
                <a:gd name="connsiteX152" fmla="*/ 1806389 w 2082933"/>
                <a:gd name="connsiteY152" fmla="*/ 276555 h 2383899"/>
                <a:gd name="connsiteX153" fmla="*/ 1881609 w 2082933"/>
                <a:gd name="connsiteY153" fmla="*/ 377220 h 2383899"/>
                <a:gd name="connsiteX154" fmla="*/ 1932493 w 2082933"/>
                <a:gd name="connsiteY154" fmla="*/ 326334 h 2383899"/>
                <a:gd name="connsiteX155" fmla="*/ 1982271 w 2082933"/>
                <a:gd name="connsiteY155" fmla="*/ 201332 h 2383899"/>
                <a:gd name="connsiteX156" fmla="*/ 1932493 w 2082933"/>
                <a:gd name="connsiteY156" fmla="*/ 126109 h 2383899"/>
                <a:gd name="connsiteX157" fmla="*/ 1881609 w 2082933"/>
                <a:gd name="connsiteY157" fmla="*/ 175889 h 2383899"/>
                <a:gd name="connsiteX158" fmla="*/ 1756611 w 2082933"/>
                <a:gd name="connsiteY158" fmla="*/ 201332 h 2383899"/>
                <a:gd name="connsiteX159" fmla="*/ 1806389 w 2082933"/>
                <a:gd name="connsiteY159" fmla="*/ 50886 h 2383899"/>
                <a:gd name="connsiteX160" fmla="*/ 1881609 w 2082933"/>
                <a:gd name="connsiteY160" fmla="*/ 0 h 2383899"/>
                <a:gd name="connsiteX0" fmla="*/ 502205 w 2082933"/>
                <a:gd name="connsiteY0" fmla="*/ 1430340 h 2383899"/>
                <a:gd name="connsiteX1" fmla="*/ 476763 w 2082933"/>
                <a:gd name="connsiteY1" fmla="*/ 1481226 h 2383899"/>
                <a:gd name="connsiteX2" fmla="*/ 426985 w 2082933"/>
                <a:gd name="connsiteY2" fmla="*/ 1531006 h 2383899"/>
                <a:gd name="connsiteX3" fmla="*/ 426985 w 2082933"/>
                <a:gd name="connsiteY3" fmla="*/ 1556449 h 2383899"/>
                <a:gd name="connsiteX4" fmla="*/ 476763 w 2082933"/>
                <a:gd name="connsiteY4" fmla="*/ 1556449 h 2383899"/>
                <a:gd name="connsiteX5" fmla="*/ 476763 w 2082933"/>
                <a:gd name="connsiteY5" fmla="*/ 1580785 h 2383899"/>
                <a:gd name="connsiteX6" fmla="*/ 426985 w 2082933"/>
                <a:gd name="connsiteY6" fmla="*/ 1631671 h 2383899"/>
                <a:gd name="connsiteX7" fmla="*/ 326323 w 2082933"/>
                <a:gd name="connsiteY7" fmla="*/ 1656008 h 2383899"/>
                <a:gd name="connsiteX8" fmla="*/ 351765 w 2082933"/>
                <a:gd name="connsiteY8" fmla="*/ 1606228 h 2383899"/>
                <a:gd name="connsiteX9" fmla="*/ 377207 w 2082933"/>
                <a:gd name="connsiteY9" fmla="*/ 1580785 h 2383899"/>
                <a:gd name="connsiteX10" fmla="*/ 377207 w 2082933"/>
                <a:gd name="connsiteY10" fmla="*/ 1556449 h 2383899"/>
                <a:gd name="connsiteX11" fmla="*/ 326323 w 2082933"/>
                <a:gd name="connsiteY11" fmla="*/ 1580785 h 2383899"/>
                <a:gd name="connsiteX12" fmla="*/ 326323 w 2082933"/>
                <a:gd name="connsiteY12" fmla="*/ 1531006 h 2383899"/>
                <a:gd name="connsiteX13" fmla="*/ 401543 w 2082933"/>
                <a:gd name="connsiteY13" fmla="*/ 1455783 h 2383899"/>
                <a:gd name="connsiteX14" fmla="*/ 502205 w 2082933"/>
                <a:gd name="connsiteY14" fmla="*/ 1430340 h 2383899"/>
                <a:gd name="connsiteX15" fmla="*/ 1881609 w 2082933"/>
                <a:gd name="connsiteY15" fmla="*/ 0 h 2383899"/>
                <a:gd name="connsiteX16" fmla="*/ 1932493 w 2082933"/>
                <a:gd name="connsiteY16" fmla="*/ 50886 h 2383899"/>
                <a:gd name="connsiteX17" fmla="*/ 1932493 w 2082933"/>
                <a:gd name="connsiteY17" fmla="*/ 76329 h 2383899"/>
                <a:gd name="connsiteX18" fmla="*/ 2007713 w 2082933"/>
                <a:gd name="connsiteY18" fmla="*/ 126109 h 2383899"/>
                <a:gd name="connsiteX19" fmla="*/ 2057491 w 2082933"/>
                <a:gd name="connsiteY19" fmla="*/ 126109 h 2383899"/>
                <a:gd name="connsiteX20" fmla="*/ 2082933 w 2082933"/>
                <a:gd name="connsiteY20" fmla="*/ 126109 h 2383899"/>
                <a:gd name="connsiteX21" fmla="*/ 2007713 w 2082933"/>
                <a:gd name="connsiteY21" fmla="*/ 226775 h 2383899"/>
                <a:gd name="connsiteX22" fmla="*/ 1957935 w 2082933"/>
                <a:gd name="connsiteY22" fmla="*/ 476780 h 2383899"/>
                <a:gd name="connsiteX23" fmla="*/ 1957935 w 2082933"/>
                <a:gd name="connsiteY23" fmla="*/ 577446 h 2383899"/>
                <a:gd name="connsiteX24" fmla="*/ 2007713 w 2082933"/>
                <a:gd name="connsiteY24" fmla="*/ 602889 h 2383899"/>
                <a:gd name="connsiteX25" fmla="*/ 2033155 w 2082933"/>
                <a:gd name="connsiteY25" fmla="*/ 652668 h 2383899"/>
                <a:gd name="connsiteX26" fmla="*/ 2057491 w 2082933"/>
                <a:gd name="connsiteY26" fmla="*/ 703554 h 2383899"/>
                <a:gd name="connsiteX27" fmla="*/ 2057491 w 2082933"/>
                <a:gd name="connsiteY27" fmla="*/ 778777 h 2383899"/>
                <a:gd name="connsiteX28" fmla="*/ 2033155 w 2082933"/>
                <a:gd name="connsiteY28" fmla="*/ 803114 h 2383899"/>
                <a:gd name="connsiteX29" fmla="*/ 2057491 w 2082933"/>
                <a:gd name="connsiteY29" fmla="*/ 828557 h 2383899"/>
                <a:gd name="connsiteX30" fmla="*/ 2033155 w 2082933"/>
                <a:gd name="connsiteY30" fmla="*/ 854000 h 2383899"/>
                <a:gd name="connsiteX31" fmla="*/ 2033155 w 2082933"/>
                <a:gd name="connsiteY31" fmla="*/ 878337 h 2383899"/>
                <a:gd name="connsiteX32" fmla="*/ 2082933 w 2082933"/>
                <a:gd name="connsiteY32" fmla="*/ 903780 h 2383899"/>
                <a:gd name="connsiteX33" fmla="*/ 2057491 w 2082933"/>
                <a:gd name="connsiteY33" fmla="*/ 953559 h 2383899"/>
                <a:gd name="connsiteX34" fmla="*/ 2082933 w 2082933"/>
                <a:gd name="connsiteY34" fmla="*/ 1004445 h 2383899"/>
                <a:gd name="connsiteX35" fmla="*/ 2033155 w 2082933"/>
                <a:gd name="connsiteY35" fmla="*/ 1104005 h 2383899"/>
                <a:gd name="connsiteX36" fmla="*/ 2057491 w 2082933"/>
                <a:gd name="connsiteY36" fmla="*/ 1104005 h 2383899"/>
                <a:gd name="connsiteX37" fmla="*/ 2057491 w 2082933"/>
                <a:gd name="connsiteY37" fmla="*/ 1154891 h 2383899"/>
                <a:gd name="connsiteX38" fmla="*/ 2007713 w 2082933"/>
                <a:gd name="connsiteY38" fmla="*/ 1179228 h 2383899"/>
                <a:gd name="connsiteX39" fmla="*/ 2007713 w 2082933"/>
                <a:gd name="connsiteY39" fmla="*/ 1204671 h 2383899"/>
                <a:gd name="connsiteX40" fmla="*/ 1957935 w 2082933"/>
                <a:gd name="connsiteY40" fmla="*/ 1279894 h 2383899"/>
                <a:gd name="connsiteX41" fmla="*/ 1957935 w 2082933"/>
                <a:gd name="connsiteY41" fmla="*/ 1330780 h 2383899"/>
                <a:gd name="connsiteX42" fmla="*/ 1907051 w 2082933"/>
                <a:gd name="connsiteY42" fmla="*/ 1355116 h 2383899"/>
                <a:gd name="connsiteX43" fmla="*/ 1881609 w 2082933"/>
                <a:gd name="connsiteY43" fmla="*/ 1380559 h 2383899"/>
                <a:gd name="connsiteX44" fmla="*/ 1857273 w 2082933"/>
                <a:gd name="connsiteY44" fmla="*/ 1355116 h 2383899"/>
                <a:gd name="connsiteX45" fmla="*/ 1857273 w 2082933"/>
                <a:gd name="connsiteY45" fmla="*/ 1406002 h 2383899"/>
                <a:gd name="connsiteX46" fmla="*/ 1806389 w 2082933"/>
                <a:gd name="connsiteY46" fmla="*/ 1380559 h 2383899"/>
                <a:gd name="connsiteX47" fmla="*/ 1806389 w 2082933"/>
                <a:gd name="connsiteY47" fmla="*/ 1380560 h 2383899"/>
                <a:gd name="connsiteX48" fmla="*/ 1831831 w 2082933"/>
                <a:gd name="connsiteY48" fmla="*/ 1430340 h 2383899"/>
                <a:gd name="connsiteX49" fmla="*/ 1782053 w 2082933"/>
                <a:gd name="connsiteY49" fmla="*/ 1455783 h 2383899"/>
                <a:gd name="connsiteX50" fmla="*/ 1756611 w 2082933"/>
                <a:gd name="connsiteY50" fmla="*/ 1481226 h 2383899"/>
                <a:gd name="connsiteX51" fmla="*/ 1731169 w 2082933"/>
                <a:gd name="connsiteY51" fmla="*/ 1505562 h 2383899"/>
                <a:gd name="connsiteX52" fmla="*/ 1756611 w 2082933"/>
                <a:gd name="connsiteY52" fmla="*/ 1531005 h 2383899"/>
                <a:gd name="connsiteX53" fmla="*/ 1706833 w 2082933"/>
                <a:gd name="connsiteY53" fmla="*/ 1531005 h 2383899"/>
                <a:gd name="connsiteX54" fmla="*/ 1681391 w 2082933"/>
                <a:gd name="connsiteY54" fmla="*/ 1556448 h 2383899"/>
                <a:gd name="connsiteX55" fmla="*/ 1706833 w 2082933"/>
                <a:gd name="connsiteY55" fmla="*/ 1556448 h 2383899"/>
                <a:gd name="connsiteX56" fmla="*/ 1706833 w 2082933"/>
                <a:gd name="connsiteY56" fmla="*/ 1580785 h 2383899"/>
                <a:gd name="connsiteX57" fmla="*/ 1681391 w 2082933"/>
                <a:gd name="connsiteY57" fmla="*/ 1580785 h 2383899"/>
                <a:gd name="connsiteX58" fmla="*/ 1706833 w 2082933"/>
                <a:gd name="connsiteY58" fmla="*/ 1606228 h 2383899"/>
                <a:gd name="connsiteX59" fmla="*/ 1681391 w 2082933"/>
                <a:gd name="connsiteY59" fmla="*/ 1681451 h 2383899"/>
                <a:gd name="connsiteX60" fmla="*/ 1631613 w 2082933"/>
                <a:gd name="connsiteY60" fmla="*/ 1656008 h 2383899"/>
                <a:gd name="connsiteX61" fmla="*/ 1556393 w 2082933"/>
                <a:gd name="connsiteY61" fmla="*/ 1656008 h 2383899"/>
                <a:gd name="connsiteX62" fmla="*/ 1505509 w 2082933"/>
                <a:gd name="connsiteY62" fmla="*/ 1631671 h 2383899"/>
                <a:gd name="connsiteX63" fmla="*/ 1481173 w 2082933"/>
                <a:gd name="connsiteY63" fmla="*/ 1656008 h 2383899"/>
                <a:gd name="connsiteX64" fmla="*/ 1505509 w 2082933"/>
                <a:gd name="connsiteY64" fmla="*/ 1681451 h 2383899"/>
                <a:gd name="connsiteX65" fmla="*/ 1455731 w 2082933"/>
                <a:gd name="connsiteY65" fmla="*/ 1706894 h 2383899"/>
                <a:gd name="connsiteX66" fmla="*/ 1380511 w 2082933"/>
                <a:gd name="connsiteY66" fmla="*/ 1857339 h 2383899"/>
                <a:gd name="connsiteX67" fmla="*/ 1405953 w 2082933"/>
                <a:gd name="connsiteY67" fmla="*/ 1932562 h 2383899"/>
                <a:gd name="connsiteX68" fmla="*/ 1355068 w 2082933"/>
                <a:gd name="connsiteY68" fmla="*/ 1932562 h 2383899"/>
                <a:gd name="connsiteX69" fmla="*/ 1316100 w 2082933"/>
                <a:gd name="connsiteY69" fmla="*/ 1919381 h 2383899"/>
                <a:gd name="connsiteX70" fmla="*/ 1355068 w 2082933"/>
                <a:gd name="connsiteY70" fmla="*/ 1932563 h 2383899"/>
                <a:gd name="connsiteX71" fmla="*/ 1405952 w 2082933"/>
                <a:gd name="connsiteY71" fmla="*/ 1932563 h 2383899"/>
                <a:gd name="connsiteX72" fmla="*/ 1405952 w 2082933"/>
                <a:gd name="connsiteY72" fmla="*/ 2007785 h 2383899"/>
                <a:gd name="connsiteX73" fmla="*/ 1355068 w 2082933"/>
                <a:gd name="connsiteY73" fmla="*/ 2208011 h 2383899"/>
                <a:gd name="connsiteX74" fmla="*/ 1279848 w 2082933"/>
                <a:gd name="connsiteY74" fmla="*/ 2334119 h 2383899"/>
                <a:gd name="connsiteX75" fmla="*/ 1254406 w 2082933"/>
                <a:gd name="connsiteY75" fmla="*/ 2358456 h 2383899"/>
                <a:gd name="connsiteX76" fmla="*/ 1204628 w 2082933"/>
                <a:gd name="connsiteY76" fmla="*/ 2358456 h 2383899"/>
                <a:gd name="connsiteX77" fmla="*/ 1179186 w 2082933"/>
                <a:gd name="connsiteY77" fmla="*/ 2383899 h 2383899"/>
                <a:gd name="connsiteX78" fmla="*/ 1154849 w 2082933"/>
                <a:gd name="connsiteY78" fmla="*/ 2358456 h 2383899"/>
                <a:gd name="connsiteX79" fmla="*/ 1129407 w 2082933"/>
                <a:gd name="connsiteY79" fmla="*/ 2308676 h 2383899"/>
                <a:gd name="connsiteX80" fmla="*/ 1103965 w 2082933"/>
                <a:gd name="connsiteY80" fmla="*/ 2334119 h 2383899"/>
                <a:gd name="connsiteX81" fmla="*/ 1103965 w 2082933"/>
                <a:gd name="connsiteY81" fmla="*/ 2383899 h 2383899"/>
                <a:gd name="connsiteX82" fmla="*/ 1028745 w 2082933"/>
                <a:gd name="connsiteY82" fmla="*/ 2334119 h 2383899"/>
                <a:gd name="connsiteX83" fmla="*/ 1028745 w 2082933"/>
                <a:gd name="connsiteY83" fmla="*/ 2283233 h 2383899"/>
                <a:gd name="connsiteX84" fmla="*/ 929189 w 2082933"/>
                <a:gd name="connsiteY84" fmla="*/ 2158231 h 2383899"/>
                <a:gd name="connsiteX85" fmla="*/ 853969 w 2082933"/>
                <a:gd name="connsiteY85" fmla="*/ 2132788 h 2383899"/>
                <a:gd name="connsiteX86" fmla="*/ 803085 w 2082933"/>
                <a:gd name="connsiteY86" fmla="*/ 2208011 h 2383899"/>
                <a:gd name="connsiteX87" fmla="*/ 753307 w 2082933"/>
                <a:gd name="connsiteY87" fmla="*/ 2208011 h 2383899"/>
                <a:gd name="connsiteX88" fmla="*/ 727865 w 2082933"/>
                <a:gd name="connsiteY88" fmla="*/ 2183674 h 2383899"/>
                <a:gd name="connsiteX89" fmla="*/ 652645 w 2082933"/>
                <a:gd name="connsiteY89" fmla="*/ 2233454 h 2383899"/>
                <a:gd name="connsiteX90" fmla="*/ 627203 w 2082933"/>
                <a:gd name="connsiteY90" fmla="*/ 2208011 h 2383899"/>
                <a:gd name="connsiteX91" fmla="*/ 627203 w 2082933"/>
                <a:gd name="connsiteY91" fmla="*/ 2092001 h 2383899"/>
                <a:gd name="connsiteX92" fmla="*/ 627202 w 2082933"/>
                <a:gd name="connsiteY92" fmla="*/ 2092001 h 2383899"/>
                <a:gd name="connsiteX93" fmla="*/ 627202 w 2082933"/>
                <a:gd name="connsiteY93" fmla="*/ 2208011 h 2383899"/>
                <a:gd name="connsiteX94" fmla="*/ 577424 w 2082933"/>
                <a:gd name="connsiteY94" fmla="*/ 2208011 h 2383899"/>
                <a:gd name="connsiteX95" fmla="*/ 551982 w 2082933"/>
                <a:gd name="connsiteY95" fmla="*/ 2132788 h 2383899"/>
                <a:gd name="connsiteX96" fmla="*/ 502204 w 2082933"/>
                <a:gd name="connsiteY96" fmla="*/ 2132788 h 2383899"/>
                <a:gd name="connsiteX97" fmla="*/ 502204 w 2082933"/>
                <a:gd name="connsiteY97" fmla="*/ 2183674 h 2383899"/>
                <a:gd name="connsiteX98" fmla="*/ 377206 w 2082933"/>
                <a:gd name="connsiteY98" fmla="*/ 2233454 h 2383899"/>
                <a:gd name="connsiteX99" fmla="*/ 377206 w 2082933"/>
                <a:gd name="connsiteY99" fmla="*/ 2183674 h 2383899"/>
                <a:gd name="connsiteX100" fmla="*/ 326322 w 2082933"/>
                <a:gd name="connsiteY100" fmla="*/ 2158231 h 2383899"/>
                <a:gd name="connsiteX101" fmla="*/ 351764 w 2082933"/>
                <a:gd name="connsiteY101" fmla="*/ 2083009 h 2383899"/>
                <a:gd name="connsiteX102" fmla="*/ 301986 w 2082933"/>
                <a:gd name="connsiteY102" fmla="*/ 2057566 h 2383899"/>
                <a:gd name="connsiteX103" fmla="*/ 226766 w 2082933"/>
                <a:gd name="connsiteY103" fmla="*/ 2108452 h 2383899"/>
                <a:gd name="connsiteX104" fmla="*/ 126104 w 2082933"/>
                <a:gd name="connsiteY104" fmla="*/ 2132788 h 2383899"/>
                <a:gd name="connsiteX105" fmla="*/ 126104 w 2082933"/>
                <a:gd name="connsiteY105" fmla="*/ 2083009 h 2383899"/>
                <a:gd name="connsiteX106" fmla="*/ 76326 w 2082933"/>
                <a:gd name="connsiteY106" fmla="*/ 2083009 h 2383899"/>
                <a:gd name="connsiteX107" fmla="*/ 0 w 2082933"/>
                <a:gd name="connsiteY107" fmla="*/ 2132788 h 2383899"/>
                <a:gd name="connsiteX108" fmla="*/ 0 w 2082933"/>
                <a:gd name="connsiteY108" fmla="*/ 2007786 h 2383899"/>
                <a:gd name="connsiteX109" fmla="*/ 126104 w 2082933"/>
                <a:gd name="connsiteY109" fmla="*/ 1982343 h 2383899"/>
                <a:gd name="connsiteX110" fmla="*/ 226766 w 2082933"/>
                <a:gd name="connsiteY110" fmla="*/ 1982343 h 2383899"/>
                <a:gd name="connsiteX111" fmla="*/ 502204 w 2082933"/>
                <a:gd name="connsiteY111" fmla="*/ 1806454 h 2383899"/>
                <a:gd name="connsiteX112" fmla="*/ 551982 w 2082933"/>
                <a:gd name="connsiteY112" fmla="*/ 1681451 h 2383899"/>
                <a:gd name="connsiteX113" fmla="*/ 803085 w 2082933"/>
                <a:gd name="connsiteY113" fmla="*/ 1631672 h 2383899"/>
                <a:gd name="connsiteX114" fmla="*/ 878305 w 2082933"/>
                <a:gd name="connsiteY114" fmla="*/ 1531006 h 2383899"/>
                <a:gd name="connsiteX115" fmla="*/ 929189 w 2082933"/>
                <a:gd name="connsiteY115" fmla="*/ 1406003 h 2383899"/>
                <a:gd name="connsiteX116" fmla="*/ 929189 w 2082933"/>
                <a:gd name="connsiteY116" fmla="*/ 1406003 h 2383899"/>
                <a:gd name="connsiteX117" fmla="*/ 978967 w 2082933"/>
                <a:gd name="connsiteY117" fmla="*/ 1355117 h 2383899"/>
                <a:gd name="connsiteX118" fmla="*/ 1054187 w 2082933"/>
                <a:gd name="connsiteY118" fmla="*/ 1305337 h 2383899"/>
                <a:gd name="connsiteX119" fmla="*/ 1079629 w 2082933"/>
                <a:gd name="connsiteY119" fmla="*/ 1254451 h 2383899"/>
                <a:gd name="connsiteX120" fmla="*/ 1154849 w 2082933"/>
                <a:gd name="connsiteY120" fmla="*/ 1154891 h 2383899"/>
                <a:gd name="connsiteX121" fmla="*/ 1154850 w 2082933"/>
                <a:gd name="connsiteY121" fmla="*/ 1154891 h 2383899"/>
                <a:gd name="connsiteX122" fmla="*/ 1179186 w 2082933"/>
                <a:gd name="connsiteY122" fmla="*/ 1104006 h 2383899"/>
                <a:gd name="connsiteX123" fmla="*/ 1204628 w 2082933"/>
                <a:gd name="connsiteY123" fmla="*/ 1079669 h 2383899"/>
                <a:gd name="connsiteX124" fmla="*/ 1279848 w 2082933"/>
                <a:gd name="connsiteY124" fmla="*/ 929223 h 2383899"/>
                <a:gd name="connsiteX125" fmla="*/ 1305291 w 2082933"/>
                <a:gd name="connsiteY125" fmla="*/ 778777 h 2383899"/>
                <a:gd name="connsiteX126" fmla="*/ 1230070 w 2082933"/>
                <a:gd name="connsiteY126" fmla="*/ 727891 h 2383899"/>
                <a:gd name="connsiteX127" fmla="*/ 1204628 w 2082933"/>
                <a:gd name="connsiteY127" fmla="*/ 753334 h 2383899"/>
                <a:gd name="connsiteX128" fmla="*/ 1179186 w 2082933"/>
                <a:gd name="connsiteY128" fmla="*/ 753334 h 2383899"/>
                <a:gd name="connsiteX129" fmla="*/ 1179186 w 2082933"/>
                <a:gd name="connsiteY129" fmla="*/ 703555 h 2383899"/>
                <a:gd name="connsiteX130" fmla="*/ 1230070 w 2082933"/>
                <a:gd name="connsiteY130" fmla="*/ 703555 h 2383899"/>
                <a:gd name="connsiteX131" fmla="*/ 1305291 w 2082933"/>
                <a:gd name="connsiteY131" fmla="*/ 652669 h 2383899"/>
                <a:gd name="connsiteX132" fmla="*/ 1380511 w 2082933"/>
                <a:gd name="connsiteY132" fmla="*/ 527666 h 2383899"/>
                <a:gd name="connsiteX133" fmla="*/ 1330734 w 2082933"/>
                <a:gd name="connsiteY133" fmla="*/ 452444 h 2383899"/>
                <a:gd name="connsiteX134" fmla="*/ 1330732 w 2082933"/>
                <a:gd name="connsiteY134" fmla="*/ 452444 h 2383899"/>
                <a:gd name="connsiteX135" fmla="*/ 1355068 w 2082933"/>
                <a:gd name="connsiteY135" fmla="*/ 401557 h 2383899"/>
                <a:gd name="connsiteX136" fmla="*/ 1330732 w 2082933"/>
                <a:gd name="connsiteY136" fmla="*/ 377220 h 2383899"/>
                <a:gd name="connsiteX137" fmla="*/ 1405952 w 2082933"/>
                <a:gd name="connsiteY137" fmla="*/ 326334 h 2383899"/>
                <a:gd name="connsiteX138" fmla="*/ 1430288 w 2082933"/>
                <a:gd name="connsiteY138" fmla="*/ 351777 h 2383899"/>
                <a:gd name="connsiteX139" fmla="*/ 1505508 w 2082933"/>
                <a:gd name="connsiteY139" fmla="*/ 326334 h 2383899"/>
                <a:gd name="connsiteX140" fmla="*/ 1556393 w 2082933"/>
                <a:gd name="connsiteY140" fmla="*/ 251111 h 2383899"/>
                <a:gd name="connsiteX141" fmla="*/ 1580728 w 2082933"/>
                <a:gd name="connsiteY141" fmla="*/ 175889 h 2383899"/>
                <a:gd name="connsiteX142" fmla="*/ 1580728 w 2082933"/>
                <a:gd name="connsiteY142" fmla="*/ 151552 h 2383899"/>
                <a:gd name="connsiteX143" fmla="*/ 1606171 w 2082933"/>
                <a:gd name="connsiteY143" fmla="*/ 100666 h 2383899"/>
                <a:gd name="connsiteX144" fmla="*/ 1655949 w 2082933"/>
                <a:gd name="connsiteY144" fmla="*/ 151552 h 2383899"/>
                <a:gd name="connsiteX145" fmla="*/ 1681391 w 2082933"/>
                <a:gd name="connsiteY145" fmla="*/ 126109 h 2383899"/>
                <a:gd name="connsiteX146" fmla="*/ 1706833 w 2082933"/>
                <a:gd name="connsiteY146" fmla="*/ 151552 h 2383899"/>
                <a:gd name="connsiteX147" fmla="*/ 1706833 w 2082933"/>
                <a:gd name="connsiteY147" fmla="*/ 175889 h 2383899"/>
                <a:gd name="connsiteX148" fmla="*/ 1681391 w 2082933"/>
                <a:gd name="connsiteY148" fmla="*/ 326334 h 2383899"/>
                <a:gd name="connsiteX149" fmla="*/ 1731169 w 2082933"/>
                <a:gd name="connsiteY149" fmla="*/ 351777 h 2383899"/>
                <a:gd name="connsiteX150" fmla="*/ 1782053 w 2082933"/>
                <a:gd name="connsiteY150" fmla="*/ 326334 h 2383899"/>
                <a:gd name="connsiteX151" fmla="*/ 1806389 w 2082933"/>
                <a:gd name="connsiteY151" fmla="*/ 276555 h 2383899"/>
                <a:gd name="connsiteX152" fmla="*/ 1881609 w 2082933"/>
                <a:gd name="connsiteY152" fmla="*/ 377220 h 2383899"/>
                <a:gd name="connsiteX153" fmla="*/ 1932493 w 2082933"/>
                <a:gd name="connsiteY153" fmla="*/ 326334 h 2383899"/>
                <a:gd name="connsiteX154" fmla="*/ 1982271 w 2082933"/>
                <a:gd name="connsiteY154" fmla="*/ 201332 h 2383899"/>
                <a:gd name="connsiteX155" fmla="*/ 1932493 w 2082933"/>
                <a:gd name="connsiteY155" fmla="*/ 126109 h 2383899"/>
                <a:gd name="connsiteX156" fmla="*/ 1881609 w 2082933"/>
                <a:gd name="connsiteY156" fmla="*/ 175889 h 2383899"/>
                <a:gd name="connsiteX157" fmla="*/ 1756611 w 2082933"/>
                <a:gd name="connsiteY157" fmla="*/ 201332 h 2383899"/>
                <a:gd name="connsiteX158" fmla="*/ 1806389 w 2082933"/>
                <a:gd name="connsiteY158" fmla="*/ 50886 h 2383899"/>
                <a:gd name="connsiteX159" fmla="*/ 1881609 w 2082933"/>
                <a:gd name="connsiteY159" fmla="*/ 0 h 2383899"/>
                <a:gd name="connsiteX0" fmla="*/ 502205 w 2082933"/>
                <a:gd name="connsiteY0" fmla="*/ 1430340 h 2383899"/>
                <a:gd name="connsiteX1" fmla="*/ 476763 w 2082933"/>
                <a:gd name="connsiteY1" fmla="*/ 1481226 h 2383899"/>
                <a:gd name="connsiteX2" fmla="*/ 426985 w 2082933"/>
                <a:gd name="connsiteY2" fmla="*/ 1531006 h 2383899"/>
                <a:gd name="connsiteX3" fmla="*/ 426985 w 2082933"/>
                <a:gd name="connsiteY3" fmla="*/ 1556449 h 2383899"/>
                <a:gd name="connsiteX4" fmla="*/ 476763 w 2082933"/>
                <a:gd name="connsiteY4" fmla="*/ 1556449 h 2383899"/>
                <a:gd name="connsiteX5" fmla="*/ 476763 w 2082933"/>
                <a:gd name="connsiteY5" fmla="*/ 1580785 h 2383899"/>
                <a:gd name="connsiteX6" fmla="*/ 426985 w 2082933"/>
                <a:gd name="connsiteY6" fmla="*/ 1631671 h 2383899"/>
                <a:gd name="connsiteX7" fmla="*/ 326323 w 2082933"/>
                <a:gd name="connsiteY7" fmla="*/ 1656008 h 2383899"/>
                <a:gd name="connsiteX8" fmla="*/ 351765 w 2082933"/>
                <a:gd name="connsiteY8" fmla="*/ 1606228 h 2383899"/>
                <a:gd name="connsiteX9" fmla="*/ 377207 w 2082933"/>
                <a:gd name="connsiteY9" fmla="*/ 1580785 h 2383899"/>
                <a:gd name="connsiteX10" fmla="*/ 377207 w 2082933"/>
                <a:gd name="connsiteY10" fmla="*/ 1556449 h 2383899"/>
                <a:gd name="connsiteX11" fmla="*/ 326323 w 2082933"/>
                <a:gd name="connsiteY11" fmla="*/ 1580785 h 2383899"/>
                <a:gd name="connsiteX12" fmla="*/ 326323 w 2082933"/>
                <a:gd name="connsiteY12" fmla="*/ 1531006 h 2383899"/>
                <a:gd name="connsiteX13" fmla="*/ 401543 w 2082933"/>
                <a:gd name="connsiteY13" fmla="*/ 1455783 h 2383899"/>
                <a:gd name="connsiteX14" fmla="*/ 502205 w 2082933"/>
                <a:gd name="connsiteY14" fmla="*/ 1430340 h 2383899"/>
                <a:gd name="connsiteX15" fmla="*/ 1881609 w 2082933"/>
                <a:gd name="connsiteY15" fmla="*/ 0 h 2383899"/>
                <a:gd name="connsiteX16" fmla="*/ 1932493 w 2082933"/>
                <a:gd name="connsiteY16" fmla="*/ 50886 h 2383899"/>
                <a:gd name="connsiteX17" fmla="*/ 1932493 w 2082933"/>
                <a:gd name="connsiteY17" fmla="*/ 76329 h 2383899"/>
                <a:gd name="connsiteX18" fmla="*/ 2007713 w 2082933"/>
                <a:gd name="connsiteY18" fmla="*/ 126109 h 2383899"/>
                <a:gd name="connsiteX19" fmla="*/ 2057491 w 2082933"/>
                <a:gd name="connsiteY19" fmla="*/ 126109 h 2383899"/>
                <a:gd name="connsiteX20" fmla="*/ 2082933 w 2082933"/>
                <a:gd name="connsiteY20" fmla="*/ 126109 h 2383899"/>
                <a:gd name="connsiteX21" fmla="*/ 2007713 w 2082933"/>
                <a:gd name="connsiteY21" fmla="*/ 226775 h 2383899"/>
                <a:gd name="connsiteX22" fmla="*/ 1957935 w 2082933"/>
                <a:gd name="connsiteY22" fmla="*/ 476780 h 2383899"/>
                <a:gd name="connsiteX23" fmla="*/ 1957935 w 2082933"/>
                <a:gd name="connsiteY23" fmla="*/ 577446 h 2383899"/>
                <a:gd name="connsiteX24" fmla="*/ 2007713 w 2082933"/>
                <a:gd name="connsiteY24" fmla="*/ 602889 h 2383899"/>
                <a:gd name="connsiteX25" fmla="*/ 2033155 w 2082933"/>
                <a:gd name="connsiteY25" fmla="*/ 652668 h 2383899"/>
                <a:gd name="connsiteX26" fmla="*/ 2057491 w 2082933"/>
                <a:gd name="connsiteY26" fmla="*/ 703554 h 2383899"/>
                <a:gd name="connsiteX27" fmla="*/ 2057491 w 2082933"/>
                <a:gd name="connsiteY27" fmla="*/ 778777 h 2383899"/>
                <a:gd name="connsiteX28" fmla="*/ 2033155 w 2082933"/>
                <a:gd name="connsiteY28" fmla="*/ 803114 h 2383899"/>
                <a:gd name="connsiteX29" fmla="*/ 2057491 w 2082933"/>
                <a:gd name="connsiteY29" fmla="*/ 828557 h 2383899"/>
                <a:gd name="connsiteX30" fmla="*/ 2033155 w 2082933"/>
                <a:gd name="connsiteY30" fmla="*/ 854000 h 2383899"/>
                <a:gd name="connsiteX31" fmla="*/ 2033155 w 2082933"/>
                <a:gd name="connsiteY31" fmla="*/ 878337 h 2383899"/>
                <a:gd name="connsiteX32" fmla="*/ 2082933 w 2082933"/>
                <a:gd name="connsiteY32" fmla="*/ 903780 h 2383899"/>
                <a:gd name="connsiteX33" fmla="*/ 2057491 w 2082933"/>
                <a:gd name="connsiteY33" fmla="*/ 953559 h 2383899"/>
                <a:gd name="connsiteX34" fmla="*/ 2082933 w 2082933"/>
                <a:gd name="connsiteY34" fmla="*/ 1004445 h 2383899"/>
                <a:gd name="connsiteX35" fmla="*/ 2033155 w 2082933"/>
                <a:gd name="connsiteY35" fmla="*/ 1104005 h 2383899"/>
                <a:gd name="connsiteX36" fmla="*/ 2057491 w 2082933"/>
                <a:gd name="connsiteY36" fmla="*/ 1104005 h 2383899"/>
                <a:gd name="connsiteX37" fmla="*/ 2057491 w 2082933"/>
                <a:gd name="connsiteY37" fmla="*/ 1154891 h 2383899"/>
                <a:gd name="connsiteX38" fmla="*/ 2007713 w 2082933"/>
                <a:gd name="connsiteY38" fmla="*/ 1179228 h 2383899"/>
                <a:gd name="connsiteX39" fmla="*/ 2007713 w 2082933"/>
                <a:gd name="connsiteY39" fmla="*/ 1204671 h 2383899"/>
                <a:gd name="connsiteX40" fmla="*/ 1957935 w 2082933"/>
                <a:gd name="connsiteY40" fmla="*/ 1279894 h 2383899"/>
                <a:gd name="connsiteX41" fmla="*/ 1957935 w 2082933"/>
                <a:gd name="connsiteY41" fmla="*/ 1330780 h 2383899"/>
                <a:gd name="connsiteX42" fmla="*/ 1907051 w 2082933"/>
                <a:gd name="connsiteY42" fmla="*/ 1355116 h 2383899"/>
                <a:gd name="connsiteX43" fmla="*/ 1881609 w 2082933"/>
                <a:gd name="connsiteY43" fmla="*/ 1380559 h 2383899"/>
                <a:gd name="connsiteX44" fmla="*/ 1857273 w 2082933"/>
                <a:gd name="connsiteY44" fmla="*/ 1355116 h 2383899"/>
                <a:gd name="connsiteX45" fmla="*/ 1857273 w 2082933"/>
                <a:gd name="connsiteY45" fmla="*/ 1406002 h 2383899"/>
                <a:gd name="connsiteX46" fmla="*/ 1806389 w 2082933"/>
                <a:gd name="connsiteY46" fmla="*/ 1380559 h 2383899"/>
                <a:gd name="connsiteX47" fmla="*/ 1806389 w 2082933"/>
                <a:gd name="connsiteY47" fmla="*/ 1380560 h 2383899"/>
                <a:gd name="connsiteX48" fmla="*/ 1831831 w 2082933"/>
                <a:gd name="connsiteY48" fmla="*/ 1430340 h 2383899"/>
                <a:gd name="connsiteX49" fmla="*/ 1782053 w 2082933"/>
                <a:gd name="connsiteY49" fmla="*/ 1455783 h 2383899"/>
                <a:gd name="connsiteX50" fmla="*/ 1756611 w 2082933"/>
                <a:gd name="connsiteY50" fmla="*/ 1481226 h 2383899"/>
                <a:gd name="connsiteX51" fmla="*/ 1731169 w 2082933"/>
                <a:gd name="connsiteY51" fmla="*/ 1505562 h 2383899"/>
                <a:gd name="connsiteX52" fmla="*/ 1756611 w 2082933"/>
                <a:gd name="connsiteY52" fmla="*/ 1531005 h 2383899"/>
                <a:gd name="connsiteX53" fmla="*/ 1706833 w 2082933"/>
                <a:gd name="connsiteY53" fmla="*/ 1531005 h 2383899"/>
                <a:gd name="connsiteX54" fmla="*/ 1681391 w 2082933"/>
                <a:gd name="connsiteY54" fmla="*/ 1556448 h 2383899"/>
                <a:gd name="connsiteX55" fmla="*/ 1706833 w 2082933"/>
                <a:gd name="connsiteY55" fmla="*/ 1556448 h 2383899"/>
                <a:gd name="connsiteX56" fmla="*/ 1706833 w 2082933"/>
                <a:gd name="connsiteY56" fmla="*/ 1580785 h 2383899"/>
                <a:gd name="connsiteX57" fmla="*/ 1681391 w 2082933"/>
                <a:gd name="connsiteY57" fmla="*/ 1580785 h 2383899"/>
                <a:gd name="connsiteX58" fmla="*/ 1706833 w 2082933"/>
                <a:gd name="connsiteY58" fmla="*/ 1606228 h 2383899"/>
                <a:gd name="connsiteX59" fmla="*/ 1681391 w 2082933"/>
                <a:gd name="connsiteY59" fmla="*/ 1681451 h 2383899"/>
                <a:gd name="connsiteX60" fmla="*/ 1631613 w 2082933"/>
                <a:gd name="connsiteY60" fmla="*/ 1656008 h 2383899"/>
                <a:gd name="connsiteX61" fmla="*/ 1556393 w 2082933"/>
                <a:gd name="connsiteY61" fmla="*/ 1656008 h 2383899"/>
                <a:gd name="connsiteX62" fmla="*/ 1505509 w 2082933"/>
                <a:gd name="connsiteY62" fmla="*/ 1631671 h 2383899"/>
                <a:gd name="connsiteX63" fmla="*/ 1481173 w 2082933"/>
                <a:gd name="connsiteY63" fmla="*/ 1656008 h 2383899"/>
                <a:gd name="connsiteX64" fmla="*/ 1505509 w 2082933"/>
                <a:gd name="connsiteY64" fmla="*/ 1681451 h 2383899"/>
                <a:gd name="connsiteX65" fmla="*/ 1455731 w 2082933"/>
                <a:gd name="connsiteY65" fmla="*/ 1706894 h 2383899"/>
                <a:gd name="connsiteX66" fmla="*/ 1380511 w 2082933"/>
                <a:gd name="connsiteY66" fmla="*/ 1857339 h 2383899"/>
                <a:gd name="connsiteX67" fmla="*/ 1405953 w 2082933"/>
                <a:gd name="connsiteY67" fmla="*/ 1932562 h 2383899"/>
                <a:gd name="connsiteX68" fmla="*/ 1355068 w 2082933"/>
                <a:gd name="connsiteY68" fmla="*/ 1932562 h 2383899"/>
                <a:gd name="connsiteX69" fmla="*/ 1355068 w 2082933"/>
                <a:gd name="connsiteY69" fmla="*/ 1932563 h 2383899"/>
                <a:gd name="connsiteX70" fmla="*/ 1405952 w 2082933"/>
                <a:gd name="connsiteY70" fmla="*/ 1932563 h 2383899"/>
                <a:gd name="connsiteX71" fmla="*/ 1405952 w 2082933"/>
                <a:gd name="connsiteY71" fmla="*/ 2007785 h 2383899"/>
                <a:gd name="connsiteX72" fmla="*/ 1355068 w 2082933"/>
                <a:gd name="connsiteY72" fmla="*/ 2208011 h 2383899"/>
                <a:gd name="connsiteX73" fmla="*/ 1279848 w 2082933"/>
                <a:gd name="connsiteY73" fmla="*/ 2334119 h 2383899"/>
                <a:gd name="connsiteX74" fmla="*/ 1254406 w 2082933"/>
                <a:gd name="connsiteY74" fmla="*/ 2358456 h 2383899"/>
                <a:gd name="connsiteX75" fmla="*/ 1204628 w 2082933"/>
                <a:gd name="connsiteY75" fmla="*/ 2358456 h 2383899"/>
                <a:gd name="connsiteX76" fmla="*/ 1179186 w 2082933"/>
                <a:gd name="connsiteY76" fmla="*/ 2383899 h 2383899"/>
                <a:gd name="connsiteX77" fmla="*/ 1154849 w 2082933"/>
                <a:gd name="connsiteY77" fmla="*/ 2358456 h 2383899"/>
                <a:gd name="connsiteX78" fmla="*/ 1129407 w 2082933"/>
                <a:gd name="connsiteY78" fmla="*/ 2308676 h 2383899"/>
                <a:gd name="connsiteX79" fmla="*/ 1103965 w 2082933"/>
                <a:gd name="connsiteY79" fmla="*/ 2334119 h 2383899"/>
                <a:gd name="connsiteX80" fmla="*/ 1103965 w 2082933"/>
                <a:gd name="connsiteY80" fmla="*/ 2383899 h 2383899"/>
                <a:gd name="connsiteX81" fmla="*/ 1028745 w 2082933"/>
                <a:gd name="connsiteY81" fmla="*/ 2334119 h 2383899"/>
                <a:gd name="connsiteX82" fmla="*/ 1028745 w 2082933"/>
                <a:gd name="connsiteY82" fmla="*/ 2283233 h 2383899"/>
                <a:gd name="connsiteX83" fmla="*/ 929189 w 2082933"/>
                <a:gd name="connsiteY83" fmla="*/ 2158231 h 2383899"/>
                <a:gd name="connsiteX84" fmla="*/ 853969 w 2082933"/>
                <a:gd name="connsiteY84" fmla="*/ 2132788 h 2383899"/>
                <a:gd name="connsiteX85" fmla="*/ 803085 w 2082933"/>
                <a:gd name="connsiteY85" fmla="*/ 2208011 h 2383899"/>
                <a:gd name="connsiteX86" fmla="*/ 753307 w 2082933"/>
                <a:gd name="connsiteY86" fmla="*/ 2208011 h 2383899"/>
                <a:gd name="connsiteX87" fmla="*/ 727865 w 2082933"/>
                <a:gd name="connsiteY87" fmla="*/ 2183674 h 2383899"/>
                <a:gd name="connsiteX88" fmla="*/ 652645 w 2082933"/>
                <a:gd name="connsiteY88" fmla="*/ 2233454 h 2383899"/>
                <a:gd name="connsiteX89" fmla="*/ 627203 w 2082933"/>
                <a:gd name="connsiteY89" fmla="*/ 2208011 h 2383899"/>
                <a:gd name="connsiteX90" fmla="*/ 627203 w 2082933"/>
                <a:gd name="connsiteY90" fmla="*/ 2092001 h 2383899"/>
                <a:gd name="connsiteX91" fmla="*/ 627202 w 2082933"/>
                <a:gd name="connsiteY91" fmla="*/ 2092001 h 2383899"/>
                <a:gd name="connsiteX92" fmla="*/ 627202 w 2082933"/>
                <a:gd name="connsiteY92" fmla="*/ 2208011 h 2383899"/>
                <a:gd name="connsiteX93" fmla="*/ 577424 w 2082933"/>
                <a:gd name="connsiteY93" fmla="*/ 2208011 h 2383899"/>
                <a:gd name="connsiteX94" fmla="*/ 551982 w 2082933"/>
                <a:gd name="connsiteY94" fmla="*/ 2132788 h 2383899"/>
                <a:gd name="connsiteX95" fmla="*/ 502204 w 2082933"/>
                <a:gd name="connsiteY95" fmla="*/ 2132788 h 2383899"/>
                <a:gd name="connsiteX96" fmla="*/ 502204 w 2082933"/>
                <a:gd name="connsiteY96" fmla="*/ 2183674 h 2383899"/>
                <a:gd name="connsiteX97" fmla="*/ 377206 w 2082933"/>
                <a:gd name="connsiteY97" fmla="*/ 2233454 h 2383899"/>
                <a:gd name="connsiteX98" fmla="*/ 377206 w 2082933"/>
                <a:gd name="connsiteY98" fmla="*/ 2183674 h 2383899"/>
                <a:gd name="connsiteX99" fmla="*/ 326322 w 2082933"/>
                <a:gd name="connsiteY99" fmla="*/ 2158231 h 2383899"/>
                <a:gd name="connsiteX100" fmla="*/ 351764 w 2082933"/>
                <a:gd name="connsiteY100" fmla="*/ 2083009 h 2383899"/>
                <a:gd name="connsiteX101" fmla="*/ 301986 w 2082933"/>
                <a:gd name="connsiteY101" fmla="*/ 2057566 h 2383899"/>
                <a:gd name="connsiteX102" fmla="*/ 226766 w 2082933"/>
                <a:gd name="connsiteY102" fmla="*/ 2108452 h 2383899"/>
                <a:gd name="connsiteX103" fmla="*/ 126104 w 2082933"/>
                <a:gd name="connsiteY103" fmla="*/ 2132788 h 2383899"/>
                <a:gd name="connsiteX104" fmla="*/ 126104 w 2082933"/>
                <a:gd name="connsiteY104" fmla="*/ 2083009 h 2383899"/>
                <a:gd name="connsiteX105" fmla="*/ 76326 w 2082933"/>
                <a:gd name="connsiteY105" fmla="*/ 2083009 h 2383899"/>
                <a:gd name="connsiteX106" fmla="*/ 0 w 2082933"/>
                <a:gd name="connsiteY106" fmla="*/ 2132788 h 2383899"/>
                <a:gd name="connsiteX107" fmla="*/ 0 w 2082933"/>
                <a:gd name="connsiteY107" fmla="*/ 2007786 h 2383899"/>
                <a:gd name="connsiteX108" fmla="*/ 126104 w 2082933"/>
                <a:gd name="connsiteY108" fmla="*/ 1982343 h 2383899"/>
                <a:gd name="connsiteX109" fmla="*/ 226766 w 2082933"/>
                <a:gd name="connsiteY109" fmla="*/ 1982343 h 2383899"/>
                <a:gd name="connsiteX110" fmla="*/ 502204 w 2082933"/>
                <a:gd name="connsiteY110" fmla="*/ 1806454 h 2383899"/>
                <a:gd name="connsiteX111" fmla="*/ 551982 w 2082933"/>
                <a:gd name="connsiteY111" fmla="*/ 1681451 h 2383899"/>
                <a:gd name="connsiteX112" fmla="*/ 803085 w 2082933"/>
                <a:gd name="connsiteY112" fmla="*/ 1631672 h 2383899"/>
                <a:gd name="connsiteX113" fmla="*/ 878305 w 2082933"/>
                <a:gd name="connsiteY113" fmla="*/ 1531006 h 2383899"/>
                <a:gd name="connsiteX114" fmla="*/ 929189 w 2082933"/>
                <a:gd name="connsiteY114" fmla="*/ 1406003 h 2383899"/>
                <a:gd name="connsiteX115" fmla="*/ 929189 w 2082933"/>
                <a:gd name="connsiteY115" fmla="*/ 1406003 h 2383899"/>
                <a:gd name="connsiteX116" fmla="*/ 978967 w 2082933"/>
                <a:gd name="connsiteY116" fmla="*/ 1355117 h 2383899"/>
                <a:gd name="connsiteX117" fmla="*/ 1054187 w 2082933"/>
                <a:gd name="connsiteY117" fmla="*/ 1305337 h 2383899"/>
                <a:gd name="connsiteX118" fmla="*/ 1079629 w 2082933"/>
                <a:gd name="connsiteY118" fmla="*/ 1254451 h 2383899"/>
                <a:gd name="connsiteX119" fmla="*/ 1154849 w 2082933"/>
                <a:gd name="connsiteY119" fmla="*/ 1154891 h 2383899"/>
                <a:gd name="connsiteX120" fmla="*/ 1154850 w 2082933"/>
                <a:gd name="connsiteY120" fmla="*/ 1154891 h 2383899"/>
                <a:gd name="connsiteX121" fmla="*/ 1179186 w 2082933"/>
                <a:gd name="connsiteY121" fmla="*/ 1104006 h 2383899"/>
                <a:gd name="connsiteX122" fmla="*/ 1204628 w 2082933"/>
                <a:gd name="connsiteY122" fmla="*/ 1079669 h 2383899"/>
                <a:gd name="connsiteX123" fmla="*/ 1279848 w 2082933"/>
                <a:gd name="connsiteY123" fmla="*/ 929223 h 2383899"/>
                <a:gd name="connsiteX124" fmla="*/ 1305291 w 2082933"/>
                <a:gd name="connsiteY124" fmla="*/ 778777 h 2383899"/>
                <a:gd name="connsiteX125" fmla="*/ 1230070 w 2082933"/>
                <a:gd name="connsiteY125" fmla="*/ 727891 h 2383899"/>
                <a:gd name="connsiteX126" fmla="*/ 1204628 w 2082933"/>
                <a:gd name="connsiteY126" fmla="*/ 753334 h 2383899"/>
                <a:gd name="connsiteX127" fmla="*/ 1179186 w 2082933"/>
                <a:gd name="connsiteY127" fmla="*/ 753334 h 2383899"/>
                <a:gd name="connsiteX128" fmla="*/ 1179186 w 2082933"/>
                <a:gd name="connsiteY128" fmla="*/ 703555 h 2383899"/>
                <a:gd name="connsiteX129" fmla="*/ 1230070 w 2082933"/>
                <a:gd name="connsiteY129" fmla="*/ 703555 h 2383899"/>
                <a:gd name="connsiteX130" fmla="*/ 1305291 w 2082933"/>
                <a:gd name="connsiteY130" fmla="*/ 652669 h 2383899"/>
                <a:gd name="connsiteX131" fmla="*/ 1380511 w 2082933"/>
                <a:gd name="connsiteY131" fmla="*/ 527666 h 2383899"/>
                <a:gd name="connsiteX132" fmla="*/ 1330734 w 2082933"/>
                <a:gd name="connsiteY132" fmla="*/ 452444 h 2383899"/>
                <a:gd name="connsiteX133" fmla="*/ 1330732 w 2082933"/>
                <a:gd name="connsiteY133" fmla="*/ 452444 h 2383899"/>
                <a:gd name="connsiteX134" fmla="*/ 1355068 w 2082933"/>
                <a:gd name="connsiteY134" fmla="*/ 401557 h 2383899"/>
                <a:gd name="connsiteX135" fmla="*/ 1330732 w 2082933"/>
                <a:gd name="connsiteY135" fmla="*/ 377220 h 2383899"/>
                <a:gd name="connsiteX136" fmla="*/ 1405952 w 2082933"/>
                <a:gd name="connsiteY136" fmla="*/ 326334 h 2383899"/>
                <a:gd name="connsiteX137" fmla="*/ 1430288 w 2082933"/>
                <a:gd name="connsiteY137" fmla="*/ 351777 h 2383899"/>
                <a:gd name="connsiteX138" fmla="*/ 1505508 w 2082933"/>
                <a:gd name="connsiteY138" fmla="*/ 326334 h 2383899"/>
                <a:gd name="connsiteX139" fmla="*/ 1556393 w 2082933"/>
                <a:gd name="connsiteY139" fmla="*/ 251111 h 2383899"/>
                <a:gd name="connsiteX140" fmla="*/ 1580728 w 2082933"/>
                <a:gd name="connsiteY140" fmla="*/ 175889 h 2383899"/>
                <a:gd name="connsiteX141" fmla="*/ 1580728 w 2082933"/>
                <a:gd name="connsiteY141" fmla="*/ 151552 h 2383899"/>
                <a:gd name="connsiteX142" fmla="*/ 1606171 w 2082933"/>
                <a:gd name="connsiteY142" fmla="*/ 100666 h 2383899"/>
                <a:gd name="connsiteX143" fmla="*/ 1655949 w 2082933"/>
                <a:gd name="connsiteY143" fmla="*/ 151552 h 2383899"/>
                <a:gd name="connsiteX144" fmla="*/ 1681391 w 2082933"/>
                <a:gd name="connsiteY144" fmla="*/ 126109 h 2383899"/>
                <a:gd name="connsiteX145" fmla="*/ 1706833 w 2082933"/>
                <a:gd name="connsiteY145" fmla="*/ 151552 h 2383899"/>
                <a:gd name="connsiteX146" fmla="*/ 1706833 w 2082933"/>
                <a:gd name="connsiteY146" fmla="*/ 175889 h 2383899"/>
                <a:gd name="connsiteX147" fmla="*/ 1681391 w 2082933"/>
                <a:gd name="connsiteY147" fmla="*/ 326334 h 2383899"/>
                <a:gd name="connsiteX148" fmla="*/ 1731169 w 2082933"/>
                <a:gd name="connsiteY148" fmla="*/ 351777 h 2383899"/>
                <a:gd name="connsiteX149" fmla="*/ 1782053 w 2082933"/>
                <a:gd name="connsiteY149" fmla="*/ 326334 h 2383899"/>
                <a:gd name="connsiteX150" fmla="*/ 1806389 w 2082933"/>
                <a:gd name="connsiteY150" fmla="*/ 276555 h 2383899"/>
                <a:gd name="connsiteX151" fmla="*/ 1881609 w 2082933"/>
                <a:gd name="connsiteY151" fmla="*/ 377220 h 2383899"/>
                <a:gd name="connsiteX152" fmla="*/ 1932493 w 2082933"/>
                <a:gd name="connsiteY152" fmla="*/ 326334 h 2383899"/>
                <a:gd name="connsiteX153" fmla="*/ 1982271 w 2082933"/>
                <a:gd name="connsiteY153" fmla="*/ 201332 h 2383899"/>
                <a:gd name="connsiteX154" fmla="*/ 1932493 w 2082933"/>
                <a:gd name="connsiteY154" fmla="*/ 126109 h 2383899"/>
                <a:gd name="connsiteX155" fmla="*/ 1881609 w 2082933"/>
                <a:gd name="connsiteY155" fmla="*/ 175889 h 2383899"/>
                <a:gd name="connsiteX156" fmla="*/ 1756611 w 2082933"/>
                <a:gd name="connsiteY156" fmla="*/ 201332 h 2383899"/>
                <a:gd name="connsiteX157" fmla="*/ 1806389 w 2082933"/>
                <a:gd name="connsiteY157" fmla="*/ 50886 h 2383899"/>
                <a:gd name="connsiteX158" fmla="*/ 1881609 w 2082933"/>
                <a:gd name="connsiteY158" fmla="*/ 0 h 2383899"/>
                <a:gd name="connsiteX0" fmla="*/ 502205 w 2082933"/>
                <a:gd name="connsiteY0" fmla="*/ 1430340 h 2383899"/>
                <a:gd name="connsiteX1" fmla="*/ 476763 w 2082933"/>
                <a:gd name="connsiteY1" fmla="*/ 1481226 h 2383899"/>
                <a:gd name="connsiteX2" fmla="*/ 426985 w 2082933"/>
                <a:gd name="connsiteY2" fmla="*/ 1531006 h 2383899"/>
                <a:gd name="connsiteX3" fmla="*/ 426985 w 2082933"/>
                <a:gd name="connsiteY3" fmla="*/ 1556449 h 2383899"/>
                <a:gd name="connsiteX4" fmla="*/ 476763 w 2082933"/>
                <a:gd name="connsiteY4" fmla="*/ 1556449 h 2383899"/>
                <a:gd name="connsiteX5" fmla="*/ 476763 w 2082933"/>
                <a:gd name="connsiteY5" fmla="*/ 1580785 h 2383899"/>
                <a:gd name="connsiteX6" fmla="*/ 426985 w 2082933"/>
                <a:gd name="connsiteY6" fmla="*/ 1631671 h 2383899"/>
                <a:gd name="connsiteX7" fmla="*/ 326323 w 2082933"/>
                <a:gd name="connsiteY7" fmla="*/ 1656008 h 2383899"/>
                <a:gd name="connsiteX8" fmla="*/ 351765 w 2082933"/>
                <a:gd name="connsiteY8" fmla="*/ 1606228 h 2383899"/>
                <a:gd name="connsiteX9" fmla="*/ 377207 w 2082933"/>
                <a:gd name="connsiteY9" fmla="*/ 1580785 h 2383899"/>
                <a:gd name="connsiteX10" fmla="*/ 377207 w 2082933"/>
                <a:gd name="connsiteY10" fmla="*/ 1556449 h 2383899"/>
                <a:gd name="connsiteX11" fmla="*/ 326323 w 2082933"/>
                <a:gd name="connsiteY11" fmla="*/ 1580785 h 2383899"/>
                <a:gd name="connsiteX12" fmla="*/ 326323 w 2082933"/>
                <a:gd name="connsiteY12" fmla="*/ 1531006 h 2383899"/>
                <a:gd name="connsiteX13" fmla="*/ 401543 w 2082933"/>
                <a:gd name="connsiteY13" fmla="*/ 1455783 h 2383899"/>
                <a:gd name="connsiteX14" fmla="*/ 502205 w 2082933"/>
                <a:gd name="connsiteY14" fmla="*/ 1430340 h 2383899"/>
                <a:gd name="connsiteX15" fmla="*/ 1881609 w 2082933"/>
                <a:gd name="connsiteY15" fmla="*/ 0 h 2383899"/>
                <a:gd name="connsiteX16" fmla="*/ 1932493 w 2082933"/>
                <a:gd name="connsiteY16" fmla="*/ 50886 h 2383899"/>
                <a:gd name="connsiteX17" fmla="*/ 1932493 w 2082933"/>
                <a:gd name="connsiteY17" fmla="*/ 76329 h 2383899"/>
                <a:gd name="connsiteX18" fmla="*/ 2007713 w 2082933"/>
                <a:gd name="connsiteY18" fmla="*/ 126109 h 2383899"/>
                <a:gd name="connsiteX19" fmla="*/ 2057491 w 2082933"/>
                <a:gd name="connsiteY19" fmla="*/ 126109 h 2383899"/>
                <a:gd name="connsiteX20" fmla="*/ 2082933 w 2082933"/>
                <a:gd name="connsiteY20" fmla="*/ 126109 h 2383899"/>
                <a:gd name="connsiteX21" fmla="*/ 2007713 w 2082933"/>
                <a:gd name="connsiteY21" fmla="*/ 226775 h 2383899"/>
                <a:gd name="connsiteX22" fmla="*/ 1957935 w 2082933"/>
                <a:gd name="connsiteY22" fmla="*/ 476780 h 2383899"/>
                <a:gd name="connsiteX23" fmla="*/ 1957935 w 2082933"/>
                <a:gd name="connsiteY23" fmla="*/ 577446 h 2383899"/>
                <a:gd name="connsiteX24" fmla="*/ 2007713 w 2082933"/>
                <a:gd name="connsiteY24" fmla="*/ 602889 h 2383899"/>
                <a:gd name="connsiteX25" fmla="*/ 2033155 w 2082933"/>
                <a:gd name="connsiteY25" fmla="*/ 652668 h 2383899"/>
                <a:gd name="connsiteX26" fmla="*/ 2057491 w 2082933"/>
                <a:gd name="connsiteY26" fmla="*/ 703554 h 2383899"/>
                <a:gd name="connsiteX27" fmla="*/ 2057491 w 2082933"/>
                <a:gd name="connsiteY27" fmla="*/ 778777 h 2383899"/>
                <a:gd name="connsiteX28" fmla="*/ 2033155 w 2082933"/>
                <a:gd name="connsiteY28" fmla="*/ 803114 h 2383899"/>
                <a:gd name="connsiteX29" fmla="*/ 2057491 w 2082933"/>
                <a:gd name="connsiteY29" fmla="*/ 828557 h 2383899"/>
                <a:gd name="connsiteX30" fmla="*/ 2033155 w 2082933"/>
                <a:gd name="connsiteY30" fmla="*/ 854000 h 2383899"/>
                <a:gd name="connsiteX31" fmla="*/ 2033155 w 2082933"/>
                <a:gd name="connsiteY31" fmla="*/ 878337 h 2383899"/>
                <a:gd name="connsiteX32" fmla="*/ 2082933 w 2082933"/>
                <a:gd name="connsiteY32" fmla="*/ 903780 h 2383899"/>
                <a:gd name="connsiteX33" fmla="*/ 2057491 w 2082933"/>
                <a:gd name="connsiteY33" fmla="*/ 953559 h 2383899"/>
                <a:gd name="connsiteX34" fmla="*/ 2082933 w 2082933"/>
                <a:gd name="connsiteY34" fmla="*/ 1004445 h 2383899"/>
                <a:gd name="connsiteX35" fmla="*/ 2033155 w 2082933"/>
                <a:gd name="connsiteY35" fmla="*/ 1104005 h 2383899"/>
                <a:gd name="connsiteX36" fmla="*/ 2057491 w 2082933"/>
                <a:gd name="connsiteY36" fmla="*/ 1104005 h 2383899"/>
                <a:gd name="connsiteX37" fmla="*/ 2057491 w 2082933"/>
                <a:gd name="connsiteY37" fmla="*/ 1154891 h 2383899"/>
                <a:gd name="connsiteX38" fmla="*/ 2007713 w 2082933"/>
                <a:gd name="connsiteY38" fmla="*/ 1179228 h 2383899"/>
                <a:gd name="connsiteX39" fmla="*/ 2007713 w 2082933"/>
                <a:gd name="connsiteY39" fmla="*/ 1204671 h 2383899"/>
                <a:gd name="connsiteX40" fmla="*/ 1957935 w 2082933"/>
                <a:gd name="connsiteY40" fmla="*/ 1279894 h 2383899"/>
                <a:gd name="connsiteX41" fmla="*/ 1957935 w 2082933"/>
                <a:gd name="connsiteY41" fmla="*/ 1330780 h 2383899"/>
                <a:gd name="connsiteX42" fmla="*/ 1907051 w 2082933"/>
                <a:gd name="connsiteY42" fmla="*/ 1355116 h 2383899"/>
                <a:gd name="connsiteX43" fmla="*/ 1881609 w 2082933"/>
                <a:gd name="connsiteY43" fmla="*/ 1380559 h 2383899"/>
                <a:gd name="connsiteX44" fmla="*/ 1857273 w 2082933"/>
                <a:gd name="connsiteY44" fmla="*/ 1355116 h 2383899"/>
                <a:gd name="connsiteX45" fmla="*/ 1857273 w 2082933"/>
                <a:gd name="connsiteY45" fmla="*/ 1406002 h 2383899"/>
                <a:gd name="connsiteX46" fmla="*/ 1806389 w 2082933"/>
                <a:gd name="connsiteY46" fmla="*/ 1380559 h 2383899"/>
                <a:gd name="connsiteX47" fmla="*/ 1806389 w 2082933"/>
                <a:gd name="connsiteY47" fmla="*/ 1380560 h 2383899"/>
                <a:gd name="connsiteX48" fmla="*/ 1831831 w 2082933"/>
                <a:gd name="connsiteY48" fmla="*/ 1430340 h 2383899"/>
                <a:gd name="connsiteX49" fmla="*/ 1782053 w 2082933"/>
                <a:gd name="connsiteY49" fmla="*/ 1455783 h 2383899"/>
                <a:gd name="connsiteX50" fmla="*/ 1756611 w 2082933"/>
                <a:gd name="connsiteY50" fmla="*/ 1481226 h 2383899"/>
                <a:gd name="connsiteX51" fmla="*/ 1731169 w 2082933"/>
                <a:gd name="connsiteY51" fmla="*/ 1505562 h 2383899"/>
                <a:gd name="connsiteX52" fmla="*/ 1756611 w 2082933"/>
                <a:gd name="connsiteY52" fmla="*/ 1531005 h 2383899"/>
                <a:gd name="connsiteX53" fmla="*/ 1706833 w 2082933"/>
                <a:gd name="connsiteY53" fmla="*/ 1531005 h 2383899"/>
                <a:gd name="connsiteX54" fmla="*/ 1681391 w 2082933"/>
                <a:gd name="connsiteY54" fmla="*/ 1556448 h 2383899"/>
                <a:gd name="connsiteX55" fmla="*/ 1706833 w 2082933"/>
                <a:gd name="connsiteY55" fmla="*/ 1556448 h 2383899"/>
                <a:gd name="connsiteX56" fmla="*/ 1706833 w 2082933"/>
                <a:gd name="connsiteY56" fmla="*/ 1580785 h 2383899"/>
                <a:gd name="connsiteX57" fmla="*/ 1681391 w 2082933"/>
                <a:gd name="connsiteY57" fmla="*/ 1580785 h 2383899"/>
                <a:gd name="connsiteX58" fmla="*/ 1706833 w 2082933"/>
                <a:gd name="connsiteY58" fmla="*/ 1606228 h 2383899"/>
                <a:gd name="connsiteX59" fmla="*/ 1681391 w 2082933"/>
                <a:gd name="connsiteY59" fmla="*/ 1681451 h 2383899"/>
                <a:gd name="connsiteX60" fmla="*/ 1631613 w 2082933"/>
                <a:gd name="connsiteY60" fmla="*/ 1656008 h 2383899"/>
                <a:gd name="connsiteX61" fmla="*/ 1556393 w 2082933"/>
                <a:gd name="connsiteY61" fmla="*/ 1656008 h 2383899"/>
                <a:gd name="connsiteX62" fmla="*/ 1505509 w 2082933"/>
                <a:gd name="connsiteY62" fmla="*/ 1631671 h 2383899"/>
                <a:gd name="connsiteX63" fmla="*/ 1481173 w 2082933"/>
                <a:gd name="connsiteY63" fmla="*/ 1656008 h 2383899"/>
                <a:gd name="connsiteX64" fmla="*/ 1505509 w 2082933"/>
                <a:gd name="connsiteY64" fmla="*/ 1681451 h 2383899"/>
                <a:gd name="connsiteX65" fmla="*/ 1455731 w 2082933"/>
                <a:gd name="connsiteY65" fmla="*/ 1706894 h 2383899"/>
                <a:gd name="connsiteX66" fmla="*/ 1380511 w 2082933"/>
                <a:gd name="connsiteY66" fmla="*/ 1857339 h 2383899"/>
                <a:gd name="connsiteX67" fmla="*/ 1405953 w 2082933"/>
                <a:gd name="connsiteY67" fmla="*/ 1932562 h 2383899"/>
                <a:gd name="connsiteX68" fmla="*/ 1355068 w 2082933"/>
                <a:gd name="connsiteY68" fmla="*/ 1932562 h 2383899"/>
                <a:gd name="connsiteX69" fmla="*/ 1405952 w 2082933"/>
                <a:gd name="connsiteY69" fmla="*/ 1932563 h 2383899"/>
                <a:gd name="connsiteX70" fmla="*/ 1405952 w 2082933"/>
                <a:gd name="connsiteY70" fmla="*/ 2007785 h 2383899"/>
                <a:gd name="connsiteX71" fmla="*/ 1355068 w 2082933"/>
                <a:gd name="connsiteY71" fmla="*/ 2208011 h 2383899"/>
                <a:gd name="connsiteX72" fmla="*/ 1279848 w 2082933"/>
                <a:gd name="connsiteY72" fmla="*/ 2334119 h 2383899"/>
                <a:gd name="connsiteX73" fmla="*/ 1254406 w 2082933"/>
                <a:gd name="connsiteY73" fmla="*/ 2358456 h 2383899"/>
                <a:gd name="connsiteX74" fmla="*/ 1204628 w 2082933"/>
                <a:gd name="connsiteY74" fmla="*/ 2358456 h 2383899"/>
                <a:gd name="connsiteX75" fmla="*/ 1179186 w 2082933"/>
                <a:gd name="connsiteY75" fmla="*/ 2383899 h 2383899"/>
                <a:gd name="connsiteX76" fmla="*/ 1154849 w 2082933"/>
                <a:gd name="connsiteY76" fmla="*/ 2358456 h 2383899"/>
                <a:gd name="connsiteX77" fmla="*/ 1129407 w 2082933"/>
                <a:gd name="connsiteY77" fmla="*/ 2308676 h 2383899"/>
                <a:gd name="connsiteX78" fmla="*/ 1103965 w 2082933"/>
                <a:gd name="connsiteY78" fmla="*/ 2334119 h 2383899"/>
                <a:gd name="connsiteX79" fmla="*/ 1103965 w 2082933"/>
                <a:gd name="connsiteY79" fmla="*/ 2383899 h 2383899"/>
                <a:gd name="connsiteX80" fmla="*/ 1028745 w 2082933"/>
                <a:gd name="connsiteY80" fmla="*/ 2334119 h 2383899"/>
                <a:gd name="connsiteX81" fmla="*/ 1028745 w 2082933"/>
                <a:gd name="connsiteY81" fmla="*/ 2283233 h 2383899"/>
                <a:gd name="connsiteX82" fmla="*/ 929189 w 2082933"/>
                <a:gd name="connsiteY82" fmla="*/ 2158231 h 2383899"/>
                <a:gd name="connsiteX83" fmla="*/ 853969 w 2082933"/>
                <a:gd name="connsiteY83" fmla="*/ 2132788 h 2383899"/>
                <a:gd name="connsiteX84" fmla="*/ 803085 w 2082933"/>
                <a:gd name="connsiteY84" fmla="*/ 2208011 h 2383899"/>
                <a:gd name="connsiteX85" fmla="*/ 753307 w 2082933"/>
                <a:gd name="connsiteY85" fmla="*/ 2208011 h 2383899"/>
                <a:gd name="connsiteX86" fmla="*/ 727865 w 2082933"/>
                <a:gd name="connsiteY86" fmla="*/ 2183674 h 2383899"/>
                <a:gd name="connsiteX87" fmla="*/ 652645 w 2082933"/>
                <a:gd name="connsiteY87" fmla="*/ 2233454 h 2383899"/>
                <a:gd name="connsiteX88" fmla="*/ 627203 w 2082933"/>
                <a:gd name="connsiteY88" fmla="*/ 2208011 h 2383899"/>
                <a:gd name="connsiteX89" fmla="*/ 627203 w 2082933"/>
                <a:gd name="connsiteY89" fmla="*/ 2092001 h 2383899"/>
                <a:gd name="connsiteX90" fmla="*/ 627202 w 2082933"/>
                <a:gd name="connsiteY90" fmla="*/ 2092001 h 2383899"/>
                <a:gd name="connsiteX91" fmla="*/ 627202 w 2082933"/>
                <a:gd name="connsiteY91" fmla="*/ 2208011 h 2383899"/>
                <a:gd name="connsiteX92" fmla="*/ 577424 w 2082933"/>
                <a:gd name="connsiteY92" fmla="*/ 2208011 h 2383899"/>
                <a:gd name="connsiteX93" fmla="*/ 551982 w 2082933"/>
                <a:gd name="connsiteY93" fmla="*/ 2132788 h 2383899"/>
                <a:gd name="connsiteX94" fmla="*/ 502204 w 2082933"/>
                <a:gd name="connsiteY94" fmla="*/ 2132788 h 2383899"/>
                <a:gd name="connsiteX95" fmla="*/ 502204 w 2082933"/>
                <a:gd name="connsiteY95" fmla="*/ 2183674 h 2383899"/>
                <a:gd name="connsiteX96" fmla="*/ 377206 w 2082933"/>
                <a:gd name="connsiteY96" fmla="*/ 2233454 h 2383899"/>
                <a:gd name="connsiteX97" fmla="*/ 377206 w 2082933"/>
                <a:gd name="connsiteY97" fmla="*/ 2183674 h 2383899"/>
                <a:gd name="connsiteX98" fmla="*/ 326322 w 2082933"/>
                <a:gd name="connsiteY98" fmla="*/ 2158231 h 2383899"/>
                <a:gd name="connsiteX99" fmla="*/ 351764 w 2082933"/>
                <a:gd name="connsiteY99" fmla="*/ 2083009 h 2383899"/>
                <a:gd name="connsiteX100" fmla="*/ 301986 w 2082933"/>
                <a:gd name="connsiteY100" fmla="*/ 2057566 h 2383899"/>
                <a:gd name="connsiteX101" fmla="*/ 226766 w 2082933"/>
                <a:gd name="connsiteY101" fmla="*/ 2108452 h 2383899"/>
                <a:gd name="connsiteX102" fmla="*/ 126104 w 2082933"/>
                <a:gd name="connsiteY102" fmla="*/ 2132788 h 2383899"/>
                <a:gd name="connsiteX103" fmla="*/ 126104 w 2082933"/>
                <a:gd name="connsiteY103" fmla="*/ 2083009 h 2383899"/>
                <a:gd name="connsiteX104" fmla="*/ 76326 w 2082933"/>
                <a:gd name="connsiteY104" fmla="*/ 2083009 h 2383899"/>
                <a:gd name="connsiteX105" fmla="*/ 0 w 2082933"/>
                <a:gd name="connsiteY105" fmla="*/ 2132788 h 2383899"/>
                <a:gd name="connsiteX106" fmla="*/ 0 w 2082933"/>
                <a:gd name="connsiteY106" fmla="*/ 2007786 h 2383899"/>
                <a:gd name="connsiteX107" fmla="*/ 126104 w 2082933"/>
                <a:gd name="connsiteY107" fmla="*/ 1982343 h 2383899"/>
                <a:gd name="connsiteX108" fmla="*/ 226766 w 2082933"/>
                <a:gd name="connsiteY108" fmla="*/ 1982343 h 2383899"/>
                <a:gd name="connsiteX109" fmla="*/ 502204 w 2082933"/>
                <a:gd name="connsiteY109" fmla="*/ 1806454 h 2383899"/>
                <a:gd name="connsiteX110" fmla="*/ 551982 w 2082933"/>
                <a:gd name="connsiteY110" fmla="*/ 1681451 h 2383899"/>
                <a:gd name="connsiteX111" fmla="*/ 803085 w 2082933"/>
                <a:gd name="connsiteY111" fmla="*/ 1631672 h 2383899"/>
                <a:gd name="connsiteX112" fmla="*/ 878305 w 2082933"/>
                <a:gd name="connsiteY112" fmla="*/ 1531006 h 2383899"/>
                <a:gd name="connsiteX113" fmla="*/ 929189 w 2082933"/>
                <a:gd name="connsiteY113" fmla="*/ 1406003 h 2383899"/>
                <a:gd name="connsiteX114" fmla="*/ 929189 w 2082933"/>
                <a:gd name="connsiteY114" fmla="*/ 1406003 h 2383899"/>
                <a:gd name="connsiteX115" fmla="*/ 978967 w 2082933"/>
                <a:gd name="connsiteY115" fmla="*/ 1355117 h 2383899"/>
                <a:gd name="connsiteX116" fmla="*/ 1054187 w 2082933"/>
                <a:gd name="connsiteY116" fmla="*/ 1305337 h 2383899"/>
                <a:gd name="connsiteX117" fmla="*/ 1079629 w 2082933"/>
                <a:gd name="connsiteY117" fmla="*/ 1254451 h 2383899"/>
                <a:gd name="connsiteX118" fmla="*/ 1154849 w 2082933"/>
                <a:gd name="connsiteY118" fmla="*/ 1154891 h 2383899"/>
                <a:gd name="connsiteX119" fmla="*/ 1154850 w 2082933"/>
                <a:gd name="connsiteY119" fmla="*/ 1154891 h 2383899"/>
                <a:gd name="connsiteX120" fmla="*/ 1179186 w 2082933"/>
                <a:gd name="connsiteY120" fmla="*/ 1104006 h 2383899"/>
                <a:gd name="connsiteX121" fmla="*/ 1204628 w 2082933"/>
                <a:gd name="connsiteY121" fmla="*/ 1079669 h 2383899"/>
                <a:gd name="connsiteX122" fmla="*/ 1279848 w 2082933"/>
                <a:gd name="connsiteY122" fmla="*/ 929223 h 2383899"/>
                <a:gd name="connsiteX123" fmla="*/ 1305291 w 2082933"/>
                <a:gd name="connsiteY123" fmla="*/ 778777 h 2383899"/>
                <a:gd name="connsiteX124" fmla="*/ 1230070 w 2082933"/>
                <a:gd name="connsiteY124" fmla="*/ 727891 h 2383899"/>
                <a:gd name="connsiteX125" fmla="*/ 1204628 w 2082933"/>
                <a:gd name="connsiteY125" fmla="*/ 753334 h 2383899"/>
                <a:gd name="connsiteX126" fmla="*/ 1179186 w 2082933"/>
                <a:gd name="connsiteY126" fmla="*/ 753334 h 2383899"/>
                <a:gd name="connsiteX127" fmla="*/ 1179186 w 2082933"/>
                <a:gd name="connsiteY127" fmla="*/ 703555 h 2383899"/>
                <a:gd name="connsiteX128" fmla="*/ 1230070 w 2082933"/>
                <a:gd name="connsiteY128" fmla="*/ 703555 h 2383899"/>
                <a:gd name="connsiteX129" fmla="*/ 1305291 w 2082933"/>
                <a:gd name="connsiteY129" fmla="*/ 652669 h 2383899"/>
                <a:gd name="connsiteX130" fmla="*/ 1380511 w 2082933"/>
                <a:gd name="connsiteY130" fmla="*/ 527666 h 2383899"/>
                <a:gd name="connsiteX131" fmla="*/ 1330734 w 2082933"/>
                <a:gd name="connsiteY131" fmla="*/ 452444 h 2383899"/>
                <a:gd name="connsiteX132" fmla="*/ 1330732 w 2082933"/>
                <a:gd name="connsiteY132" fmla="*/ 452444 h 2383899"/>
                <a:gd name="connsiteX133" fmla="*/ 1355068 w 2082933"/>
                <a:gd name="connsiteY133" fmla="*/ 401557 h 2383899"/>
                <a:gd name="connsiteX134" fmla="*/ 1330732 w 2082933"/>
                <a:gd name="connsiteY134" fmla="*/ 377220 h 2383899"/>
                <a:gd name="connsiteX135" fmla="*/ 1405952 w 2082933"/>
                <a:gd name="connsiteY135" fmla="*/ 326334 h 2383899"/>
                <a:gd name="connsiteX136" fmla="*/ 1430288 w 2082933"/>
                <a:gd name="connsiteY136" fmla="*/ 351777 h 2383899"/>
                <a:gd name="connsiteX137" fmla="*/ 1505508 w 2082933"/>
                <a:gd name="connsiteY137" fmla="*/ 326334 h 2383899"/>
                <a:gd name="connsiteX138" fmla="*/ 1556393 w 2082933"/>
                <a:gd name="connsiteY138" fmla="*/ 251111 h 2383899"/>
                <a:gd name="connsiteX139" fmla="*/ 1580728 w 2082933"/>
                <a:gd name="connsiteY139" fmla="*/ 175889 h 2383899"/>
                <a:gd name="connsiteX140" fmla="*/ 1580728 w 2082933"/>
                <a:gd name="connsiteY140" fmla="*/ 151552 h 2383899"/>
                <a:gd name="connsiteX141" fmla="*/ 1606171 w 2082933"/>
                <a:gd name="connsiteY141" fmla="*/ 100666 h 2383899"/>
                <a:gd name="connsiteX142" fmla="*/ 1655949 w 2082933"/>
                <a:gd name="connsiteY142" fmla="*/ 151552 h 2383899"/>
                <a:gd name="connsiteX143" fmla="*/ 1681391 w 2082933"/>
                <a:gd name="connsiteY143" fmla="*/ 126109 h 2383899"/>
                <a:gd name="connsiteX144" fmla="*/ 1706833 w 2082933"/>
                <a:gd name="connsiteY144" fmla="*/ 151552 h 2383899"/>
                <a:gd name="connsiteX145" fmla="*/ 1706833 w 2082933"/>
                <a:gd name="connsiteY145" fmla="*/ 175889 h 2383899"/>
                <a:gd name="connsiteX146" fmla="*/ 1681391 w 2082933"/>
                <a:gd name="connsiteY146" fmla="*/ 326334 h 2383899"/>
                <a:gd name="connsiteX147" fmla="*/ 1731169 w 2082933"/>
                <a:gd name="connsiteY147" fmla="*/ 351777 h 2383899"/>
                <a:gd name="connsiteX148" fmla="*/ 1782053 w 2082933"/>
                <a:gd name="connsiteY148" fmla="*/ 326334 h 2383899"/>
                <a:gd name="connsiteX149" fmla="*/ 1806389 w 2082933"/>
                <a:gd name="connsiteY149" fmla="*/ 276555 h 2383899"/>
                <a:gd name="connsiteX150" fmla="*/ 1881609 w 2082933"/>
                <a:gd name="connsiteY150" fmla="*/ 377220 h 2383899"/>
                <a:gd name="connsiteX151" fmla="*/ 1932493 w 2082933"/>
                <a:gd name="connsiteY151" fmla="*/ 326334 h 2383899"/>
                <a:gd name="connsiteX152" fmla="*/ 1982271 w 2082933"/>
                <a:gd name="connsiteY152" fmla="*/ 201332 h 2383899"/>
                <a:gd name="connsiteX153" fmla="*/ 1932493 w 2082933"/>
                <a:gd name="connsiteY153" fmla="*/ 126109 h 2383899"/>
                <a:gd name="connsiteX154" fmla="*/ 1881609 w 2082933"/>
                <a:gd name="connsiteY154" fmla="*/ 175889 h 2383899"/>
                <a:gd name="connsiteX155" fmla="*/ 1756611 w 2082933"/>
                <a:gd name="connsiteY155" fmla="*/ 201332 h 2383899"/>
                <a:gd name="connsiteX156" fmla="*/ 1806389 w 2082933"/>
                <a:gd name="connsiteY156" fmla="*/ 50886 h 2383899"/>
                <a:gd name="connsiteX157" fmla="*/ 1881609 w 2082933"/>
                <a:gd name="connsiteY157" fmla="*/ 0 h 2383899"/>
                <a:gd name="connsiteX0" fmla="*/ 502205 w 2082933"/>
                <a:gd name="connsiteY0" fmla="*/ 1430340 h 2383899"/>
                <a:gd name="connsiteX1" fmla="*/ 476763 w 2082933"/>
                <a:gd name="connsiteY1" fmla="*/ 1481226 h 2383899"/>
                <a:gd name="connsiteX2" fmla="*/ 426985 w 2082933"/>
                <a:gd name="connsiteY2" fmla="*/ 1531006 h 2383899"/>
                <a:gd name="connsiteX3" fmla="*/ 426985 w 2082933"/>
                <a:gd name="connsiteY3" fmla="*/ 1556449 h 2383899"/>
                <a:gd name="connsiteX4" fmla="*/ 476763 w 2082933"/>
                <a:gd name="connsiteY4" fmla="*/ 1556449 h 2383899"/>
                <a:gd name="connsiteX5" fmla="*/ 476763 w 2082933"/>
                <a:gd name="connsiteY5" fmla="*/ 1580785 h 2383899"/>
                <a:gd name="connsiteX6" fmla="*/ 426985 w 2082933"/>
                <a:gd name="connsiteY6" fmla="*/ 1631671 h 2383899"/>
                <a:gd name="connsiteX7" fmla="*/ 326323 w 2082933"/>
                <a:gd name="connsiteY7" fmla="*/ 1656008 h 2383899"/>
                <a:gd name="connsiteX8" fmla="*/ 351765 w 2082933"/>
                <a:gd name="connsiteY8" fmla="*/ 1606228 h 2383899"/>
                <a:gd name="connsiteX9" fmla="*/ 377207 w 2082933"/>
                <a:gd name="connsiteY9" fmla="*/ 1580785 h 2383899"/>
                <a:gd name="connsiteX10" fmla="*/ 377207 w 2082933"/>
                <a:gd name="connsiteY10" fmla="*/ 1556449 h 2383899"/>
                <a:gd name="connsiteX11" fmla="*/ 326323 w 2082933"/>
                <a:gd name="connsiteY11" fmla="*/ 1580785 h 2383899"/>
                <a:gd name="connsiteX12" fmla="*/ 326323 w 2082933"/>
                <a:gd name="connsiteY12" fmla="*/ 1531006 h 2383899"/>
                <a:gd name="connsiteX13" fmla="*/ 401543 w 2082933"/>
                <a:gd name="connsiteY13" fmla="*/ 1455783 h 2383899"/>
                <a:gd name="connsiteX14" fmla="*/ 502205 w 2082933"/>
                <a:gd name="connsiteY14" fmla="*/ 1430340 h 2383899"/>
                <a:gd name="connsiteX15" fmla="*/ 1881609 w 2082933"/>
                <a:gd name="connsiteY15" fmla="*/ 0 h 2383899"/>
                <a:gd name="connsiteX16" fmla="*/ 1932493 w 2082933"/>
                <a:gd name="connsiteY16" fmla="*/ 50886 h 2383899"/>
                <a:gd name="connsiteX17" fmla="*/ 1932493 w 2082933"/>
                <a:gd name="connsiteY17" fmla="*/ 76329 h 2383899"/>
                <a:gd name="connsiteX18" fmla="*/ 2007713 w 2082933"/>
                <a:gd name="connsiteY18" fmla="*/ 126109 h 2383899"/>
                <a:gd name="connsiteX19" fmla="*/ 2057491 w 2082933"/>
                <a:gd name="connsiteY19" fmla="*/ 126109 h 2383899"/>
                <a:gd name="connsiteX20" fmla="*/ 2082933 w 2082933"/>
                <a:gd name="connsiteY20" fmla="*/ 126109 h 2383899"/>
                <a:gd name="connsiteX21" fmla="*/ 2007713 w 2082933"/>
                <a:gd name="connsiteY21" fmla="*/ 226775 h 2383899"/>
                <a:gd name="connsiteX22" fmla="*/ 1957935 w 2082933"/>
                <a:gd name="connsiteY22" fmla="*/ 476780 h 2383899"/>
                <a:gd name="connsiteX23" fmla="*/ 1957935 w 2082933"/>
                <a:gd name="connsiteY23" fmla="*/ 577446 h 2383899"/>
                <a:gd name="connsiteX24" fmla="*/ 2007713 w 2082933"/>
                <a:gd name="connsiteY24" fmla="*/ 602889 h 2383899"/>
                <a:gd name="connsiteX25" fmla="*/ 2033155 w 2082933"/>
                <a:gd name="connsiteY25" fmla="*/ 652668 h 2383899"/>
                <a:gd name="connsiteX26" fmla="*/ 2057491 w 2082933"/>
                <a:gd name="connsiteY26" fmla="*/ 703554 h 2383899"/>
                <a:gd name="connsiteX27" fmla="*/ 2057491 w 2082933"/>
                <a:gd name="connsiteY27" fmla="*/ 778777 h 2383899"/>
                <a:gd name="connsiteX28" fmla="*/ 2033155 w 2082933"/>
                <a:gd name="connsiteY28" fmla="*/ 803114 h 2383899"/>
                <a:gd name="connsiteX29" fmla="*/ 2057491 w 2082933"/>
                <a:gd name="connsiteY29" fmla="*/ 828557 h 2383899"/>
                <a:gd name="connsiteX30" fmla="*/ 2033155 w 2082933"/>
                <a:gd name="connsiteY30" fmla="*/ 854000 h 2383899"/>
                <a:gd name="connsiteX31" fmla="*/ 2033155 w 2082933"/>
                <a:gd name="connsiteY31" fmla="*/ 878337 h 2383899"/>
                <a:gd name="connsiteX32" fmla="*/ 2082933 w 2082933"/>
                <a:gd name="connsiteY32" fmla="*/ 903780 h 2383899"/>
                <a:gd name="connsiteX33" fmla="*/ 2057491 w 2082933"/>
                <a:gd name="connsiteY33" fmla="*/ 953559 h 2383899"/>
                <a:gd name="connsiteX34" fmla="*/ 2082933 w 2082933"/>
                <a:gd name="connsiteY34" fmla="*/ 1004445 h 2383899"/>
                <a:gd name="connsiteX35" fmla="*/ 2033155 w 2082933"/>
                <a:gd name="connsiteY35" fmla="*/ 1104005 h 2383899"/>
                <a:gd name="connsiteX36" fmla="*/ 2057491 w 2082933"/>
                <a:gd name="connsiteY36" fmla="*/ 1104005 h 2383899"/>
                <a:gd name="connsiteX37" fmla="*/ 2057491 w 2082933"/>
                <a:gd name="connsiteY37" fmla="*/ 1154891 h 2383899"/>
                <a:gd name="connsiteX38" fmla="*/ 2007713 w 2082933"/>
                <a:gd name="connsiteY38" fmla="*/ 1179228 h 2383899"/>
                <a:gd name="connsiteX39" fmla="*/ 2007713 w 2082933"/>
                <a:gd name="connsiteY39" fmla="*/ 1204671 h 2383899"/>
                <a:gd name="connsiteX40" fmla="*/ 1957935 w 2082933"/>
                <a:gd name="connsiteY40" fmla="*/ 1279894 h 2383899"/>
                <a:gd name="connsiteX41" fmla="*/ 1957935 w 2082933"/>
                <a:gd name="connsiteY41" fmla="*/ 1330780 h 2383899"/>
                <a:gd name="connsiteX42" fmla="*/ 1907051 w 2082933"/>
                <a:gd name="connsiteY42" fmla="*/ 1355116 h 2383899"/>
                <a:gd name="connsiteX43" fmla="*/ 1881609 w 2082933"/>
                <a:gd name="connsiteY43" fmla="*/ 1380559 h 2383899"/>
                <a:gd name="connsiteX44" fmla="*/ 1857273 w 2082933"/>
                <a:gd name="connsiteY44" fmla="*/ 1355116 h 2383899"/>
                <a:gd name="connsiteX45" fmla="*/ 1857273 w 2082933"/>
                <a:gd name="connsiteY45" fmla="*/ 1406002 h 2383899"/>
                <a:gd name="connsiteX46" fmla="*/ 1806389 w 2082933"/>
                <a:gd name="connsiteY46" fmla="*/ 1380559 h 2383899"/>
                <a:gd name="connsiteX47" fmla="*/ 1806389 w 2082933"/>
                <a:gd name="connsiteY47" fmla="*/ 1380560 h 2383899"/>
                <a:gd name="connsiteX48" fmla="*/ 1831831 w 2082933"/>
                <a:gd name="connsiteY48" fmla="*/ 1430340 h 2383899"/>
                <a:gd name="connsiteX49" fmla="*/ 1782053 w 2082933"/>
                <a:gd name="connsiteY49" fmla="*/ 1455783 h 2383899"/>
                <a:gd name="connsiteX50" fmla="*/ 1756611 w 2082933"/>
                <a:gd name="connsiteY50" fmla="*/ 1481226 h 2383899"/>
                <a:gd name="connsiteX51" fmla="*/ 1731169 w 2082933"/>
                <a:gd name="connsiteY51" fmla="*/ 1505562 h 2383899"/>
                <a:gd name="connsiteX52" fmla="*/ 1756611 w 2082933"/>
                <a:gd name="connsiteY52" fmla="*/ 1531005 h 2383899"/>
                <a:gd name="connsiteX53" fmla="*/ 1706833 w 2082933"/>
                <a:gd name="connsiteY53" fmla="*/ 1531005 h 2383899"/>
                <a:gd name="connsiteX54" fmla="*/ 1681391 w 2082933"/>
                <a:gd name="connsiteY54" fmla="*/ 1556448 h 2383899"/>
                <a:gd name="connsiteX55" fmla="*/ 1706833 w 2082933"/>
                <a:gd name="connsiteY55" fmla="*/ 1556448 h 2383899"/>
                <a:gd name="connsiteX56" fmla="*/ 1706833 w 2082933"/>
                <a:gd name="connsiteY56" fmla="*/ 1580785 h 2383899"/>
                <a:gd name="connsiteX57" fmla="*/ 1681391 w 2082933"/>
                <a:gd name="connsiteY57" fmla="*/ 1580785 h 2383899"/>
                <a:gd name="connsiteX58" fmla="*/ 1706833 w 2082933"/>
                <a:gd name="connsiteY58" fmla="*/ 1606228 h 2383899"/>
                <a:gd name="connsiteX59" fmla="*/ 1681391 w 2082933"/>
                <a:gd name="connsiteY59" fmla="*/ 1681451 h 2383899"/>
                <a:gd name="connsiteX60" fmla="*/ 1631613 w 2082933"/>
                <a:gd name="connsiteY60" fmla="*/ 1656008 h 2383899"/>
                <a:gd name="connsiteX61" fmla="*/ 1556393 w 2082933"/>
                <a:gd name="connsiteY61" fmla="*/ 1656008 h 2383899"/>
                <a:gd name="connsiteX62" fmla="*/ 1505509 w 2082933"/>
                <a:gd name="connsiteY62" fmla="*/ 1631671 h 2383899"/>
                <a:gd name="connsiteX63" fmla="*/ 1481173 w 2082933"/>
                <a:gd name="connsiteY63" fmla="*/ 1656008 h 2383899"/>
                <a:gd name="connsiteX64" fmla="*/ 1505509 w 2082933"/>
                <a:gd name="connsiteY64" fmla="*/ 1681451 h 2383899"/>
                <a:gd name="connsiteX65" fmla="*/ 1455731 w 2082933"/>
                <a:gd name="connsiteY65" fmla="*/ 1706894 h 2383899"/>
                <a:gd name="connsiteX66" fmla="*/ 1380511 w 2082933"/>
                <a:gd name="connsiteY66" fmla="*/ 1857339 h 2383899"/>
                <a:gd name="connsiteX67" fmla="*/ 1405953 w 2082933"/>
                <a:gd name="connsiteY67" fmla="*/ 1932562 h 2383899"/>
                <a:gd name="connsiteX68" fmla="*/ 1355068 w 2082933"/>
                <a:gd name="connsiteY68" fmla="*/ 1932562 h 2383899"/>
                <a:gd name="connsiteX69" fmla="*/ 1405952 w 2082933"/>
                <a:gd name="connsiteY69" fmla="*/ 1932563 h 2383899"/>
                <a:gd name="connsiteX70" fmla="*/ 1405952 w 2082933"/>
                <a:gd name="connsiteY70" fmla="*/ 2007785 h 2383899"/>
                <a:gd name="connsiteX71" fmla="*/ 1355068 w 2082933"/>
                <a:gd name="connsiteY71" fmla="*/ 2208011 h 2383899"/>
                <a:gd name="connsiteX72" fmla="*/ 1279848 w 2082933"/>
                <a:gd name="connsiteY72" fmla="*/ 2334119 h 2383899"/>
                <a:gd name="connsiteX73" fmla="*/ 1254406 w 2082933"/>
                <a:gd name="connsiteY73" fmla="*/ 2358456 h 2383899"/>
                <a:gd name="connsiteX74" fmla="*/ 1204628 w 2082933"/>
                <a:gd name="connsiteY74" fmla="*/ 2358456 h 2383899"/>
                <a:gd name="connsiteX75" fmla="*/ 1179186 w 2082933"/>
                <a:gd name="connsiteY75" fmla="*/ 2383899 h 2383899"/>
                <a:gd name="connsiteX76" fmla="*/ 1154849 w 2082933"/>
                <a:gd name="connsiteY76" fmla="*/ 2358456 h 2383899"/>
                <a:gd name="connsiteX77" fmla="*/ 1129407 w 2082933"/>
                <a:gd name="connsiteY77" fmla="*/ 2308676 h 2383899"/>
                <a:gd name="connsiteX78" fmla="*/ 1103965 w 2082933"/>
                <a:gd name="connsiteY78" fmla="*/ 2334119 h 2383899"/>
                <a:gd name="connsiteX79" fmla="*/ 1103965 w 2082933"/>
                <a:gd name="connsiteY79" fmla="*/ 2383899 h 2383899"/>
                <a:gd name="connsiteX80" fmla="*/ 1028745 w 2082933"/>
                <a:gd name="connsiteY80" fmla="*/ 2334119 h 2383899"/>
                <a:gd name="connsiteX81" fmla="*/ 1028745 w 2082933"/>
                <a:gd name="connsiteY81" fmla="*/ 2283233 h 2383899"/>
                <a:gd name="connsiteX82" fmla="*/ 929189 w 2082933"/>
                <a:gd name="connsiteY82" fmla="*/ 2158231 h 2383899"/>
                <a:gd name="connsiteX83" fmla="*/ 853969 w 2082933"/>
                <a:gd name="connsiteY83" fmla="*/ 2132788 h 2383899"/>
                <a:gd name="connsiteX84" fmla="*/ 803085 w 2082933"/>
                <a:gd name="connsiteY84" fmla="*/ 2208011 h 2383899"/>
                <a:gd name="connsiteX85" fmla="*/ 753307 w 2082933"/>
                <a:gd name="connsiteY85" fmla="*/ 2208011 h 2383899"/>
                <a:gd name="connsiteX86" fmla="*/ 727865 w 2082933"/>
                <a:gd name="connsiteY86" fmla="*/ 2183674 h 2383899"/>
                <a:gd name="connsiteX87" fmla="*/ 652645 w 2082933"/>
                <a:gd name="connsiteY87" fmla="*/ 2233454 h 2383899"/>
                <a:gd name="connsiteX88" fmla="*/ 627203 w 2082933"/>
                <a:gd name="connsiteY88" fmla="*/ 2208011 h 2383899"/>
                <a:gd name="connsiteX89" fmla="*/ 627203 w 2082933"/>
                <a:gd name="connsiteY89" fmla="*/ 2092001 h 2383899"/>
                <a:gd name="connsiteX90" fmla="*/ 627202 w 2082933"/>
                <a:gd name="connsiteY90" fmla="*/ 2208011 h 2383899"/>
                <a:gd name="connsiteX91" fmla="*/ 577424 w 2082933"/>
                <a:gd name="connsiteY91" fmla="*/ 2208011 h 2383899"/>
                <a:gd name="connsiteX92" fmla="*/ 551982 w 2082933"/>
                <a:gd name="connsiteY92" fmla="*/ 2132788 h 2383899"/>
                <a:gd name="connsiteX93" fmla="*/ 502204 w 2082933"/>
                <a:gd name="connsiteY93" fmla="*/ 2132788 h 2383899"/>
                <a:gd name="connsiteX94" fmla="*/ 502204 w 2082933"/>
                <a:gd name="connsiteY94" fmla="*/ 2183674 h 2383899"/>
                <a:gd name="connsiteX95" fmla="*/ 377206 w 2082933"/>
                <a:gd name="connsiteY95" fmla="*/ 2233454 h 2383899"/>
                <a:gd name="connsiteX96" fmla="*/ 377206 w 2082933"/>
                <a:gd name="connsiteY96" fmla="*/ 2183674 h 2383899"/>
                <a:gd name="connsiteX97" fmla="*/ 326322 w 2082933"/>
                <a:gd name="connsiteY97" fmla="*/ 2158231 h 2383899"/>
                <a:gd name="connsiteX98" fmla="*/ 351764 w 2082933"/>
                <a:gd name="connsiteY98" fmla="*/ 2083009 h 2383899"/>
                <a:gd name="connsiteX99" fmla="*/ 301986 w 2082933"/>
                <a:gd name="connsiteY99" fmla="*/ 2057566 h 2383899"/>
                <a:gd name="connsiteX100" fmla="*/ 226766 w 2082933"/>
                <a:gd name="connsiteY100" fmla="*/ 2108452 h 2383899"/>
                <a:gd name="connsiteX101" fmla="*/ 126104 w 2082933"/>
                <a:gd name="connsiteY101" fmla="*/ 2132788 h 2383899"/>
                <a:gd name="connsiteX102" fmla="*/ 126104 w 2082933"/>
                <a:gd name="connsiteY102" fmla="*/ 2083009 h 2383899"/>
                <a:gd name="connsiteX103" fmla="*/ 76326 w 2082933"/>
                <a:gd name="connsiteY103" fmla="*/ 2083009 h 2383899"/>
                <a:gd name="connsiteX104" fmla="*/ 0 w 2082933"/>
                <a:gd name="connsiteY104" fmla="*/ 2132788 h 2383899"/>
                <a:gd name="connsiteX105" fmla="*/ 0 w 2082933"/>
                <a:gd name="connsiteY105" fmla="*/ 2007786 h 2383899"/>
                <a:gd name="connsiteX106" fmla="*/ 126104 w 2082933"/>
                <a:gd name="connsiteY106" fmla="*/ 1982343 h 2383899"/>
                <a:gd name="connsiteX107" fmla="*/ 226766 w 2082933"/>
                <a:gd name="connsiteY107" fmla="*/ 1982343 h 2383899"/>
                <a:gd name="connsiteX108" fmla="*/ 502204 w 2082933"/>
                <a:gd name="connsiteY108" fmla="*/ 1806454 h 2383899"/>
                <a:gd name="connsiteX109" fmla="*/ 551982 w 2082933"/>
                <a:gd name="connsiteY109" fmla="*/ 1681451 h 2383899"/>
                <a:gd name="connsiteX110" fmla="*/ 803085 w 2082933"/>
                <a:gd name="connsiteY110" fmla="*/ 1631672 h 2383899"/>
                <a:gd name="connsiteX111" fmla="*/ 878305 w 2082933"/>
                <a:gd name="connsiteY111" fmla="*/ 1531006 h 2383899"/>
                <a:gd name="connsiteX112" fmla="*/ 929189 w 2082933"/>
                <a:gd name="connsiteY112" fmla="*/ 1406003 h 2383899"/>
                <a:gd name="connsiteX113" fmla="*/ 929189 w 2082933"/>
                <a:gd name="connsiteY113" fmla="*/ 1406003 h 2383899"/>
                <a:gd name="connsiteX114" fmla="*/ 978967 w 2082933"/>
                <a:gd name="connsiteY114" fmla="*/ 1355117 h 2383899"/>
                <a:gd name="connsiteX115" fmla="*/ 1054187 w 2082933"/>
                <a:gd name="connsiteY115" fmla="*/ 1305337 h 2383899"/>
                <a:gd name="connsiteX116" fmla="*/ 1079629 w 2082933"/>
                <a:gd name="connsiteY116" fmla="*/ 1254451 h 2383899"/>
                <a:gd name="connsiteX117" fmla="*/ 1154849 w 2082933"/>
                <a:gd name="connsiteY117" fmla="*/ 1154891 h 2383899"/>
                <a:gd name="connsiteX118" fmla="*/ 1154850 w 2082933"/>
                <a:gd name="connsiteY118" fmla="*/ 1154891 h 2383899"/>
                <a:gd name="connsiteX119" fmla="*/ 1179186 w 2082933"/>
                <a:gd name="connsiteY119" fmla="*/ 1104006 h 2383899"/>
                <a:gd name="connsiteX120" fmla="*/ 1204628 w 2082933"/>
                <a:gd name="connsiteY120" fmla="*/ 1079669 h 2383899"/>
                <a:gd name="connsiteX121" fmla="*/ 1279848 w 2082933"/>
                <a:gd name="connsiteY121" fmla="*/ 929223 h 2383899"/>
                <a:gd name="connsiteX122" fmla="*/ 1305291 w 2082933"/>
                <a:gd name="connsiteY122" fmla="*/ 778777 h 2383899"/>
                <a:gd name="connsiteX123" fmla="*/ 1230070 w 2082933"/>
                <a:gd name="connsiteY123" fmla="*/ 727891 h 2383899"/>
                <a:gd name="connsiteX124" fmla="*/ 1204628 w 2082933"/>
                <a:gd name="connsiteY124" fmla="*/ 753334 h 2383899"/>
                <a:gd name="connsiteX125" fmla="*/ 1179186 w 2082933"/>
                <a:gd name="connsiteY125" fmla="*/ 753334 h 2383899"/>
                <a:gd name="connsiteX126" fmla="*/ 1179186 w 2082933"/>
                <a:gd name="connsiteY126" fmla="*/ 703555 h 2383899"/>
                <a:gd name="connsiteX127" fmla="*/ 1230070 w 2082933"/>
                <a:gd name="connsiteY127" fmla="*/ 703555 h 2383899"/>
                <a:gd name="connsiteX128" fmla="*/ 1305291 w 2082933"/>
                <a:gd name="connsiteY128" fmla="*/ 652669 h 2383899"/>
                <a:gd name="connsiteX129" fmla="*/ 1380511 w 2082933"/>
                <a:gd name="connsiteY129" fmla="*/ 527666 h 2383899"/>
                <a:gd name="connsiteX130" fmla="*/ 1330734 w 2082933"/>
                <a:gd name="connsiteY130" fmla="*/ 452444 h 2383899"/>
                <a:gd name="connsiteX131" fmla="*/ 1330732 w 2082933"/>
                <a:gd name="connsiteY131" fmla="*/ 452444 h 2383899"/>
                <a:gd name="connsiteX132" fmla="*/ 1355068 w 2082933"/>
                <a:gd name="connsiteY132" fmla="*/ 401557 h 2383899"/>
                <a:gd name="connsiteX133" fmla="*/ 1330732 w 2082933"/>
                <a:gd name="connsiteY133" fmla="*/ 377220 h 2383899"/>
                <a:gd name="connsiteX134" fmla="*/ 1405952 w 2082933"/>
                <a:gd name="connsiteY134" fmla="*/ 326334 h 2383899"/>
                <a:gd name="connsiteX135" fmla="*/ 1430288 w 2082933"/>
                <a:gd name="connsiteY135" fmla="*/ 351777 h 2383899"/>
                <a:gd name="connsiteX136" fmla="*/ 1505508 w 2082933"/>
                <a:gd name="connsiteY136" fmla="*/ 326334 h 2383899"/>
                <a:gd name="connsiteX137" fmla="*/ 1556393 w 2082933"/>
                <a:gd name="connsiteY137" fmla="*/ 251111 h 2383899"/>
                <a:gd name="connsiteX138" fmla="*/ 1580728 w 2082933"/>
                <a:gd name="connsiteY138" fmla="*/ 175889 h 2383899"/>
                <a:gd name="connsiteX139" fmla="*/ 1580728 w 2082933"/>
                <a:gd name="connsiteY139" fmla="*/ 151552 h 2383899"/>
                <a:gd name="connsiteX140" fmla="*/ 1606171 w 2082933"/>
                <a:gd name="connsiteY140" fmla="*/ 100666 h 2383899"/>
                <a:gd name="connsiteX141" fmla="*/ 1655949 w 2082933"/>
                <a:gd name="connsiteY141" fmla="*/ 151552 h 2383899"/>
                <a:gd name="connsiteX142" fmla="*/ 1681391 w 2082933"/>
                <a:gd name="connsiteY142" fmla="*/ 126109 h 2383899"/>
                <a:gd name="connsiteX143" fmla="*/ 1706833 w 2082933"/>
                <a:gd name="connsiteY143" fmla="*/ 151552 h 2383899"/>
                <a:gd name="connsiteX144" fmla="*/ 1706833 w 2082933"/>
                <a:gd name="connsiteY144" fmla="*/ 175889 h 2383899"/>
                <a:gd name="connsiteX145" fmla="*/ 1681391 w 2082933"/>
                <a:gd name="connsiteY145" fmla="*/ 326334 h 2383899"/>
                <a:gd name="connsiteX146" fmla="*/ 1731169 w 2082933"/>
                <a:gd name="connsiteY146" fmla="*/ 351777 h 2383899"/>
                <a:gd name="connsiteX147" fmla="*/ 1782053 w 2082933"/>
                <a:gd name="connsiteY147" fmla="*/ 326334 h 2383899"/>
                <a:gd name="connsiteX148" fmla="*/ 1806389 w 2082933"/>
                <a:gd name="connsiteY148" fmla="*/ 276555 h 2383899"/>
                <a:gd name="connsiteX149" fmla="*/ 1881609 w 2082933"/>
                <a:gd name="connsiteY149" fmla="*/ 377220 h 2383899"/>
                <a:gd name="connsiteX150" fmla="*/ 1932493 w 2082933"/>
                <a:gd name="connsiteY150" fmla="*/ 326334 h 2383899"/>
                <a:gd name="connsiteX151" fmla="*/ 1982271 w 2082933"/>
                <a:gd name="connsiteY151" fmla="*/ 201332 h 2383899"/>
                <a:gd name="connsiteX152" fmla="*/ 1932493 w 2082933"/>
                <a:gd name="connsiteY152" fmla="*/ 126109 h 2383899"/>
                <a:gd name="connsiteX153" fmla="*/ 1881609 w 2082933"/>
                <a:gd name="connsiteY153" fmla="*/ 175889 h 2383899"/>
                <a:gd name="connsiteX154" fmla="*/ 1756611 w 2082933"/>
                <a:gd name="connsiteY154" fmla="*/ 201332 h 2383899"/>
                <a:gd name="connsiteX155" fmla="*/ 1806389 w 2082933"/>
                <a:gd name="connsiteY155" fmla="*/ 50886 h 2383899"/>
                <a:gd name="connsiteX156" fmla="*/ 1881609 w 2082933"/>
                <a:gd name="connsiteY156" fmla="*/ 0 h 2383899"/>
                <a:gd name="connsiteX0" fmla="*/ 502205 w 2082933"/>
                <a:gd name="connsiteY0" fmla="*/ 1430340 h 2383899"/>
                <a:gd name="connsiteX1" fmla="*/ 476763 w 2082933"/>
                <a:gd name="connsiteY1" fmla="*/ 1481226 h 2383899"/>
                <a:gd name="connsiteX2" fmla="*/ 426985 w 2082933"/>
                <a:gd name="connsiteY2" fmla="*/ 1531006 h 2383899"/>
                <a:gd name="connsiteX3" fmla="*/ 426985 w 2082933"/>
                <a:gd name="connsiteY3" fmla="*/ 1556449 h 2383899"/>
                <a:gd name="connsiteX4" fmla="*/ 476763 w 2082933"/>
                <a:gd name="connsiteY4" fmla="*/ 1556449 h 2383899"/>
                <a:gd name="connsiteX5" fmla="*/ 476763 w 2082933"/>
                <a:gd name="connsiteY5" fmla="*/ 1580785 h 2383899"/>
                <a:gd name="connsiteX6" fmla="*/ 426985 w 2082933"/>
                <a:gd name="connsiteY6" fmla="*/ 1631671 h 2383899"/>
                <a:gd name="connsiteX7" fmla="*/ 326323 w 2082933"/>
                <a:gd name="connsiteY7" fmla="*/ 1656008 h 2383899"/>
                <a:gd name="connsiteX8" fmla="*/ 351765 w 2082933"/>
                <a:gd name="connsiteY8" fmla="*/ 1606228 h 2383899"/>
                <a:gd name="connsiteX9" fmla="*/ 377207 w 2082933"/>
                <a:gd name="connsiteY9" fmla="*/ 1580785 h 2383899"/>
                <a:gd name="connsiteX10" fmla="*/ 377207 w 2082933"/>
                <a:gd name="connsiteY10" fmla="*/ 1556449 h 2383899"/>
                <a:gd name="connsiteX11" fmla="*/ 326323 w 2082933"/>
                <a:gd name="connsiteY11" fmla="*/ 1580785 h 2383899"/>
                <a:gd name="connsiteX12" fmla="*/ 326323 w 2082933"/>
                <a:gd name="connsiteY12" fmla="*/ 1531006 h 2383899"/>
                <a:gd name="connsiteX13" fmla="*/ 401543 w 2082933"/>
                <a:gd name="connsiteY13" fmla="*/ 1455783 h 2383899"/>
                <a:gd name="connsiteX14" fmla="*/ 502205 w 2082933"/>
                <a:gd name="connsiteY14" fmla="*/ 1430340 h 2383899"/>
                <a:gd name="connsiteX15" fmla="*/ 1881609 w 2082933"/>
                <a:gd name="connsiteY15" fmla="*/ 0 h 2383899"/>
                <a:gd name="connsiteX16" fmla="*/ 1932493 w 2082933"/>
                <a:gd name="connsiteY16" fmla="*/ 50886 h 2383899"/>
                <a:gd name="connsiteX17" fmla="*/ 1932493 w 2082933"/>
                <a:gd name="connsiteY17" fmla="*/ 76329 h 2383899"/>
                <a:gd name="connsiteX18" fmla="*/ 2007713 w 2082933"/>
                <a:gd name="connsiteY18" fmla="*/ 126109 h 2383899"/>
                <a:gd name="connsiteX19" fmla="*/ 2057491 w 2082933"/>
                <a:gd name="connsiteY19" fmla="*/ 126109 h 2383899"/>
                <a:gd name="connsiteX20" fmla="*/ 2082933 w 2082933"/>
                <a:gd name="connsiteY20" fmla="*/ 126109 h 2383899"/>
                <a:gd name="connsiteX21" fmla="*/ 2007713 w 2082933"/>
                <a:gd name="connsiteY21" fmla="*/ 226775 h 2383899"/>
                <a:gd name="connsiteX22" fmla="*/ 1957935 w 2082933"/>
                <a:gd name="connsiteY22" fmla="*/ 476780 h 2383899"/>
                <a:gd name="connsiteX23" fmla="*/ 1957935 w 2082933"/>
                <a:gd name="connsiteY23" fmla="*/ 577446 h 2383899"/>
                <a:gd name="connsiteX24" fmla="*/ 2007713 w 2082933"/>
                <a:gd name="connsiteY24" fmla="*/ 602889 h 2383899"/>
                <a:gd name="connsiteX25" fmla="*/ 2033155 w 2082933"/>
                <a:gd name="connsiteY25" fmla="*/ 652668 h 2383899"/>
                <a:gd name="connsiteX26" fmla="*/ 2057491 w 2082933"/>
                <a:gd name="connsiteY26" fmla="*/ 703554 h 2383899"/>
                <a:gd name="connsiteX27" fmla="*/ 2057491 w 2082933"/>
                <a:gd name="connsiteY27" fmla="*/ 778777 h 2383899"/>
                <a:gd name="connsiteX28" fmla="*/ 2033155 w 2082933"/>
                <a:gd name="connsiteY28" fmla="*/ 803114 h 2383899"/>
                <a:gd name="connsiteX29" fmla="*/ 2057491 w 2082933"/>
                <a:gd name="connsiteY29" fmla="*/ 828557 h 2383899"/>
                <a:gd name="connsiteX30" fmla="*/ 2033155 w 2082933"/>
                <a:gd name="connsiteY30" fmla="*/ 854000 h 2383899"/>
                <a:gd name="connsiteX31" fmla="*/ 2033155 w 2082933"/>
                <a:gd name="connsiteY31" fmla="*/ 878337 h 2383899"/>
                <a:gd name="connsiteX32" fmla="*/ 2082933 w 2082933"/>
                <a:gd name="connsiteY32" fmla="*/ 903780 h 2383899"/>
                <a:gd name="connsiteX33" fmla="*/ 2057491 w 2082933"/>
                <a:gd name="connsiteY33" fmla="*/ 953559 h 2383899"/>
                <a:gd name="connsiteX34" fmla="*/ 2082933 w 2082933"/>
                <a:gd name="connsiteY34" fmla="*/ 1004445 h 2383899"/>
                <a:gd name="connsiteX35" fmla="*/ 2033155 w 2082933"/>
                <a:gd name="connsiteY35" fmla="*/ 1104005 h 2383899"/>
                <a:gd name="connsiteX36" fmla="*/ 2057491 w 2082933"/>
                <a:gd name="connsiteY36" fmla="*/ 1104005 h 2383899"/>
                <a:gd name="connsiteX37" fmla="*/ 2057491 w 2082933"/>
                <a:gd name="connsiteY37" fmla="*/ 1154891 h 2383899"/>
                <a:gd name="connsiteX38" fmla="*/ 2007713 w 2082933"/>
                <a:gd name="connsiteY38" fmla="*/ 1179228 h 2383899"/>
                <a:gd name="connsiteX39" fmla="*/ 2007713 w 2082933"/>
                <a:gd name="connsiteY39" fmla="*/ 1204671 h 2383899"/>
                <a:gd name="connsiteX40" fmla="*/ 1957935 w 2082933"/>
                <a:gd name="connsiteY40" fmla="*/ 1279894 h 2383899"/>
                <a:gd name="connsiteX41" fmla="*/ 1957935 w 2082933"/>
                <a:gd name="connsiteY41" fmla="*/ 1330780 h 2383899"/>
                <a:gd name="connsiteX42" fmla="*/ 1907051 w 2082933"/>
                <a:gd name="connsiteY42" fmla="*/ 1355116 h 2383899"/>
                <a:gd name="connsiteX43" fmla="*/ 1881609 w 2082933"/>
                <a:gd name="connsiteY43" fmla="*/ 1380559 h 2383899"/>
                <a:gd name="connsiteX44" fmla="*/ 1857273 w 2082933"/>
                <a:gd name="connsiteY44" fmla="*/ 1355116 h 2383899"/>
                <a:gd name="connsiteX45" fmla="*/ 1857273 w 2082933"/>
                <a:gd name="connsiteY45" fmla="*/ 1406002 h 2383899"/>
                <a:gd name="connsiteX46" fmla="*/ 1806389 w 2082933"/>
                <a:gd name="connsiteY46" fmla="*/ 1380559 h 2383899"/>
                <a:gd name="connsiteX47" fmla="*/ 1806389 w 2082933"/>
                <a:gd name="connsiteY47" fmla="*/ 1380560 h 2383899"/>
                <a:gd name="connsiteX48" fmla="*/ 1831831 w 2082933"/>
                <a:gd name="connsiteY48" fmla="*/ 1430340 h 2383899"/>
                <a:gd name="connsiteX49" fmla="*/ 1782053 w 2082933"/>
                <a:gd name="connsiteY49" fmla="*/ 1455783 h 2383899"/>
                <a:gd name="connsiteX50" fmla="*/ 1756611 w 2082933"/>
                <a:gd name="connsiteY50" fmla="*/ 1481226 h 2383899"/>
                <a:gd name="connsiteX51" fmla="*/ 1731169 w 2082933"/>
                <a:gd name="connsiteY51" fmla="*/ 1505562 h 2383899"/>
                <a:gd name="connsiteX52" fmla="*/ 1756611 w 2082933"/>
                <a:gd name="connsiteY52" fmla="*/ 1531005 h 2383899"/>
                <a:gd name="connsiteX53" fmla="*/ 1706833 w 2082933"/>
                <a:gd name="connsiteY53" fmla="*/ 1531005 h 2383899"/>
                <a:gd name="connsiteX54" fmla="*/ 1681391 w 2082933"/>
                <a:gd name="connsiteY54" fmla="*/ 1556448 h 2383899"/>
                <a:gd name="connsiteX55" fmla="*/ 1706833 w 2082933"/>
                <a:gd name="connsiteY55" fmla="*/ 1556448 h 2383899"/>
                <a:gd name="connsiteX56" fmla="*/ 1706833 w 2082933"/>
                <a:gd name="connsiteY56" fmla="*/ 1580785 h 2383899"/>
                <a:gd name="connsiteX57" fmla="*/ 1681391 w 2082933"/>
                <a:gd name="connsiteY57" fmla="*/ 1580785 h 2383899"/>
                <a:gd name="connsiteX58" fmla="*/ 1706833 w 2082933"/>
                <a:gd name="connsiteY58" fmla="*/ 1606228 h 2383899"/>
                <a:gd name="connsiteX59" fmla="*/ 1681391 w 2082933"/>
                <a:gd name="connsiteY59" fmla="*/ 1681451 h 2383899"/>
                <a:gd name="connsiteX60" fmla="*/ 1631613 w 2082933"/>
                <a:gd name="connsiteY60" fmla="*/ 1656008 h 2383899"/>
                <a:gd name="connsiteX61" fmla="*/ 1556393 w 2082933"/>
                <a:gd name="connsiteY61" fmla="*/ 1656008 h 2383899"/>
                <a:gd name="connsiteX62" fmla="*/ 1505509 w 2082933"/>
                <a:gd name="connsiteY62" fmla="*/ 1631671 h 2383899"/>
                <a:gd name="connsiteX63" fmla="*/ 1481173 w 2082933"/>
                <a:gd name="connsiteY63" fmla="*/ 1656008 h 2383899"/>
                <a:gd name="connsiteX64" fmla="*/ 1505509 w 2082933"/>
                <a:gd name="connsiteY64" fmla="*/ 1681451 h 2383899"/>
                <a:gd name="connsiteX65" fmla="*/ 1455731 w 2082933"/>
                <a:gd name="connsiteY65" fmla="*/ 1706894 h 2383899"/>
                <a:gd name="connsiteX66" fmla="*/ 1380511 w 2082933"/>
                <a:gd name="connsiteY66" fmla="*/ 1857339 h 2383899"/>
                <a:gd name="connsiteX67" fmla="*/ 1405953 w 2082933"/>
                <a:gd name="connsiteY67" fmla="*/ 1932562 h 2383899"/>
                <a:gd name="connsiteX68" fmla="*/ 1355068 w 2082933"/>
                <a:gd name="connsiteY68" fmla="*/ 1932562 h 2383899"/>
                <a:gd name="connsiteX69" fmla="*/ 1405952 w 2082933"/>
                <a:gd name="connsiteY69" fmla="*/ 1932563 h 2383899"/>
                <a:gd name="connsiteX70" fmla="*/ 1405952 w 2082933"/>
                <a:gd name="connsiteY70" fmla="*/ 2007785 h 2383899"/>
                <a:gd name="connsiteX71" fmla="*/ 1355068 w 2082933"/>
                <a:gd name="connsiteY71" fmla="*/ 2208011 h 2383899"/>
                <a:gd name="connsiteX72" fmla="*/ 1279848 w 2082933"/>
                <a:gd name="connsiteY72" fmla="*/ 2334119 h 2383899"/>
                <a:gd name="connsiteX73" fmla="*/ 1254406 w 2082933"/>
                <a:gd name="connsiteY73" fmla="*/ 2358456 h 2383899"/>
                <a:gd name="connsiteX74" fmla="*/ 1204628 w 2082933"/>
                <a:gd name="connsiteY74" fmla="*/ 2358456 h 2383899"/>
                <a:gd name="connsiteX75" fmla="*/ 1179186 w 2082933"/>
                <a:gd name="connsiteY75" fmla="*/ 2383899 h 2383899"/>
                <a:gd name="connsiteX76" fmla="*/ 1154849 w 2082933"/>
                <a:gd name="connsiteY76" fmla="*/ 2358456 h 2383899"/>
                <a:gd name="connsiteX77" fmla="*/ 1129407 w 2082933"/>
                <a:gd name="connsiteY77" fmla="*/ 2308676 h 2383899"/>
                <a:gd name="connsiteX78" fmla="*/ 1103965 w 2082933"/>
                <a:gd name="connsiteY78" fmla="*/ 2334119 h 2383899"/>
                <a:gd name="connsiteX79" fmla="*/ 1103965 w 2082933"/>
                <a:gd name="connsiteY79" fmla="*/ 2383899 h 2383899"/>
                <a:gd name="connsiteX80" fmla="*/ 1028745 w 2082933"/>
                <a:gd name="connsiteY80" fmla="*/ 2334119 h 2383899"/>
                <a:gd name="connsiteX81" fmla="*/ 1028745 w 2082933"/>
                <a:gd name="connsiteY81" fmla="*/ 2283233 h 2383899"/>
                <a:gd name="connsiteX82" fmla="*/ 929189 w 2082933"/>
                <a:gd name="connsiteY82" fmla="*/ 2158231 h 2383899"/>
                <a:gd name="connsiteX83" fmla="*/ 853969 w 2082933"/>
                <a:gd name="connsiteY83" fmla="*/ 2132788 h 2383899"/>
                <a:gd name="connsiteX84" fmla="*/ 803085 w 2082933"/>
                <a:gd name="connsiteY84" fmla="*/ 2208011 h 2383899"/>
                <a:gd name="connsiteX85" fmla="*/ 753307 w 2082933"/>
                <a:gd name="connsiteY85" fmla="*/ 2208011 h 2383899"/>
                <a:gd name="connsiteX86" fmla="*/ 727865 w 2082933"/>
                <a:gd name="connsiteY86" fmla="*/ 2183674 h 2383899"/>
                <a:gd name="connsiteX87" fmla="*/ 652645 w 2082933"/>
                <a:gd name="connsiteY87" fmla="*/ 2233454 h 2383899"/>
                <a:gd name="connsiteX88" fmla="*/ 627203 w 2082933"/>
                <a:gd name="connsiteY88" fmla="*/ 2208011 h 2383899"/>
                <a:gd name="connsiteX89" fmla="*/ 627202 w 2082933"/>
                <a:gd name="connsiteY89" fmla="*/ 2208011 h 2383899"/>
                <a:gd name="connsiteX90" fmla="*/ 577424 w 2082933"/>
                <a:gd name="connsiteY90" fmla="*/ 2208011 h 2383899"/>
                <a:gd name="connsiteX91" fmla="*/ 551982 w 2082933"/>
                <a:gd name="connsiteY91" fmla="*/ 2132788 h 2383899"/>
                <a:gd name="connsiteX92" fmla="*/ 502204 w 2082933"/>
                <a:gd name="connsiteY92" fmla="*/ 2132788 h 2383899"/>
                <a:gd name="connsiteX93" fmla="*/ 502204 w 2082933"/>
                <a:gd name="connsiteY93" fmla="*/ 2183674 h 2383899"/>
                <a:gd name="connsiteX94" fmla="*/ 377206 w 2082933"/>
                <a:gd name="connsiteY94" fmla="*/ 2233454 h 2383899"/>
                <a:gd name="connsiteX95" fmla="*/ 377206 w 2082933"/>
                <a:gd name="connsiteY95" fmla="*/ 2183674 h 2383899"/>
                <a:gd name="connsiteX96" fmla="*/ 326322 w 2082933"/>
                <a:gd name="connsiteY96" fmla="*/ 2158231 h 2383899"/>
                <a:gd name="connsiteX97" fmla="*/ 351764 w 2082933"/>
                <a:gd name="connsiteY97" fmla="*/ 2083009 h 2383899"/>
                <a:gd name="connsiteX98" fmla="*/ 301986 w 2082933"/>
                <a:gd name="connsiteY98" fmla="*/ 2057566 h 2383899"/>
                <a:gd name="connsiteX99" fmla="*/ 226766 w 2082933"/>
                <a:gd name="connsiteY99" fmla="*/ 2108452 h 2383899"/>
                <a:gd name="connsiteX100" fmla="*/ 126104 w 2082933"/>
                <a:gd name="connsiteY100" fmla="*/ 2132788 h 2383899"/>
                <a:gd name="connsiteX101" fmla="*/ 126104 w 2082933"/>
                <a:gd name="connsiteY101" fmla="*/ 2083009 h 2383899"/>
                <a:gd name="connsiteX102" fmla="*/ 76326 w 2082933"/>
                <a:gd name="connsiteY102" fmla="*/ 2083009 h 2383899"/>
                <a:gd name="connsiteX103" fmla="*/ 0 w 2082933"/>
                <a:gd name="connsiteY103" fmla="*/ 2132788 h 2383899"/>
                <a:gd name="connsiteX104" fmla="*/ 0 w 2082933"/>
                <a:gd name="connsiteY104" fmla="*/ 2007786 h 2383899"/>
                <a:gd name="connsiteX105" fmla="*/ 126104 w 2082933"/>
                <a:gd name="connsiteY105" fmla="*/ 1982343 h 2383899"/>
                <a:gd name="connsiteX106" fmla="*/ 226766 w 2082933"/>
                <a:gd name="connsiteY106" fmla="*/ 1982343 h 2383899"/>
                <a:gd name="connsiteX107" fmla="*/ 502204 w 2082933"/>
                <a:gd name="connsiteY107" fmla="*/ 1806454 h 2383899"/>
                <a:gd name="connsiteX108" fmla="*/ 551982 w 2082933"/>
                <a:gd name="connsiteY108" fmla="*/ 1681451 h 2383899"/>
                <a:gd name="connsiteX109" fmla="*/ 803085 w 2082933"/>
                <a:gd name="connsiteY109" fmla="*/ 1631672 h 2383899"/>
                <a:gd name="connsiteX110" fmla="*/ 878305 w 2082933"/>
                <a:gd name="connsiteY110" fmla="*/ 1531006 h 2383899"/>
                <a:gd name="connsiteX111" fmla="*/ 929189 w 2082933"/>
                <a:gd name="connsiteY111" fmla="*/ 1406003 h 2383899"/>
                <a:gd name="connsiteX112" fmla="*/ 929189 w 2082933"/>
                <a:gd name="connsiteY112" fmla="*/ 1406003 h 2383899"/>
                <a:gd name="connsiteX113" fmla="*/ 978967 w 2082933"/>
                <a:gd name="connsiteY113" fmla="*/ 1355117 h 2383899"/>
                <a:gd name="connsiteX114" fmla="*/ 1054187 w 2082933"/>
                <a:gd name="connsiteY114" fmla="*/ 1305337 h 2383899"/>
                <a:gd name="connsiteX115" fmla="*/ 1079629 w 2082933"/>
                <a:gd name="connsiteY115" fmla="*/ 1254451 h 2383899"/>
                <a:gd name="connsiteX116" fmla="*/ 1154849 w 2082933"/>
                <a:gd name="connsiteY116" fmla="*/ 1154891 h 2383899"/>
                <a:gd name="connsiteX117" fmla="*/ 1154850 w 2082933"/>
                <a:gd name="connsiteY117" fmla="*/ 1154891 h 2383899"/>
                <a:gd name="connsiteX118" fmla="*/ 1179186 w 2082933"/>
                <a:gd name="connsiteY118" fmla="*/ 1104006 h 2383899"/>
                <a:gd name="connsiteX119" fmla="*/ 1204628 w 2082933"/>
                <a:gd name="connsiteY119" fmla="*/ 1079669 h 2383899"/>
                <a:gd name="connsiteX120" fmla="*/ 1279848 w 2082933"/>
                <a:gd name="connsiteY120" fmla="*/ 929223 h 2383899"/>
                <a:gd name="connsiteX121" fmla="*/ 1305291 w 2082933"/>
                <a:gd name="connsiteY121" fmla="*/ 778777 h 2383899"/>
                <a:gd name="connsiteX122" fmla="*/ 1230070 w 2082933"/>
                <a:gd name="connsiteY122" fmla="*/ 727891 h 2383899"/>
                <a:gd name="connsiteX123" fmla="*/ 1204628 w 2082933"/>
                <a:gd name="connsiteY123" fmla="*/ 753334 h 2383899"/>
                <a:gd name="connsiteX124" fmla="*/ 1179186 w 2082933"/>
                <a:gd name="connsiteY124" fmla="*/ 753334 h 2383899"/>
                <a:gd name="connsiteX125" fmla="*/ 1179186 w 2082933"/>
                <a:gd name="connsiteY125" fmla="*/ 703555 h 2383899"/>
                <a:gd name="connsiteX126" fmla="*/ 1230070 w 2082933"/>
                <a:gd name="connsiteY126" fmla="*/ 703555 h 2383899"/>
                <a:gd name="connsiteX127" fmla="*/ 1305291 w 2082933"/>
                <a:gd name="connsiteY127" fmla="*/ 652669 h 2383899"/>
                <a:gd name="connsiteX128" fmla="*/ 1380511 w 2082933"/>
                <a:gd name="connsiteY128" fmla="*/ 527666 h 2383899"/>
                <a:gd name="connsiteX129" fmla="*/ 1330734 w 2082933"/>
                <a:gd name="connsiteY129" fmla="*/ 452444 h 2383899"/>
                <a:gd name="connsiteX130" fmla="*/ 1330732 w 2082933"/>
                <a:gd name="connsiteY130" fmla="*/ 452444 h 2383899"/>
                <a:gd name="connsiteX131" fmla="*/ 1355068 w 2082933"/>
                <a:gd name="connsiteY131" fmla="*/ 401557 h 2383899"/>
                <a:gd name="connsiteX132" fmla="*/ 1330732 w 2082933"/>
                <a:gd name="connsiteY132" fmla="*/ 377220 h 2383899"/>
                <a:gd name="connsiteX133" fmla="*/ 1405952 w 2082933"/>
                <a:gd name="connsiteY133" fmla="*/ 326334 h 2383899"/>
                <a:gd name="connsiteX134" fmla="*/ 1430288 w 2082933"/>
                <a:gd name="connsiteY134" fmla="*/ 351777 h 2383899"/>
                <a:gd name="connsiteX135" fmla="*/ 1505508 w 2082933"/>
                <a:gd name="connsiteY135" fmla="*/ 326334 h 2383899"/>
                <a:gd name="connsiteX136" fmla="*/ 1556393 w 2082933"/>
                <a:gd name="connsiteY136" fmla="*/ 251111 h 2383899"/>
                <a:gd name="connsiteX137" fmla="*/ 1580728 w 2082933"/>
                <a:gd name="connsiteY137" fmla="*/ 175889 h 2383899"/>
                <a:gd name="connsiteX138" fmla="*/ 1580728 w 2082933"/>
                <a:gd name="connsiteY138" fmla="*/ 151552 h 2383899"/>
                <a:gd name="connsiteX139" fmla="*/ 1606171 w 2082933"/>
                <a:gd name="connsiteY139" fmla="*/ 100666 h 2383899"/>
                <a:gd name="connsiteX140" fmla="*/ 1655949 w 2082933"/>
                <a:gd name="connsiteY140" fmla="*/ 151552 h 2383899"/>
                <a:gd name="connsiteX141" fmla="*/ 1681391 w 2082933"/>
                <a:gd name="connsiteY141" fmla="*/ 126109 h 2383899"/>
                <a:gd name="connsiteX142" fmla="*/ 1706833 w 2082933"/>
                <a:gd name="connsiteY142" fmla="*/ 151552 h 2383899"/>
                <a:gd name="connsiteX143" fmla="*/ 1706833 w 2082933"/>
                <a:gd name="connsiteY143" fmla="*/ 175889 h 2383899"/>
                <a:gd name="connsiteX144" fmla="*/ 1681391 w 2082933"/>
                <a:gd name="connsiteY144" fmla="*/ 326334 h 2383899"/>
                <a:gd name="connsiteX145" fmla="*/ 1731169 w 2082933"/>
                <a:gd name="connsiteY145" fmla="*/ 351777 h 2383899"/>
                <a:gd name="connsiteX146" fmla="*/ 1782053 w 2082933"/>
                <a:gd name="connsiteY146" fmla="*/ 326334 h 2383899"/>
                <a:gd name="connsiteX147" fmla="*/ 1806389 w 2082933"/>
                <a:gd name="connsiteY147" fmla="*/ 276555 h 2383899"/>
                <a:gd name="connsiteX148" fmla="*/ 1881609 w 2082933"/>
                <a:gd name="connsiteY148" fmla="*/ 377220 h 2383899"/>
                <a:gd name="connsiteX149" fmla="*/ 1932493 w 2082933"/>
                <a:gd name="connsiteY149" fmla="*/ 326334 h 2383899"/>
                <a:gd name="connsiteX150" fmla="*/ 1982271 w 2082933"/>
                <a:gd name="connsiteY150" fmla="*/ 201332 h 2383899"/>
                <a:gd name="connsiteX151" fmla="*/ 1932493 w 2082933"/>
                <a:gd name="connsiteY151" fmla="*/ 126109 h 2383899"/>
                <a:gd name="connsiteX152" fmla="*/ 1881609 w 2082933"/>
                <a:gd name="connsiteY152" fmla="*/ 175889 h 2383899"/>
                <a:gd name="connsiteX153" fmla="*/ 1756611 w 2082933"/>
                <a:gd name="connsiteY153" fmla="*/ 201332 h 2383899"/>
                <a:gd name="connsiteX154" fmla="*/ 1806389 w 2082933"/>
                <a:gd name="connsiteY154" fmla="*/ 50886 h 2383899"/>
                <a:gd name="connsiteX155" fmla="*/ 1881609 w 2082933"/>
                <a:gd name="connsiteY155" fmla="*/ 0 h 2383899"/>
                <a:gd name="connsiteX0" fmla="*/ 502205 w 2082933"/>
                <a:gd name="connsiteY0" fmla="*/ 1430340 h 2383899"/>
                <a:gd name="connsiteX1" fmla="*/ 476763 w 2082933"/>
                <a:gd name="connsiteY1" fmla="*/ 1481226 h 2383899"/>
                <a:gd name="connsiteX2" fmla="*/ 426985 w 2082933"/>
                <a:gd name="connsiteY2" fmla="*/ 1531006 h 2383899"/>
                <a:gd name="connsiteX3" fmla="*/ 426985 w 2082933"/>
                <a:gd name="connsiteY3" fmla="*/ 1556449 h 2383899"/>
                <a:gd name="connsiteX4" fmla="*/ 476763 w 2082933"/>
                <a:gd name="connsiteY4" fmla="*/ 1556449 h 2383899"/>
                <a:gd name="connsiteX5" fmla="*/ 476763 w 2082933"/>
                <a:gd name="connsiteY5" fmla="*/ 1580785 h 2383899"/>
                <a:gd name="connsiteX6" fmla="*/ 426985 w 2082933"/>
                <a:gd name="connsiteY6" fmla="*/ 1631671 h 2383899"/>
                <a:gd name="connsiteX7" fmla="*/ 326323 w 2082933"/>
                <a:gd name="connsiteY7" fmla="*/ 1656008 h 2383899"/>
                <a:gd name="connsiteX8" fmla="*/ 351765 w 2082933"/>
                <a:gd name="connsiteY8" fmla="*/ 1606228 h 2383899"/>
                <a:gd name="connsiteX9" fmla="*/ 377207 w 2082933"/>
                <a:gd name="connsiteY9" fmla="*/ 1580785 h 2383899"/>
                <a:gd name="connsiteX10" fmla="*/ 377207 w 2082933"/>
                <a:gd name="connsiteY10" fmla="*/ 1556449 h 2383899"/>
                <a:gd name="connsiteX11" fmla="*/ 326323 w 2082933"/>
                <a:gd name="connsiteY11" fmla="*/ 1580785 h 2383899"/>
                <a:gd name="connsiteX12" fmla="*/ 326323 w 2082933"/>
                <a:gd name="connsiteY12" fmla="*/ 1531006 h 2383899"/>
                <a:gd name="connsiteX13" fmla="*/ 401543 w 2082933"/>
                <a:gd name="connsiteY13" fmla="*/ 1455783 h 2383899"/>
                <a:gd name="connsiteX14" fmla="*/ 502205 w 2082933"/>
                <a:gd name="connsiteY14" fmla="*/ 1430340 h 2383899"/>
                <a:gd name="connsiteX15" fmla="*/ 1881609 w 2082933"/>
                <a:gd name="connsiteY15" fmla="*/ 0 h 2383899"/>
                <a:gd name="connsiteX16" fmla="*/ 1932493 w 2082933"/>
                <a:gd name="connsiteY16" fmla="*/ 50886 h 2383899"/>
                <a:gd name="connsiteX17" fmla="*/ 1932493 w 2082933"/>
                <a:gd name="connsiteY17" fmla="*/ 76329 h 2383899"/>
                <a:gd name="connsiteX18" fmla="*/ 2007713 w 2082933"/>
                <a:gd name="connsiteY18" fmla="*/ 126109 h 2383899"/>
                <a:gd name="connsiteX19" fmla="*/ 2057491 w 2082933"/>
                <a:gd name="connsiteY19" fmla="*/ 126109 h 2383899"/>
                <a:gd name="connsiteX20" fmla="*/ 2082933 w 2082933"/>
                <a:gd name="connsiteY20" fmla="*/ 126109 h 2383899"/>
                <a:gd name="connsiteX21" fmla="*/ 2007713 w 2082933"/>
                <a:gd name="connsiteY21" fmla="*/ 226775 h 2383899"/>
                <a:gd name="connsiteX22" fmla="*/ 1957935 w 2082933"/>
                <a:gd name="connsiteY22" fmla="*/ 476780 h 2383899"/>
                <a:gd name="connsiteX23" fmla="*/ 1957935 w 2082933"/>
                <a:gd name="connsiteY23" fmla="*/ 577446 h 2383899"/>
                <a:gd name="connsiteX24" fmla="*/ 2007713 w 2082933"/>
                <a:gd name="connsiteY24" fmla="*/ 602889 h 2383899"/>
                <a:gd name="connsiteX25" fmla="*/ 2033155 w 2082933"/>
                <a:gd name="connsiteY25" fmla="*/ 652668 h 2383899"/>
                <a:gd name="connsiteX26" fmla="*/ 2057491 w 2082933"/>
                <a:gd name="connsiteY26" fmla="*/ 703554 h 2383899"/>
                <a:gd name="connsiteX27" fmla="*/ 2057491 w 2082933"/>
                <a:gd name="connsiteY27" fmla="*/ 778777 h 2383899"/>
                <a:gd name="connsiteX28" fmla="*/ 2033155 w 2082933"/>
                <a:gd name="connsiteY28" fmla="*/ 803114 h 2383899"/>
                <a:gd name="connsiteX29" fmla="*/ 2057491 w 2082933"/>
                <a:gd name="connsiteY29" fmla="*/ 828557 h 2383899"/>
                <a:gd name="connsiteX30" fmla="*/ 2033155 w 2082933"/>
                <a:gd name="connsiteY30" fmla="*/ 854000 h 2383899"/>
                <a:gd name="connsiteX31" fmla="*/ 2033155 w 2082933"/>
                <a:gd name="connsiteY31" fmla="*/ 878337 h 2383899"/>
                <a:gd name="connsiteX32" fmla="*/ 2082933 w 2082933"/>
                <a:gd name="connsiteY32" fmla="*/ 903780 h 2383899"/>
                <a:gd name="connsiteX33" fmla="*/ 2057491 w 2082933"/>
                <a:gd name="connsiteY33" fmla="*/ 953559 h 2383899"/>
                <a:gd name="connsiteX34" fmla="*/ 2082933 w 2082933"/>
                <a:gd name="connsiteY34" fmla="*/ 1004445 h 2383899"/>
                <a:gd name="connsiteX35" fmla="*/ 2033155 w 2082933"/>
                <a:gd name="connsiteY35" fmla="*/ 1104005 h 2383899"/>
                <a:gd name="connsiteX36" fmla="*/ 2057491 w 2082933"/>
                <a:gd name="connsiteY36" fmla="*/ 1104005 h 2383899"/>
                <a:gd name="connsiteX37" fmla="*/ 2057491 w 2082933"/>
                <a:gd name="connsiteY37" fmla="*/ 1154891 h 2383899"/>
                <a:gd name="connsiteX38" fmla="*/ 2007713 w 2082933"/>
                <a:gd name="connsiteY38" fmla="*/ 1179228 h 2383899"/>
                <a:gd name="connsiteX39" fmla="*/ 2007713 w 2082933"/>
                <a:gd name="connsiteY39" fmla="*/ 1204671 h 2383899"/>
                <a:gd name="connsiteX40" fmla="*/ 1957935 w 2082933"/>
                <a:gd name="connsiteY40" fmla="*/ 1279894 h 2383899"/>
                <a:gd name="connsiteX41" fmla="*/ 1957935 w 2082933"/>
                <a:gd name="connsiteY41" fmla="*/ 1330780 h 2383899"/>
                <a:gd name="connsiteX42" fmla="*/ 1907051 w 2082933"/>
                <a:gd name="connsiteY42" fmla="*/ 1355116 h 2383899"/>
                <a:gd name="connsiteX43" fmla="*/ 1881609 w 2082933"/>
                <a:gd name="connsiteY43" fmla="*/ 1380559 h 2383899"/>
                <a:gd name="connsiteX44" fmla="*/ 1857273 w 2082933"/>
                <a:gd name="connsiteY44" fmla="*/ 1355116 h 2383899"/>
                <a:gd name="connsiteX45" fmla="*/ 1857273 w 2082933"/>
                <a:gd name="connsiteY45" fmla="*/ 1406002 h 2383899"/>
                <a:gd name="connsiteX46" fmla="*/ 1806389 w 2082933"/>
                <a:gd name="connsiteY46" fmla="*/ 1380559 h 2383899"/>
                <a:gd name="connsiteX47" fmla="*/ 1806389 w 2082933"/>
                <a:gd name="connsiteY47" fmla="*/ 1380560 h 2383899"/>
                <a:gd name="connsiteX48" fmla="*/ 1831831 w 2082933"/>
                <a:gd name="connsiteY48" fmla="*/ 1430340 h 2383899"/>
                <a:gd name="connsiteX49" fmla="*/ 1782053 w 2082933"/>
                <a:gd name="connsiteY49" fmla="*/ 1455783 h 2383899"/>
                <a:gd name="connsiteX50" fmla="*/ 1756611 w 2082933"/>
                <a:gd name="connsiteY50" fmla="*/ 1481226 h 2383899"/>
                <a:gd name="connsiteX51" fmla="*/ 1731169 w 2082933"/>
                <a:gd name="connsiteY51" fmla="*/ 1505562 h 2383899"/>
                <a:gd name="connsiteX52" fmla="*/ 1756611 w 2082933"/>
                <a:gd name="connsiteY52" fmla="*/ 1531005 h 2383899"/>
                <a:gd name="connsiteX53" fmla="*/ 1706833 w 2082933"/>
                <a:gd name="connsiteY53" fmla="*/ 1531005 h 2383899"/>
                <a:gd name="connsiteX54" fmla="*/ 1681391 w 2082933"/>
                <a:gd name="connsiteY54" fmla="*/ 1556448 h 2383899"/>
                <a:gd name="connsiteX55" fmla="*/ 1706833 w 2082933"/>
                <a:gd name="connsiteY55" fmla="*/ 1556448 h 2383899"/>
                <a:gd name="connsiteX56" fmla="*/ 1706833 w 2082933"/>
                <a:gd name="connsiteY56" fmla="*/ 1580785 h 2383899"/>
                <a:gd name="connsiteX57" fmla="*/ 1681391 w 2082933"/>
                <a:gd name="connsiteY57" fmla="*/ 1580785 h 2383899"/>
                <a:gd name="connsiteX58" fmla="*/ 1706833 w 2082933"/>
                <a:gd name="connsiteY58" fmla="*/ 1606228 h 2383899"/>
                <a:gd name="connsiteX59" fmla="*/ 1681391 w 2082933"/>
                <a:gd name="connsiteY59" fmla="*/ 1681451 h 2383899"/>
                <a:gd name="connsiteX60" fmla="*/ 1631613 w 2082933"/>
                <a:gd name="connsiteY60" fmla="*/ 1656008 h 2383899"/>
                <a:gd name="connsiteX61" fmla="*/ 1556393 w 2082933"/>
                <a:gd name="connsiteY61" fmla="*/ 1656008 h 2383899"/>
                <a:gd name="connsiteX62" fmla="*/ 1505509 w 2082933"/>
                <a:gd name="connsiteY62" fmla="*/ 1631671 h 2383899"/>
                <a:gd name="connsiteX63" fmla="*/ 1481173 w 2082933"/>
                <a:gd name="connsiteY63" fmla="*/ 1656008 h 2383899"/>
                <a:gd name="connsiteX64" fmla="*/ 1505509 w 2082933"/>
                <a:gd name="connsiteY64" fmla="*/ 1681451 h 2383899"/>
                <a:gd name="connsiteX65" fmla="*/ 1455731 w 2082933"/>
                <a:gd name="connsiteY65" fmla="*/ 1706894 h 2383899"/>
                <a:gd name="connsiteX66" fmla="*/ 1380511 w 2082933"/>
                <a:gd name="connsiteY66" fmla="*/ 1857339 h 2383899"/>
                <a:gd name="connsiteX67" fmla="*/ 1405953 w 2082933"/>
                <a:gd name="connsiteY67" fmla="*/ 1932562 h 2383899"/>
                <a:gd name="connsiteX68" fmla="*/ 1405952 w 2082933"/>
                <a:gd name="connsiteY68" fmla="*/ 1932563 h 2383899"/>
                <a:gd name="connsiteX69" fmla="*/ 1405952 w 2082933"/>
                <a:gd name="connsiteY69" fmla="*/ 2007785 h 2383899"/>
                <a:gd name="connsiteX70" fmla="*/ 1355068 w 2082933"/>
                <a:gd name="connsiteY70" fmla="*/ 2208011 h 2383899"/>
                <a:gd name="connsiteX71" fmla="*/ 1279848 w 2082933"/>
                <a:gd name="connsiteY71" fmla="*/ 2334119 h 2383899"/>
                <a:gd name="connsiteX72" fmla="*/ 1254406 w 2082933"/>
                <a:gd name="connsiteY72" fmla="*/ 2358456 h 2383899"/>
                <a:gd name="connsiteX73" fmla="*/ 1204628 w 2082933"/>
                <a:gd name="connsiteY73" fmla="*/ 2358456 h 2383899"/>
                <a:gd name="connsiteX74" fmla="*/ 1179186 w 2082933"/>
                <a:gd name="connsiteY74" fmla="*/ 2383899 h 2383899"/>
                <a:gd name="connsiteX75" fmla="*/ 1154849 w 2082933"/>
                <a:gd name="connsiteY75" fmla="*/ 2358456 h 2383899"/>
                <a:gd name="connsiteX76" fmla="*/ 1129407 w 2082933"/>
                <a:gd name="connsiteY76" fmla="*/ 2308676 h 2383899"/>
                <a:gd name="connsiteX77" fmla="*/ 1103965 w 2082933"/>
                <a:gd name="connsiteY77" fmla="*/ 2334119 h 2383899"/>
                <a:gd name="connsiteX78" fmla="*/ 1103965 w 2082933"/>
                <a:gd name="connsiteY78" fmla="*/ 2383899 h 2383899"/>
                <a:gd name="connsiteX79" fmla="*/ 1028745 w 2082933"/>
                <a:gd name="connsiteY79" fmla="*/ 2334119 h 2383899"/>
                <a:gd name="connsiteX80" fmla="*/ 1028745 w 2082933"/>
                <a:gd name="connsiteY80" fmla="*/ 2283233 h 2383899"/>
                <a:gd name="connsiteX81" fmla="*/ 929189 w 2082933"/>
                <a:gd name="connsiteY81" fmla="*/ 2158231 h 2383899"/>
                <a:gd name="connsiteX82" fmla="*/ 853969 w 2082933"/>
                <a:gd name="connsiteY82" fmla="*/ 2132788 h 2383899"/>
                <a:gd name="connsiteX83" fmla="*/ 803085 w 2082933"/>
                <a:gd name="connsiteY83" fmla="*/ 2208011 h 2383899"/>
                <a:gd name="connsiteX84" fmla="*/ 753307 w 2082933"/>
                <a:gd name="connsiteY84" fmla="*/ 2208011 h 2383899"/>
                <a:gd name="connsiteX85" fmla="*/ 727865 w 2082933"/>
                <a:gd name="connsiteY85" fmla="*/ 2183674 h 2383899"/>
                <a:gd name="connsiteX86" fmla="*/ 652645 w 2082933"/>
                <a:gd name="connsiteY86" fmla="*/ 2233454 h 2383899"/>
                <a:gd name="connsiteX87" fmla="*/ 627203 w 2082933"/>
                <a:gd name="connsiteY87" fmla="*/ 2208011 h 2383899"/>
                <a:gd name="connsiteX88" fmla="*/ 627202 w 2082933"/>
                <a:gd name="connsiteY88" fmla="*/ 2208011 h 2383899"/>
                <a:gd name="connsiteX89" fmla="*/ 577424 w 2082933"/>
                <a:gd name="connsiteY89" fmla="*/ 2208011 h 2383899"/>
                <a:gd name="connsiteX90" fmla="*/ 551982 w 2082933"/>
                <a:gd name="connsiteY90" fmla="*/ 2132788 h 2383899"/>
                <a:gd name="connsiteX91" fmla="*/ 502204 w 2082933"/>
                <a:gd name="connsiteY91" fmla="*/ 2132788 h 2383899"/>
                <a:gd name="connsiteX92" fmla="*/ 502204 w 2082933"/>
                <a:gd name="connsiteY92" fmla="*/ 2183674 h 2383899"/>
                <a:gd name="connsiteX93" fmla="*/ 377206 w 2082933"/>
                <a:gd name="connsiteY93" fmla="*/ 2233454 h 2383899"/>
                <a:gd name="connsiteX94" fmla="*/ 377206 w 2082933"/>
                <a:gd name="connsiteY94" fmla="*/ 2183674 h 2383899"/>
                <a:gd name="connsiteX95" fmla="*/ 326322 w 2082933"/>
                <a:gd name="connsiteY95" fmla="*/ 2158231 h 2383899"/>
                <a:gd name="connsiteX96" fmla="*/ 351764 w 2082933"/>
                <a:gd name="connsiteY96" fmla="*/ 2083009 h 2383899"/>
                <a:gd name="connsiteX97" fmla="*/ 301986 w 2082933"/>
                <a:gd name="connsiteY97" fmla="*/ 2057566 h 2383899"/>
                <a:gd name="connsiteX98" fmla="*/ 226766 w 2082933"/>
                <a:gd name="connsiteY98" fmla="*/ 2108452 h 2383899"/>
                <a:gd name="connsiteX99" fmla="*/ 126104 w 2082933"/>
                <a:gd name="connsiteY99" fmla="*/ 2132788 h 2383899"/>
                <a:gd name="connsiteX100" fmla="*/ 126104 w 2082933"/>
                <a:gd name="connsiteY100" fmla="*/ 2083009 h 2383899"/>
                <a:gd name="connsiteX101" fmla="*/ 76326 w 2082933"/>
                <a:gd name="connsiteY101" fmla="*/ 2083009 h 2383899"/>
                <a:gd name="connsiteX102" fmla="*/ 0 w 2082933"/>
                <a:gd name="connsiteY102" fmla="*/ 2132788 h 2383899"/>
                <a:gd name="connsiteX103" fmla="*/ 0 w 2082933"/>
                <a:gd name="connsiteY103" fmla="*/ 2007786 h 2383899"/>
                <a:gd name="connsiteX104" fmla="*/ 126104 w 2082933"/>
                <a:gd name="connsiteY104" fmla="*/ 1982343 h 2383899"/>
                <a:gd name="connsiteX105" fmla="*/ 226766 w 2082933"/>
                <a:gd name="connsiteY105" fmla="*/ 1982343 h 2383899"/>
                <a:gd name="connsiteX106" fmla="*/ 502204 w 2082933"/>
                <a:gd name="connsiteY106" fmla="*/ 1806454 h 2383899"/>
                <a:gd name="connsiteX107" fmla="*/ 551982 w 2082933"/>
                <a:gd name="connsiteY107" fmla="*/ 1681451 h 2383899"/>
                <a:gd name="connsiteX108" fmla="*/ 803085 w 2082933"/>
                <a:gd name="connsiteY108" fmla="*/ 1631672 h 2383899"/>
                <a:gd name="connsiteX109" fmla="*/ 878305 w 2082933"/>
                <a:gd name="connsiteY109" fmla="*/ 1531006 h 2383899"/>
                <a:gd name="connsiteX110" fmla="*/ 929189 w 2082933"/>
                <a:gd name="connsiteY110" fmla="*/ 1406003 h 2383899"/>
                <a:gd name="connsiteX111" fmla="*/ 929189 w 2082933"/>
                <a:gd name="connsiteY111" fmla="*/ 1406003 h 2383899"/>
                <a:gd name="connsiteX112" fmla="*/ 978967 w 2082933"/>
                <a:gd name="connsiteY112" fmla="*/ 1355117 h 2383899"/>
                <a:gd name="connsiteX113" fmla="*/ 1054187 w 2082933"/>
                <a:gd name="connsiteY113" fmla="*/ 1305337 h 2383899"/>
                <a:gd name="connsiteX114" fmla="*/ 1079629 w 2082933"/>
                <a:gd name="connsiteY114" fmla="*/ 1254451 h 2383899"/>
                <a:gd name="connsiteX115" fmla="*/ 1154849 w 2082933"/>
                <a:gd name="connsiteY115" fmla="*/ 1154891 h 2383899"/>
                <a:gd name="connsiteX116" fmla="*/ 1154850 w 2082933"/>
                <a:gd name="connsiteY116" fmla="*/ 1154891 h 2383899"/>
                <a:gd name="connsiteX117" fmla="*/ 1179186 w 2082933"/>
                <a:gd name="connsiteY117" fmla="*/ 1104006 h 2383899"/>
                <a:gd name="connsiteX118" fmla="*/ 1204628 w 2082933"/>
                <a:gd name="connsiteY118" fmla="*/ 1079669 h 2383899"/>
                <a:gd name="connsiteX119" fmla="*/ 1279848 w 2082933"/>
                <a:gd name="connsiteY119" fmla="*/ 929223 h 2383899"/>
                <a:gd name="connsiteX120" fmla="*/ 1305291 w 2082933"/>
                <a:gd name="connsiteY120" fmla="*/ 778777 h 2383899"/>
                <a:gd name="connsiteX121" fmla="*/ 1230070 w 2082933"/>
                <a:gd name="connsiteY121" fmla="*/ 727891 h 2383899"/>
                <a:gd name="connsiteX122" fmla="*/ 1204628 w 2082933"/>
                <a:gd name="connsiteY122" fmla="*/ 753334 h 2383899"/>
                <a:gd name="connsiteX123" fmla="*/ 1179186 w 2082933"/>
                <a:gd name="connsiteY123" fmla="*/ 753334 h 2383899"/>
                <a:gd name="connsiteX124" fmla="*/ 1179186 w 2082933"/>
                <a:gd name="connsiteY124" fmla="*/ 703555 h 2383899"/>
                <a:gd name="connsiteX125" fmla="*/ 1230070 w 2082933"/>
                <a:gd name="connsiteY125" fmla="*/ 703555 h 2383899"/>
                <a:gd name="connsiteX126" fmla="*/ 1305291 w 2082933"/>
                <a:gd name="connsiteY126" fmla="*/ 652669 h 2383899"/>
                <a:gd name="connsiteX127" fmla="*/ 1380511 w 2082933"/>
                <a:gd name="connsiteY127" fmla="*/ 527666 h 2383899"/>
                <a:gd name="connsiteX128" fmla="*/ 1330734 w 2082933"/>
                <a:gd name="connsiteY128" fmla="*/ 452444 h 2383899"/>
                <a:gd name="connsiteX129" fmla="*/ 1330732 w 2082933"/>
                <a:gd name="connsiteY129" fmla="*/ 452444 h 2383899"/>
                <a:gd name="connsiteX130" fmla="*/ 1355068 w 2082933"/>
                <a:gd name="connsiteY130" fmla="*/ 401557 h 2383899"/>
                <a:gd name="connsiteX131" fmla="*/ 1330732 w 2082933"/>
                <a:gd name="connsiteY131" fmla="*/ 377220 h 2383899"/>
                <a:gd name="connsiteX132" fmla="*/ 1405952 w 2082933"/>
                <a:gd name="connsiteY132" fmla="*/ 326334 h 2383899"/>
                <a:gd name="connsiteX133" fmla="*/ 1430288 w 2082933"/>
                <a:gd name="connsiteY133" fmla="*/ 351777 h 2383899"/>
                <a:gd name="connsiteX134" fmla="*/ 1505508 w 2082933"/>
                <a:gd name="connsiteY134" fmla="*/ 326334 h 2383899"/>
                <a:gd name="connsiteX135" fmla="*/ 1556393 w 2082933"/>
                <a:gd name="connsiteY135" fmla="*/ 251111 h 2383899"/>
                <a:gd name="connsiteX136" fmla="*/ 1580728 w 2082933"/>
                <a:gd name="connsiteY136" fmla="*/ 175889 h 2383899"/>
                <a:gd name="connsiteX137" fmla="*/ 1580728 w 2082933"/>
                <a:gd name="connsiteY137" fmla="*/ 151552 h 2383899"/>
                <a:gd name="connsiteX138" fmla="*/ 1606171 w 2082933"/>
                <a:gd name="connsiteY138" fmla="*/ 100666 h 2383899"/>
                <a:gd name="connsiteX139" fmla="*/ 1655949 w 2082933"/>
                <a:gd name="connsiteY139" fmla="*/ 151552 h 2383899"/>
                <a:gd name="connsiteX140" fmla="*/ 1681391 w 2082933"/>
                <a:gd name="connsiteY140" fmla="*/ 126109 h 2383899"/>
                <a:gd name="connsiteX141" fmla="*/ 1706833 w 2082933"/>
                <a:gd name="connsiteY141" fmla="*/ 151552 h 2383899"/>
                <a:gd name="connsiteX142" fmla="*/ 1706833 w 2082933"/>
                <a:gd name="connsiteY142" fmla="*/ 175889 h 2383899"/>
                <a:gd name="connsiteX143" fmla="*/ 1681391 w 2082933"/>
                <a:gd name="connsiteY143" fmla="*/ 326334 h 2383899"/>
                <a:gd name="connsiteX144" fmla="*/ 1731169 w 2082933"/>
                <a:gd name="connsiteY144" fmla="*/ 351777 h 2383899"/>
                <a:gd name="connsiteX145" fmla="*/ 1782053 w 2082933"/>
                <a:gd name="connsiteY145" fmla="*/ 326334 h 2383899"/>
                <a:gd name="connsiteX146" fmla="*/ 1806389 w 2082933"/>
                <a:gd name="connsiteY146" fmla="*/ 276555 h 2383899"/>
                <a:gd name="connsiteX147" fmla="*/ 1881609 w 2082933"/>
                <a:gd name="connsiteY147" fmla="*/ 377220 h 2383899"/>
                <a:gd name="connsiteX148" fmla="*/ 1932493 w 2082933"/>
                <a:gd name="connsiteY148" fmla="*/ 326334 h 2383899"/>
                <a:gd name="connsiteX149" fmla="*/ 1982271 w 2082933"/>
                <a:gd name="connsiteY149" fmla="*/ 201332 h 2383899"/>
                <a:gd name="connsiteX150" fmla="*/ 1932493 w 2082933"/>
                <a:gd name="connsiteY150" fmla="*/ 126109 h 2383899"/>
                <a:gd name="connsiteX151" fmla="*/ 1881609 w 2082933"/>
                <a:gd name="connsiteY151" fmla="*/ 175889 h 2383899"/>
                <a:gd name="connsiteX152" fmla="*/ 1756611 w 2082933"/>
                <a:gd name="connsiteY152" fmla="*/ 201332 h 2383899"/>
                <a:gd name="connsiteX153" fmla="*/ 1806389 w 2082933"/>
                <a:gd name="connsiteY153" fmla="*/ 50886 h 2383899"/>
                <a:gd name="connsiteX154" fmla="*/ 1881609 w 2082933"/>
                <a:gd name="connsiteY154" fmla="*/ 0 h 2383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082933" h="2383899">
                  <a:moveTo>
                    <a:pt x="502205" y="1430340"/>
                  </a:moveTo>
                  <a:lnTo>
                    <a:pt x="476763" y="1481226"/>
                  </a:lnTo>
                  <a:lnTo>
                    <a:pt x="426985" y="1531006"/>
                  </a:lnTo>
                  <a:lnTo>
                    <a:pt x="426985" y="1556449"/>
                  </a:lnTo>
                  <a:lnTo>
                    <a:pt x="476763" y="1556449"/>
                  </a:lnTo>
                  <a:lnTo>
                    <a:pt x="476763" y="1580785"/>
                  </a:lnTo>
                  <a:lnTo>
                    <a:pt x="426985" y="1631671"/>
                  </a:lnTo>
                  <a:lnTo>
                    <a:pt x="326323" y="1656008"/>
                  </a:lnTo>
                  <a:lnTo>
                    <a:pt x="351765" y="1606228"/>
                  </a:lnTo>
                  <a:lnTo>
                    <a:pt x="377207" y="1580785"/>
                  </a:lnTo>
                  <a:lnTo>
                    <a:pt x="377207" y="1556449"/>
                  </a:lnTo>
                  <a:lnTo>
                    <a:pt x="326323" y="1580785"/>
                  </a:lnTo>
                  <a:lnTo>
                    <a:pt x="326323" y="1531006"/>
                  </a:lnTo>
                  <a:lnTo>
                    <a:pt x="401543" y="1455783"/>
                  </a:lnTo>
                  <a:lnTo>
                    <a:pt x="502205" y="1430340"/>
                  </a:lnTo>
                  <a:close/>
                  <a:moveTo>
                    <a:pt x="1881609" y="0"/>
                  </a:moveTo>
                  <a:lnTo>
                    <a:pt x="1932493" y="50886"/>
                  </a:lnTo>
                  <a:lnTo>
                    <a:pt x="1932493" y="76329"/>
                  </a:lnTo>
                  <a:lnTo>
                    <a:pt x="2007713" y="126109"/>
                  </a:lnTo>
                  <a:lnTo>
                    <a:pt x="2057491" y="126109"/>
                  </a:lnTo>
                  <a:lnTo>
                    <a:pt x="2082933" y="126109"/>
                  </a:lnTo>
                  <a:lnTo>
                    <a:pt x="2007713" y="226775"/>
                  </a:lnTo>
                  <a:lnTo>
                    <a:pt x="1957935" y="476780"/>
                  </a:lnTo>
                  <a:lnTo>
                    <a:pt x="1957935" y="577446"/>
                  </a:lnTo>
                  <a:lnTo>
                    <a:pt x="2007713" y="602889"/>
                  </a:lnTo>
                  <a:lnTo>
                    <a:pt x="2033155" y="652668"/>
                  </a:lnTo>
                  <a:lnTo>
                    <a:pt x="2057491" y="703554"/>
                  </a:lnTo>
                  <a:lnTo>
                    <a:pt x="2057491" y="778777"/>
                  </a:lnTo>
                  <a:lnTo>
                    <a:pt x="2033155" y="803114"/>
                  </a:lnTo>
                  <a:lnTo>
                    <a:pt x="2057491" y="828557"/>
                  </a:lnTo>
                  <a:lnTo>
                    <a:pt x="2033155" y="854000"/>
                  </a:lnTo>
                  <a:lnTo>
                    <a:pt x="2033155" y="878337"/>
                  </a:lnTo>
                  <a:lnTo>
                    <a:pt x="2082933" y="903780"/>
                  </a:lnTo>
                  <a:lnTo>
                    <a:pt x="2057491" y="953559"/>
                  </a:lnTo>
                  <a:lnTo>
                    <a:pt x="2082933" y="1004445"/>
                  </a:lnTo>
                  <a:lnTo>
                    <a:pt x="2033155" y="1104005"/>
                  </a:lnTo>
                  <a:lnTo>
                    <a:pt x="2057491" y="1104005"/>
                  </a:lnTo>
                  <a:lnTo>
                    <a:pt x="2057491" y="1154891"/>
                  </a:lnTo>
                  <a:lnTo>
                    <a:pt x="2007713" y="1179228"/>
                  </a:lnTo>
                  <a:lnTo>
                    <a:pt x="2007713" y="1204671"/>
                  </a:lnTo>
                  <a:lnTo>
                    <a:pt x="1957935" y="1279894"/>
                  </a:lnTo>
                  <a:lnTo>
                    <a:pt x="1957935" y="1330780"/>
                  </a:lnTo>
                  <a:lnTo>
                    <a:pt x="1907051" y="1355116"/>
                  </a:lnTo>
                  <a:lnTo>
                    <a:pt x="1881609" y="1380559"/>
                  </a:lnTo>
                  <a:lnTo>
                    <a:pt x="1857273" y="1355116"/>
                  </a:lnTo>
                  <a:lnTo>
                    <a:pt x="1857273" y="1406002"/>
                  </a:lnTo>
                  <a:lnTo>
                    <a:pt x="1806389" y="1380559"/>
                  </a:lnTo>
                  <a:lnTo>
                    <a:pt x="1806389" y="1380560"/>
                  </a:lnTo>
                  <a:lnTo>
                    <a:pt x="1831831" y="1430340"/>
                  </a:lnTo>
                  <a:lnTo>
                    <a:pt x="1782053" y="1455783"/>
                  </a:lnTo>
                  <a:lnTo>
                    <a:pt x="1756611" y="1481226"/>
                  </a:lnTo>
                  <a:lnTo>
                    <a:pt x="1731169" y="1505562"/>
                  </a:lnTo>
                  <a:lnTo>
                    <a:pt x="1756611" y="1531005"/>
                  </a:lnTo>
                  <a:lnTo>
                    <a:pt x="1706833" y="1531005"/>
                  </a:lnTo>
                  <a:lnTo>
                    <a:pt x="1681391" y="1556448"/>
                  </a:lnTo>
                  <a:lnTo>
                    <a:pt x="1706833" y="1556448"/>
                  </a:lnTo>
                  <a:lnTo>
                    <a:pt x="1706833" y="1580785"/>
                  </a:lnTo>
                  <a:lnTo>
                    <a:pt x="1681391" y="1580785"/>
                  </a:lnTo>
                  <a:lnTo>
                    <a:pt x="1706833" y="1606228"/>
                  </a:lnTo>
                  <a:lnTo>
                    <a:pt x="1681391" y="1681451"/>
                  </a:lnTo>
                  <a:lnTo>
                    <a:pt x="1631613" y="1656008"/>
                  </a:lnTo>
                  <a:lnTo>
                    <a:pt x="1556393" y="1656008"/>
                  </a:lnTo>
                  <a:lnTo>
                    <a:pt x="1505509" y="1631671"/>
                  </a:lnTo>
                  <a:lnTo>
                    <a:pt x="1481173" y="1656008"/>
                  </a:lnTo>
                  <a:lnTo>
                    <a:pt x="1505509" y="1681451"/>
                  </a:lnTo>
                  <a:lnTo>
                    <a:pt x="1455731" y="1706894"/>
                  </a:lnTo>
                  <a:lnTo>
                    <a:pt x="1380511" y="1857339"/>
                  </a:lnTo>
                  <a:lnTo>
                    <a:pt x="1405953" y="1932562"/>
                  </a:lnTo>
                  <a:lnTo>
                    <a:pt x="1405952" y="1932563"/>
                  </a:lnTo>
                  <a:lnTo>
                    <a:pt x="1405952" y="2007785"/>
                  </a:lnTo>
                  <a:lnTo>
                    <a:pt x="1355068" y="2208011"/>
                  </a:lnTo>
                  <a:lnTo>
                    <a:pt x="1279848" y="2334119"/>
                  </a:lnTo>
                  <a:lnTo>
                    <a:pt x="1254406" y="2358456"/>
                  </a:lnTo>
                  <a:lnTo>
                    <a:pt x="1204628" y="2358456"/>
                  </a:lnTo>
                  <a:lnTo>
                    <a:pt x="1179186" y="2383899"/>
                  </a:lnTo>
                  <a:lnTo>
                    <a:pt x="1154849" y="2358456"/>
                  </a:lnTo>
                  <a:lnTo>
                    <a:pt x="1129407" y="2308676"/>
                  </a:lnTo>
                  <a:lnTo>
                    <a:pt x="1103965" y="2334119"/>
                  </a:lnTo>
                  <a:lnTo>
                    <a:pt x="1103965" y="2383899"/>
                  </a:lnTo>
                  <a:lnTo>
                    <a:pt x="1028745" y="2334119"/>
                  </a:lnTo>
                  <a:lnTo>
                    <a:pt x="1028745" y="2283233"/>
                  </a:lnTo>
                  <a:lnTo>
                    <a:pt x="929189" y="2158231"/>
                  </a:lnTo>
                  <a:lnTo>
                    <a:pt x="853969" y="2132788"/>
                  </a:lnTo>
                  <a:lnTo>
                    <a:pt x="803085" y="2208011"/>
                  </a:lnTo>
                  <a:lnTo>
                    <a:pt x="753307" y="2208011"/>
                  </a:lnTo>
                  <a:lnTo>
                    <a:pt x="727865" y="2183674"/>
                  </a:lnTo>
                  <a:lnTo>
                    <a:pt x="652645" y="2233454"/>
                  </a:lnTo>
                  <a:lnTo>
                    <a:pt x="627203" y="2208011"/>
                  </a:lnTo>
                  <a:lnTo>
                    <a:pt x="627202" y="2208011"/>
                  </a:lnTo>
                  <a:lnTo>
                    <a:pt x="577424" y="2208011"/>
                  </a:lnTo>
                  <a:lnTo>
                    <a:pt x="551982" y="2132788"/>
                  </a:lnTo>
                  <a:lnTo>
                    <a:pt x="502204" y="2132788"/>
                  </a:lnTo>
                  <a:lnTo>
                    <a:pt x="502204" y="2183674"/>
                  </a:lnTo>
                  <a:lnTo>
                    <a:pt x="377206" y="2233454"/>
                  </a:lnTo>
                  <a:lnTo>
                    <a:pt x="377206" y="2183674"/>
                  </a:lnTo>
                  <a:lnTo>
                    <a:pt x="326322" y="2158231"/>
                  </a:lnTo>
                  <a:lnTo>
                    <a:pt x="351764" y="2083009"/>
                  </a:lnTo>
                  <a:lnTo>
                    <a:pt x="301986" y="2057566"/>
                  </a:lnTo>
                  <a:lnTo>
                    <a:pt x="226766" y="2108452"/>
                  </a:lnTo>
                  <a:lnTo>
                    <a:pt x="126104" y="2132788"/>
                  </a:lnTo>
                  <a:lnTo>
                    <a:pt x="126104" y="2083009"/>
                  </a:lnTo>
                  <a:lnTo>
                    <a:pt x="76326" y="2083009"/>
                  </a:lnTo>
                  <a:lnTo>
                    <a:pt x="0" y="2132788"/>
                  </a:lnTo>
                  <a:lnTo>
                    <a:pt x="0" y="2007786"/>
                  </a:lnTo>
                  <a:lnTo>
                    <a:pt x="126104" y="1982343"/>
                  </a:lnTo>
                  <a:lnTo>
                    <a:pt x="226766" y="1982343"/>
                  </a:lnTo>
                  <a:lnTo>
                    <a:pt x="502204" y="1806454"/>
                  </a:lnTo>
                  <a:lnTo>
                    <a:pt x="551982" y="1681451"/>
                  </a:lnTo>
                  <a:lnTo>
                    <a:pt x="803085" y="1631672"/>
                  </a:lnTo>
                  <a:lnTo>
                    <a:pt x="878305" y="1531006"/>
                  </a:lnTo>
                  <a:lnTo>
                    <a:pt x="929189" y="1406003"/>
                  </a:lnTo>
                  <a:lnTo>
                    <a:pt x="929189" y="1406003"/>
                  </a:lnTo>
                  <a:lnTo>
                    <a:pt x="978967" y="1355117"/>
                  </a:lnTo>
                  <a:lnTo>
                    <a:pt x="1054187" y="1305337"/>
                  </a:lnTo>
                  <a:lnTo>
                    <a:pt x="1079629" y="1254451"/>
                  </a:lnTo>
                  <a:lnTo>
                    <a:pt x="1154849" y="1154891"/>
                  </a:lnTo>
                  <a:lnTo>
                    <a:pt x="1154850" y="1154891"/>
                  </a:lnTo>
                  <a:lnTo>
                    <a:pt x="1179186" y="1104006"/>
                  </a:lnTo>
                  <a:lnTo>
                    <a:pt x="1204628" y="1079669"/>
                  </a:lnTo>
                  <a:lnTo>
                    <a:pt x="1279848" y="929223"/>
                  </a:lnTo>
                  <a:lnTo>
                    <a:pt x="1305291" y="778777"/>
                  </a:lnTo>
                  <a:lnTo>
                    <a:pt x="1230070" y="727891"/>
                  </a:lnTo>
                  <a:lnTo>
                    <a:pt x="1204628" y="753334"/>
                  </a:lnTo>
                  <a:lnTo>
                    <a:pt x="1179186" y="753334"/>
                  </a:lnTo>
                  <a:lnTo>
                    <a:pt x="1179186" y="703555"/>
                  </a:lnTo>
                  <a:lnTo>
                    <a:pt x="1230070" y="703555"/>
                  </a:lnTo>
                  <a:lnTo>
                    <a:pt x="1305291" y="652669"/>
                  </a:lnTo>
                  <a:lnTo>
                    <a:pt x="1380511" y="527666"/>
                  </a:lnTo>
                  <a:lnTo>
                    <a:pt x="1330734" y="452444"/>
                  </a:lnTo>
                  <a:lnTo>
                    <a:pt x="1330732" y="452444"/>
                  </a:lnTo>
                  <a:lnTo>
                    <a:pt x="1355068" y="401557"/>
                  </a:lnTo>
                  <a:lnTo>
                    <a:pt x="1330732" y="377220"/>
                  </a:lnTo>
                  <a:lnTo>
                    <a:pt x="1405952" y="326334"/>
                  </a:lnTo>
                  <a:lnTo>
                    <a:pt x="1430288" y="351777"/>
                  </a:lnTo>
                  <a:lnTo>
                    <a:pt x="1505508" y="326334"/>
                  </a:lnTo>
                  <a:lnTo>
                    <a:pt x="1556393" y="251111"/>
                  </a:lnTo>
                  <a:lnTo>
                    <a:pt x="1580728" y="175889"/>
                  </a:lnTo>
                  <a:lnTo>
                    <a:pt x="1580728" y="151552"/>
                  </a:lnTo>
                  <a:lnTo>
                    <a:pt x="1606171" y="100666"/>
                  </a:lnTo>
                  <a:lnTo>
                    <a:pt x="1655949" y="151552"/>
                  </a:lnTo>
                  <a:lnTo>
                    <a:pt x="1681391" y="126109"/>
                  </a:lnTo>
                  <a:lnTo>
                    <a:pt x="1706833" y="151552"/>
                  </a:lnTo>
                  <a:lnTo>
                    <a:pt x="1706833" y="175889"/>
                  </a:lnTo>
                  <a:lnTo>
                    <a:pt x="1681391" y="326334"/>
                  </a:lnTo>
                  <a:lnTo>
                    <a:pt x="1731169" y="351777"/>
                  </a:lnTo>
                  <a:lnTo>
                    <a:pt x="1782053" y="326334"/>
                  </a:lnTo>
                  <a:lnTo>
                    <a:pt x="1806389" y="276555"/>
                  </a:lnTo>
                  <a:lnTo>
                    <a:pt x="1881609" y="377220"/>
                  </a:lnTo>
                  <a:lnTo>
                    <a:pt x="1932493" y="326334"/>
                  </a:lnTo>
                  <a:lnTo>
                    <a:pt x="1982271" y="201332"/>
                  </a:lnTo>
                  <a:lnTo>
                    <a:pt x="1932493" y="126109"/>
                  </a:lnTo>
                  <a:lnTo>
                    <a:pt x="1881609" y="175889"/>
                  </a:lnTo>
                  <a:lnTo>
                    <a:pt x="1756611" y="201332"/>
                  </a:lnTo>
                  <a:lnTo>
                    <a:pt x="1806389" y="50886"/>
                  </a:lnTo>
                  <a:lnTo>
                    <a:pt x="1881609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  <a:extLst/>
          </p:spPr>
          <p:txBody>
            <a:bodyPr wrap="square" anchor="ctr">
              <a:noAutofit/>
            </a:bodyPr>
            <a:lstStyle/>
            <a:p>
              <a:endParaRPr lang="ja-JP" altLang="en-US"/>
            </a:p>
          </p:txBody>
        </p:sp>
        <p:sp>
          <p:nvSpPr>
            <p:cNvPr id="137" name="Freeform 148">
              <a:extLst>
                <a:ext uri="{FF2B5EF4-FFF2-40B4-BE49-F238E27FC236}">
                  <a16:creationId xmlns="" xmlns:a16="http://schemas.microsoft.com/office/drawing/2014/main" id="{A26D5A36-4096-48D1-8293-2AD8EECA9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195" y="476672"/>
              <a:ext cx="2534253" cy="2081902"/>
            </a:xfrm>
            <a:custGeom>
              <a:avLst/>
              <a:gdLst>
                <a:gd name="T0" fmla="*/ 114 w 2291"/>
                <a:gd name="T1" fmla="*/ 1588 h 1882"/>
                <a:gd name="T2" fmla="*/ 23 w 2291"/>
                <a:gd name="T3" fmla="*/ 1701 h 1882"/>
                <a:gd name="T4" fmla="*/ 0 w 2291"/>
                <a:gd name="T5" fmla="*/ 1860 h 1882"/>
                <a:gd name="T6" fmla="*/ 114 w 2291"/>
                <a:gd name="T7" fmla="*/ 1814 h 1882"/>
                <a:gd name="T8" fmla="*/ 182 w 2291"/>
                <a:gd name="T9" fmla="*/ 1746 h 1882"/>
                <a:gd name="T10" fmla="*/ 272 w 2291"/>
                <a:gd name="T11" fmla="*/ 1701 h 1882"/>
                <a:gd name="T12" fmla="*/ 386 w 2291"/>
                <a:gd name="T13" fmla="*/ 1814 h 1882"/>
                <a:gd name="T14" fmla="*/ 409 w 2291"/>
                <a:gd name="T15" fmla="*/ 1701 h 1882"/>
                <a:gd name="T16" fmla="*/ 272 w 2291"/>
                <a:gd name="T17" fmla="*/ 1565 h 1882"/>
                <a:gd name="T18" fmla="*/ 182 w 2291"/>
                <a:gd name="T19" fmla="*/ 1452 h 1882"/>
                <a:gd name="T20" fmla="*/ 318 w 2291"/>
                <a:gd name="T21" fmla="*/ 1316 h 1882"/>
                <a:gd name="T22" fmla="*/ 386 w 2291"/>
                <a:gd name="T23" fmla="*/ 1338 h 1882"/>
                <a:gd name="T24" fmla="*/ 409 w 2291"/>
                <a:gd name="T25" fmla="*/ 1384 h 1882"/>
                <a:gd name="T26" fmla="*/ 454 w 2291"/>
                <a:gd name="T27" fmla="*/ 1474 h 1882"/>
                <a:gd name="T28" fmla="*/ 567 w 2291"/>
                <a:gd name="T29" fmla="*/ 1452 h 1882"/>
                <a:gd name="T30" fmla="*/ 794 w 2291"/>
                <a:gd name="T31" fmla="*/ 1429 h 1882"/>
                <a:gd name="T32" fmla="*/ 907 w 2291"/>
                <a:gd name="T33" fmla="*/ 1542 h 1882"/>
                <a:gd name="T34" fmla="*/ 1089 w 2291"/>
                <a:gd name="T35" fmla="*/ 1746 h 1882"/>
                <a:gd name="T36" fmla="*/ 1225 w 2291"/>
                <a:gd name="T37" fmla="*/ 1882 h 1882"/>
                <a:gd name="T38" fmla="*/ 1270 w 2291"/>
                <a:gd name="T39" fmla="*/ 1724 h 1882"/>
                <a:gd name="T40" fmla="*/ 1679 w 2291"/>
                <a:gd name="T41" fmla="*/ 1474 h 1882"/>
                <a:gd name="T42" fmla="*/ 1792 w 2291"/>
                <a:gd name="T43" fmla="*/ 1520 h 1882"/>
                <a:gd name="T44" fmla="*/ 1928 w 2291"/>
                <a:gd name="T45" fmla="*/ 1497 h 1882"/>
                <a:gd name="T46" fmla="*/ 1996 w 2291"/>
                <a:gd name="T47" fmla="*/ 1542 h 1882"/>
                <a:gd name="T48" fmla="*/ 2223 w 2291"/>
                <a:gd name="T49" fmla="*/ 1497 h 1882"/>
                <a:gd name="T50" fmla="*/ 2178 w 2291"/>
                <a:gd name="T51" fmla="*/ 1452 h 1882"/>
                <a:gd name="T52" fmla="*/ 2155 w 2291"/>
                <a:gd name="T53" fmla="*/ 1361 h 1882"/>
                <a:gd name="T54" fmla="*/ 2132 w 2291"/>
                <a:gd name="T55" fmla="*/ 1247 h 1882"/>
                <a:gd name="T56" fmla="*/ 2246 w 2291"/>
                <a:gd name="T57" fmla="*/ 1021 h 1882"/>
                <a:gd name="T58" fmla="*/ 2291 w 2291"/>
                <a:gd name="T59" fmla="*/ 953 h 1882"/>
                <a:gd name="T60" fmla="*/ 2223 w 2291"/>
                <a:gd name="T61" fmla="*/ 975 h 1882"/>
                <a:gd name="T62" fmla="*/ 2064 w 2291"/>
                <a:gd name="T63" fmla="*/ 1066 h 1882"/>
                <a:gd name="T64" fmla="*/ 1883 w 2291"/>
                <a:gd name="T65" fmla="*/ 1021 h 1882"/>
                <a:gd name="T66" fmla="*/ 1815 w 2291"/>
                <a:gd name="T67" fmla="*/ 975 h 1882"/>
                <a:gd name="T68" fmla="*/ 1837 w 2291"/>
                <a:gd name="T69" fmla="*/ 907 h 1882"/>
                <a:gd name="T70" fmla="*/ 1747 w 2291"/>
                <a:gd name="T71" fmla="*/ 907 h 1882"/>
                <a:gd name="T72" fmla="*/ 1679 w 2291"/>
                <a:gd name="T73" fmla="*/ 885 h 1882"/>
                <a:gd name="T74" fmla="*/ 1588 w 2291"/>
                <a:gd name="T75" fmla="*/ 726 h 1882"/>
                <a:gd name="T76" fmla="*/ 1361 w 2291"/>
                <a:gd name="T77" fmla="*/ 363 h 1882"/>
                <a:gd name="T78" fmla="*/ 1270 w 2291"/>
                <a:gd name="T79" fmla="*/ 113 h 1882"/>
                <a:gd name="T80" fmla="*/ 1180 w 2291"/>
                <a:gd name="T81" fmla="*/ 45 h 1882"/>
                <a:gd name="T82" fmla="*/ 1044 w 2291"/>
                <a:gd name="T83" fmla="*/ 113 h 1882"/>
                <a:gd name="T84" fmla="*/ 1044 w 2291"/>
                <a:gd name="T85" fmla="*/ 476 h 1882"/>
                <a:gd name="T86" fmla="*/ 930 w 2291"/>
                <a:gd name="T87" fmla="*/ 726 h 1882"/>
                <a:gd name="T88" fmla="*/ 794 w 2291"/>
                <a:gd name="T89" fmla="*/ 817 h 1882"/>
                <a:gd name="T90" fmla="*/ 771 w 2291"/>
                <a:gd name="T91" fmla="*/ 907 h 1882"/>
                <a:gd name="T92" fmla="*/ 771 w 2291"/>
                <a:gd name="T93" fmla="*/ 1021 h 1882"/>
                <a:gd name="T94" fmla="*/ 635 w 2291"/>
                <a:gd name="T95" fmla="*/ 1134 h 1882"/>
                <a:gd name="T96" fmla="*/ 567 w 2291"/>
                <a:gd name="T97" fmla="*/ 1043 h 1882"/>
                <a:gd name="T98" fmla="*/ 409 w 2291"/>
                <a:gd name="T99" fmla="*/ 953 h 1882"/>
                <a:gd name="T100" fmla="*/ 340 w 2291"/>
                <a:gd name="T101" fmla="*/ 998 h 1882"/>
                <a:gd name="T102" fmla="*/ 386 w 2291"/>
                <a:gd name="T103" fmla="*/ 1134 h 1882"/>
                <a:gd name="T104" fmla="*/ 272 w 2291"/>
                <a:gd name="T105" fmla="*/ 1225 h 1882"/>
                <a:gd name="T106" fmla="*/ 204 w 2291"/>
                <a:gd name="T107" fmla="*/ 1225 h 1882"/>
                <a:gd name="T108" fmla="*/ 91 w 2291"/>
                <a:gd name="T109" fmla="*/ 1225 h 1882"/>
                <a:gd name="T110" fmla="*/ 68 w 2291"/>
                <a:gd name="T111" fmla="*/ 1316 h 1882"/>
                <a:gd name="T112" fmla="*/ 23 w 2291"/>
                <a:gd name="T113" fmla="*/ 1429 h 1882"/>
                <a:gd name="T114" fmla="*/ 46 w 2291"/>
                <a:gd name="T115" fmla="*/ 1497 h 1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1" h="1882">
                  <a:moveTo>
                    <a:pt x="68" y="1497"/>
                  </a:moveTo>
                  <a:lnTo>
                    <a:pt x="114" y="1588"/>
                  </a:lnTo>
                  <a:lnTo>
                    <a:pt x="91" y="1656"/>
                  </a:lnTo>
                  <a:lnTo>
                    <a:pt x="23" y="1701"/>
                  </a:lnTo>
                  <a:lnTo>
                    <a:pt x="0" y="1769"/>
                  </a:lnTo>
                  <a:lnTo>
                    <a:pt x="0" y="1860"/>
                  </a:lnTo>
                  <a:lnTo>
                    <a:pt x="46" y="1882"/>
                  </a:lnTo>
                  <a:lnTo>
                    <a:pt x="114" y="1814"/>
                  </a:lnTo>
                  <a:lnTo>
                    <a:pt x="159" y="1814"/>
                  </a:lnTo>
                  <a:lnTo>
                    <a:pt x="182" y="1746"/>
                  </a:lnTo>
                  <a:lnTo>
                    <a:pt x="227" y="1746"/>
                  </a:lnTo>
                  <a:lnTo>
                    <a:pt x="272" y="1701"/>
                  </a:lnTo>
                  <a:lnTo>
                    <a:pt x="318" y="1746"/>
                  </a:lnTo>
                  <a:lnTo>
                    <a:pt x="386" y="1814"/>
                  </a:lnTo>
                  <a:lnTo>
                    <a:pt x="454" y="1769"/>
                  </a:lnTo>
                  <a:lnTo>
                    <a:pt x="409" y="1701"/>
                  </a:lnTo>
                  <a:lnTo>
                    <a:pt x="340" y="1565"/>
                  </a:lnTo>
                  <a:lnTo>
                    <a:pt x="272" y="1565"/>
                  </a:lnTo>
                  <a:lnTo>
                    <a:pt x="227" y="1497"/>
                  </a:lnTo>
                  <a:lnTo>
                    <a:pt x="182" y="1452"/>
                  </a:lnTo>
                  <a:lnTo>
                    <a:pt x="250" y="1361"/>
                  </a:lnTo>
                  <a:lnTo>
                    <a:pt x="318" y="1316"/>
                  </a:lnTo>
                  <a:lnTo>
                    <a:pt x="340" y="1338"/>
                  </a:lnTo>
                  <a:lnTo>
                    <a:pt x="386" y="1338"/>
                  </a:lnTo>
                  <a:lnTo>
                    <a:pt x="431" y="1361"/>
                  </a:lnTo>
                  <a:lnTo>
                    <a:pt x="409" y="1384"/>
                  </a:lnTo>
                  <a:lnTo>
                    <a:pt x="454" y="1429"/>
                  </a:lnTo>
                  <a:lnTo>
                    <a:pt x="454" y="1474"/>
                  </a:lnTo>
                  <a:lnTo>
                    <a:pt x="477" y="1520"/>
                  </a:lnTo>
                  <a:lnTo>
                    <a:pt x="567" y="1452"/>
                  </a:lnTo>
                  <a:lnTo>
                    <a:pt x="681" y="1406"/>
                  </a:lnTo>
                  <a:lnTo>
                    <a:pt x="794" y="1429"/>
                  </a:lnTo>
                  <a:lnTo>
                    <a:pt x="862" y="1520"/>
                  </a:lnTo>
                  <a:lnTo>
                    <a:pt x="907" y="1542"/>
                  </a:lnTo>
                  <a:lnTo>
                    <a:pt x="975" y="1656"/>
                  </a:lnTo>
                  <a:lnTo>
                    <a:pt x="1089" y="1746"/>
                  </a:lnTo>
                  <a:lnTo>
                    <a:pt x="1202" y="1814"/>
                  </a:lnTo>
                  <a:lnTo>
                    <a:pt x="1225" y="1882"/>
                  </a:lnTo>
                  <a:lnTo>
                    <a:pt x="1293" y="1769"/>
                  </a:lnTo>
                  <a:lnTo>
                    <a:pt x="1270" y="1724"/>
                  </a:lnTo>
                  <a:lnTo>
                    <a:pt x="1452" y="1588"/>
                  </a:lnTo>
                  <a:lnTo>
                    <a:pt x="1679" y="1474"/>
                  </a:lnTo>
                  <a:lnTo>
                    <a:pt x="1769" y="1474"/>
                  </a:lnTo>
                  <a:lnTo>
                    <a:pt x="1792" y="1520"/>
                  </a:lnTo>
                  <a:lnTo>
                    <a:pt x="1905" y="1542"/>
                  </a:lnTo>
                  <a:lnTo>
                    <a:pt x="1928" y="1497"/>
                  </a:lnTo>
                  <a:lnTo>
                    <a:pt x="1996" y="1497"/>
                  </a:lnTo>
                  <a:lnTo>
                    <a:pt x="1996" y="1542"/>
                  </a:lnTo>
                  <a:lnTo>
                    <a:pt x="2087" y="1474"/>
                  </a:lnTo>
                  <a:lnTo>
                    <a:pt x="2223" y="1497"/>
                  </a:lnTo>
                  <a:lnTo>
                    <a:pt x="2246" y="1452"/>
                  </a:lnTo>
                  <a:lnTo>
                    <a:pt x="2178" y="1452"/>
                  </a:lnTo>
                  <a:lnTo>
                    <a:pt x="2109" y="1384"/>
                  </a:lnTo>
                  <a:lnTo>
                    <a:pt x="2155" y="1361"/>
                  </a:lnTo>
                  <a:lnTo>
                    <a:pt x="2178" y="1247"/>
                  </a:lnTo>
                  <a:lnTo>
                    <a:pt x="2132" y="1247"/>
                  </a:lnTo>
                  <a:lnTo>
                    <a:pt x="2132" y="1157"/>
                  </a:lnTo>
                  <a:lnTo>
                    <a:pt x="2246" y="1021"/>
                  </a:lnTo>
                  <a:lnTo>
                    <a:pt x="2246" y="998"/>
                  </a:lnTo>
                  <a:lnTo>
                    <a:pt x="2291" y="953"/>
                  </a:lnTo>
                  <a:lnTo>
                    <a:pt x="2291" y="907"/>
                  </a:lnTo>
                  <a:lnTo>
                    <a:pt x="2223" y="975"/>
                  </a:lnTo>
                  <a:lnTo>
                    <a:pt x="2155" y="998"/>
                  </a:lnTo>
                  <a:lnTo>
                    <a:pt x="2064" y="1066"/>
                  </a:lnTo>
                  <a:lnTo>
                    <a:pt x="1996" y="1066"/>
                  </a:lnTo>
                  <a:lnTo>
                    <a:pt x="1883" y="1021"/>
                  </a:lnTo>
                  <a:lnTo>
                    <a:pt x="1860" y="953"/>
                  </a:lnTo>
                  <a:lnTo>
                    <a:pt x="1815" y="975"/>
                  </a:lnTo>
                  <a:lnTo>
                    <a:pt x="1792" y="953"/>
                  </a:lnTo>
                  <a:lnTo>
                    <a:pt x="1837" y="907"/>
                  </a:lnTo>
                  <a:lnTo>
                    <a:pt x="1769" y="885"/>
                  </a:lnTo>
                  <a:lnTo>
                    <a:pt x="1747" y="907"/>
                  </a:lnTo>
                  <a:lnTo>
                    <a:pt x="1701" y="885"/>
                  </a:lnTo>
                  <a:lnTo>
                    <a:pt x="1679" y="885"/>
                  </a:lnTo>
                  <a:lnTo>
                    <a:pt x="1679" y="817"/>
                  </a:lnTo>
                  <a:lnTo>
                    <a:pt x="1588" y="726"/>
                  </a:lnTo>
                  <a:lnTo>
                    <a:pt x="1474" y="590"/>
                  </a:lnTo>
                  <a:lnTo>
                    <a:pt x="1361" y="363"/>
                  </a:lnTo>
                  <a:lnTo>
                    <a:pt x="1361" y="295"/>
                  </a:lnTo>
                  <a:lnTo>
                    <a:pt x="1270" y="113"/>
                  </a:lnTo>
                  <a:lnTo>
                    <a:pt x="1225" y="0"/>
                  </a:lnTo>
                  <a:lnTo>
                    <a:pt x="1180" y="45"/>
                  </a:lnTo>
                  <a:lnTo>
                    <a:pt x="1112" y="45"/>
                  </a:lnTo>
                  <a:lnTo>
                    <a:pt x="1044" y="113"/>
                  </a:lnTo>
                  <a:lnTo>
                    <a:pt x="1066" y="272"/>
                  </a:lnTo>
                  <a:lnTo>
                    <a:pt x="1044" y="476"/>
                  </a:lnTo>
                  <a:lnTo>
                    <a:pt x="953" y="590"/>
                  </a:lnTo>
                  <a:lnTo>
                    <a:pt x="930" y="726"/>
                  </a:lnTo>
                  <a:lnTo>
                    <a:pt x="885" y="794"/>
                  </a:lnTo>
                  <a:lnTo>
                    <a:pt x="794" y="817"/>
                  </a:lnTo>
                  <a:lnTo>
                    <a:pt x="771" y="862"/>
                  </a:lnTo>
                  <a:lnTo>
                    <a:pt x="771" y="907"/>
                  </a:lnTo>
                  <a:lnTo>
                    <a:pt x="749" y="953"/>
                  </a:lnTo>
                  <a:lnTo>
                    <a:pt x="771" y="1021"/>
                  </a:lnTo>
                  <a:lnTo>
                    <a:pt x="749" y="1066"/>
                  </a:lnTo>
                  <a:lnTo>
                    <a:pt x="635" y="1134"/>
                  </a:lnTo>
                  <a:lnTo>
                    <a:pt x="567" y="1089"/>
                  </a:lnTo>
                  <a:lnTo>
                    <a:pt x="567" y="1043"/>
                  </a:lnTo>
                  <a:lnTo>
                    <a:pt x="522" y="1066"/>
                  </a:lnTo>
                  <a:lnTo>
                    <a:pt x="409" y="953"/>
                  </a:lnTo>
                  <a:lnTo>
                    <a:pt x="363" y="953"/>
                  </a:lnTo>
                  <a:lnTo>
                    <a:pt x="340" y="998"/>
                  </a:lnTo>
                  <a:lnTo>
                    <a:pt x="386" y="1066"/>
                  </a:lnTo>
                  <a:lnTo>
                    <a:pt x="386" y="1134"/>
                  </a:lnTo>
                  <a:lnTo>
                    <a:pt x="318" y="1157"/>
                  </a:lnTo>
                  <a:lnTo>
                    <a:pt x="272" y="1225"/>
                  </a:lnTo>
                  <a:lnTo>
                    <a:pt x="250" y="1202"/>
                  </a:lnTo>
                  <a:lnTo>
                    <a:pt x="204" y="1225"/>
                  </a:lnTo>
                  <a:lnTo>
                    <a:pt x="136" y="1247"/>
                  </a:lnTo>
                  <a:lnTo>
                    <a:pt x="91" y="1225"/>
                  </a:lnTo>
                  <a:lnTo>
                    <a:pt x="68" y="1270"/>
                  </a:lnTo>
                  <a:lnTo>
                    <a:pt x="68" y="1316"/>
                  </a:lnTo>
                  <a:lnTo>
                    <a:pt x="23" y="1384"/>
                  </a:lnTo>
                  <a:lnTo>
                    <a:pt x="23" y="1429"/>
                  </a:lnTo>
                  <a:lnTo>
                    <a:pt x="46" y="1452"/>
                  </a:lnTo>
                  <a:lnTo>
                    <a:pt x="46" y="1497"/>
                  </a:lnTo>
                  <a:lnTo>
                    <a:pt x="68" y="149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8" name="フリーフォーム: 図形 1">
              <a:extLst>
                <a:ext uri="{FF2B5EF4-FFF2-40B4-BE49-F238E27FC236}">
                  <a16:creationId xmlns="" xmlns:a16="http://schemas.microsoft.com/office/drawing/2014/main" id="{0A54A268-AB0B-46AF-BDC7-6F40BB01F17F}"/>
                </a:ext>
              </a:extLst>
            </p:cNvPr>
            <p:cNvSpPr/>
            <p:nvPr/>
          </p:nvSpPr>
          <p:spPr>
            <a:xfrm>
              <a:off x="200405" y="3452464"/>
              <a:ext cx="2257425" cy="1590675"/>
            </a:xfrm>
            <a:custGeom>
              <a:avLst/>
              <a:gdLst>
                <a:gd name="connsiteX0" fmla="*/ 0 w 2257425"/>
                <a:gd name="connsiteY0" fmla="*/ 1590675 h 1590675"/>
                <a:gd name="connsiteX1" fmla="*/ 666750 w 2257425"/>
                <a:gd name="connsiteY1" fmla="*/ 1590675 h 1590675"/>
                <a:gd name="connsiteX2" fmla="*/ 2257425 w 2257425"/>
                <a:gd name="connsiteY2" fmla="*/ 0 h 159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7425" h="1590675">
                  <a:moveTo>
                    <a:pt x="0" y="1590675"/>
                  </a:moveTo>
                  <a:lnTo>
                    <a:pt x="666750" y="1590675"/>
                  </a:lnTo>
                  <a:lnTo>
                    <a:pt x="2257425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 145">
              <a:extLst>
                <a:ext uri="{FF2B5EF4-FFF2-40B4-BE49-F238E27FC236}">
                  <a16:creationId xmlns="" xmlns:a16="http://schemas.microsoft.com/office/drawing/2014/main" id="{087EB533-4313-4223-8717-43697329A10C}"/>
                </a:ext>
              </a:extLst>
            </p:cNvPr>
            <p:cNvSpPr/>
            <p:nvPr/>
          </p:nvSpPr>
          <p:spPr>
            <a:xfrm>
              <a:off x="3629165" y="5184252"/>
              <a:ext cx="132912" cy="209558"/>
            </a:xfrm>
            <a:custGeom>
              <a:avLst/>
              <a:gdLst>
                <a:gd name="connsiteX0" fmla="*/ 3093720 w 4572000"/>
                <a:gd name="connsiteY0" fmla="*/ 0 h 7208520"/>
                <a:gd name="connsiteX1" fmla="*/ 1905000 w 4572000"/>
                <a:gd name="connsiteY1" fmla="*/ 868680 h 7208520"/>
                <a:gd name="connsiteX2" fmla="*/ 1737360 w 4572000"/>
                <a:gd name="connsiteY2" fmla="*/ 1935480 h 7208520"/>
                <a:gd name="connsiteX3" fmla="*/ 2286000 w 4572000"/>
                <a:gd name="connsiteY3" fmla="*/ 2560320 h 7208520"/>
                <a:gd name="connsiteX4" fmla="*/ 472440 w 4572000"/>
                <a:gd name="connsiteY4" fmla="*/ 4373880 h 7208520"/>
                <a:gd name="connsiteX5" fmla="*/ 594360 w 4572000"/>
                <a:gd name="connsiteY5" fmla="*/ 4831080 h 7208520"/>
                <a:gd name="connsiteX6" fmla="*/ 0 w 4572000"/>
                <a:gd name="connsiteY6" fmla="*/ 6400800 h 7208520"/>
                <a:gd name="connsiteX7" fmla="*/ 396240 w 4572000"/>
                <a:gd name="connsiteY7" fmla="*/ 7208520 h 7208520"/>
                <a:gd name="connsiteX8" fmla="*/ 807720 w 4572000"/>
                <a:gd name="connsiteY8" fmla="*/ 5227320 h 7208520"/>
                <a:gd name="connsiteX9" fmla="*/ 2011680 w 4572000"/>
                <a:gd name="connsiteY9" fmla="*/ 4876800 h 7208520"/>
                <a:gd name="connsiteX10" fmla="*/ 2407920 w 4572000"/>
                <a:gd name="connsiteY10" fmla="*/ 4130040 h 7208520"/>
                <a:gd name="connsiteX11" fmla="*/ 3794760 w 4572000"/>
                <a:gd name="connsiteY11" fmla="*/ 3352800 h 7208520"/>
                <a:gd name="connsiteX12" fmla="*/ 4572000 w 4572000"/>
                <a:gd name="connsiteY12" fmla="*/ 2103120 h 7208520"/>
                <a:gd name="connsiteX13" fmla="*/ 3749040 w 4572000"/>
                <a:gd name="connsiteY13" fmla="*/ 1691640 h 7208520"/>
                <a:gd name="connsiteX14" fmla="*/ 3444240 w 4572000"/>
                <a:gd name="connsiteY14" fmla="*/ 914400 h 7208520"/>
                <a:gd name="connsiteX15" fmla="*/ 3489960 w 4572000"/>
                <a:gd name="connsiteY15" fmla="*/ 167640 h 7208520"/>
                <a:gd name="connsiteX16" fmla="*/ 3093720 w 4572000"/>
                <a:gd name="connsiteY16" fmla="*/ 0 h 720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72000" h="7208520">
                  <a:moveTo>
                    <a:pt x="3093720" y="0"/>
                  </a:moveTo>
                  <a:lnTo>
                    <a:pt x="1905000" y="868680"/>
                  </a:lnTo>
                  <a:lnTo>
                    <a:pt x="1737360" y="1935480"/>
                  </a:lnTo>
                  <a:lnTo>
                    <a:pt x="2286000" y="2560320"/>
                  </a:lnTo>
                  <a:lnTo>
                    <a:pt x="472440" y="4373880"/>
                  </a:lnTo>
                  <a:lnTo>
                    <a:pt x="594360" y="4831080"/>
                  </a:lnTo>
                  <a:lnTo>
                    <a:pt x="0" y="6400800"/>
                  </a:lnTo>
                  <a:lnTo>
                    <a:pt x="396240" y="7208520"/>
                  </a:lnTo>
                  <a:lnTo>
                    <a:pt x="807720" y="5227320"/>
                  </a:lnTo>
                  <a:lnTo>
                    <a:pt x="2011680" y="4876800"/>
                  </a:lnTo>
                  <a:lnTo>
                    <a:pt x="2407920" y="4130040"/>
                  </a:lnTo>
                  <a:lnTo>
                    <a:pt x="3794760" y="3352800"/>
                  </a:lnTo>
                  <a:lnTo>
                    <a:pt x="4572000" y="2103120"/>
                  </a:lnTo>
                  <a:lnTo>
                    <a:pt x="3749040" y="1691640"/>
                  </a:lnTo>
                  <a:lnTo>
                    <a:pt x="3444240" y="914400"/>
                  </a:lnTo>
                  <a:lnTo>
                    <a:pt x="3489960" y="167640"/>
                  </a:lnTo>
                  <a:lnTo>
                    <a:pt x="309372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7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比例</a:t>
            </a:r>
            <a:r>
              <a:rPr lang="ja-JP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代表</a:t>
            </a:r>
            <a:r>
              <a:rPr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選出</a:t>
            </a:r>
            <a:endParaRPr lang="ja-JP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8" name="角丸四角形 157"/>
          <p:cNvSpPr/>
          <p:nvPr/>
        </p:nvSpPr>
        <p:spPr>
          <a:xfrm>
            <a:off x="678396" y="2159882"/>
            <a:ext cx="7920000" cy="25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全国</a:t>
            </a:r>
            <a:r>
              <a:rPr kumimoji="1"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</a:t>
            </a:r>
            <a:r>
              <a:rPr kumimoji="1" lang="en-US" altLang="ja-JP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50</a:t>
            </a:r>
            <a:r>
              <a:rPr kumimoji="1"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名が</a:t>
            </a:r>
            <a:endParaRPr kumimoji="1" lang="en-US" altLang="ja-JP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選ばれます</a:t>
            </a:r>
            <a:endParaRPr kumimoji="1" lang="ja-JP" alt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62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\\10.66.163.2\default\選挙課啓発係\B  うんきょう\26部会\5 出前授業・模擬投票　ホームページフォーム\08 校正・納品物\モデル\0319 追加作成依頼\送付画像\投票所入場整理券・投票用紙\参院選投票用紙（比例代表選出）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632" y="1628800"/>
            <a:ext cx="3078924" cy="504000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比例代表選出</a:t>
            </a:r>
            <a:endParaRPr lang="ja-JP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678396" y="2159882"/>
            <a:ext cx="7920000" cy="25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候補者名もしく</a:t>
            </a:r>
            <a:r>
              <a:rPr lang="ja-JP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</a:p>
          <a:p>
            <a:pPr algn="ctr"/>
            <a:r>
              <a:rPr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政党等名称を書きます</a:t>
            </a:r>
            <a:endParaRPr lang="ja-JP" alt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853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6656"/>
            <a:ext cx="9017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77434"/>
              </p:ext>
            </p:extLst>
          </p:nvPr>
        </p:nvGraphicFramePr>
        <p:xfrm>
          <a:off x="323528" y="764706"/>
          <a:ext cx="8568950" cy="5832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66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64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64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6459"/>
                <a:gridCol w="12064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64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2405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選挙種別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2019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2020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2021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2022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2023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617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衆議院議員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en-US" altLang="ja-JP" sz="20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　　　　　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617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参議院議員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年おき半数改選</a:t>
                      </a:r>
                      <a:endParaRPr kumimoji="1" lang="ja-JP" altLang="en-US" sz="16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4058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都知事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0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4058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都議会議員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0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4058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区長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0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24058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区議会議員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0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星 5 4"/>
          <p:cNvSpPr/>
          <p:nvPr/>
        </p:nvSpPr>
        <p:spPr>
          <a:xfrm>
            <a:off x="3203848" y="2636912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星 5 5"/>
          <p:cNvSpPr/>
          <p:nvPr/>
        </p:nvSpPr>
        <p:spPr>
          <a:xfrm>
            <a:off x="4410782" y="3501008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星 5 9"/>
          <p:cNvSpPr/>
          <p:nvPr/>
        </p:nvSpPr>
        <p:spPr>
          <a:xfrm>
            <a:off x="6804248" y="2661030"/>
            <a:ext cx="504056" cy="432048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星 5 10"/>
          <p:cNvSpPr/>
          <p:nvPr/>
        </p:nvSpPr>
        <p:spPr>
          <a:xfrm>
            <a:off x="5616115" y="1844824"/>
            <a:ext cx="504056" cy="432048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星 5 11"/>
          <p:cNvSpPr/>
          <p:nvPr/>
        </p:nvSpPr>
        <p:spPr>
          <a:xfrm>
            <a:off x="5616115" y="4365104"/>
            <a:ext cx="504056" cy="432048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星 5 13"/>
          <p:cNvSpPr/>
          <p:nvPr/>
        </p:nvSpPr>
        <p:spPr>
          <a:xfrm>
            <a:off x="7956376" y="5917624"/>
            <a:ext cx="504056" cy="432048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星 5 15"/>
          <p:cNvSpPr/>
          <p:nvPr/>
        </p:nvSpPr>
        <p:spPr>
          <a:xfrm>
            <a:off x="5616115" y="5174936"/>
            <a:ext cx="504056" cy="432048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星 5 12"/>
          <p:cNvSpPr/>
          <p:nvPr/>
        </p:nvSpPr>
        <p:spPr>
          <a:xfrm>
            <a:off x="2951820" y="5942696"/>
            <a:ext cx="504056" cy="432048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2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動画視聴</a:t>
            </a:r>
            <a:endParaRPr kumimoji="1" lang="en-US" altLang="ja-JP" sz="7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（選挙のススメ）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851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491"/>
    </mc:Choice>
    <mc:Fallback xmlns="">
      <p:transition advTm="37491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108504" cy="1143000"/>
          </a:xfrm>
        </p:spPr>
        <p:txBody>
          <a:bodyPr>
            <a:noAutofit/>
          </a:bodyPr>
          <a:lstStyle/>
          <a:p>
            <a:pPr lvl="0"/>
            <a:r>
              <a:rPr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終わりではなく始まり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416169"/>
              </p:ext>
            </p:extLst>
          </p:nvPr>
        </p:nvGraphicFramePr>
        <p:xfrm>
          <a:off x="26248" y="1268760"/>
          <a:ext cx="864096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グループ化 8"/>
          <p:cNvGrpSpPr/>
          <p:nvPr/>
        </p:nvGrpSpPr>
        <p:grpSpPr>
          <a:xfrm>
            <a:off x="3203848" y="3795544"/>
            <a:ext cx="5665557" cy="3062456"/>
            <a:chOff x="3203848" y="3795544"/>
            <a:chExt cx="5665557" cy="3062456"/>
          </a:xfrm>
        </p:grpSpPr>
        <p:sp>
          <p:nvSpPr>
            <p:cNvPr id="5" name="図形 4"/>
            <p:cNvSpPr/>
            <p:nvPr/>
          </p:nvSpPr>
          <p:spPr>
            <a:xfrm rot="10800000">
              <a:off x="3203848" y="3795544"/>
              <a:ext cx="4968552" cy="3062456"/>
            </a:xfrm>
            <a:prstGeom prst="swooshArrow">
              <a:avLst>
                <a:gd name="adj1" fmla="val 25000"/>
                <a:gd name="adj2" fmla="val 25000"/>
              </a:avLst>
            </a:pr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グループ化 7"/>
            <p:cNvGrpSpPr/>
            <p:nvPr/>
          </p:nvGrpSpPr>
          <p:grpSpPr>
            <a:xfrm>
              <a:off x="3995936" y="5326772"/>
              <a:ext cx="4873469" cy="1284934"/>
              <a:chOff x="3995936" y="5326772"/>
              <a:chExt cx="4873469" cy="1284934"/>
            </a:xfrm>
          </p:grpSpPr>
          <p:sp>
            <p:nvSpPr>
              <p:cNvPr id="7" name="円/楕円 6"/>
              <p:cNvSpPr/>
              <p:nvPr/>
            </p:nvSpPr>
            <p:spPr>
              <a:xfrm>
                <a:off x="5653451" y="5326772"/>
                <a:ext cx="559496" cy="559496"/>
              </a:xfrm>
              <a:prstGeom prst="ellipse">
                <a:avLst/>
              </a:prstGeom>
              <a:gradFill>
                <a:gsLst>
                  <a:gs pos="0">
                    <a:srgbClr val="FFFF00"/>
                  </a:gs>
                  <a:gs pos="80000">
                    <a:schemeClr val="accent5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</a:gra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" name="テキスト ボックス 3"/>
              <p:cNvSpPr txBox="1"/>
              <p:nvPr/>
            </p:nvSpPr>
            <p:spPr>
              <a:xfrm>
                <a:off x="3995936" y="5903820"/>
                <a:ext cx="48734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選挙の結果を見守る</a:t>
                </a:r>
                <a:endParaRPr kumimoji="1" lang="ja-JP" altLang="en-US" sz="40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49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8816"/>
    </mc:Choice>
    <mc:Fallback xmlns="">
      <p:transition advTm="158816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4746" y="18864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情報を集める方法は？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 bwMode="gray">
          <a:xfrm>
            <a:off x="323528" y="1653153"/>
            <a:ext cx="2700000" cy="1512000"/>
          </a:xfrm>
          <a:prstGeom prst="rect">
            <a:avLst/>
          </a:prstGeom>
          <a:solidFill>
            <a:srgbClr val="FFB9B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選挙ポスター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 bwMode="gray">
          <a:xfrm>
            <a:off x="3254944" y="1650901"/>
            <a:ext cx="2700000" cy="1512000"/>
          </a:xfrm>
          <a:prstGeom prst="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dirty="0" smtClean="0">
                <a:solidFill>
                  <a:srgbClr val="0070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選挙公報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gray">
          <a:xfrm>
            <a:off x="6156472" y="1642393"/>
            <a:ext cx="2700000" cy="1512000"/>
          </a:xfrm>
          <a:prstGeom prst="rect">
            <a:avLst/>
          </a:prstGeom>
          <a:solidFill>
            <a:srgbClr val="66FF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国政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・知事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  <a:endParaRPr lang="en-US" altLang="ja-JP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政見放送</a:t>
            </a:r>
          </a:p>
        </p:txBody>
      </p:sp>
      <p:sp>
        <p:nvSpPr>
          <p:cNvPr id="7" name="正方形/長方形 6"/>
          <p:cNvSpPr/>
          <p:nvPr/>
        </p:nvSpPr>
        <p:spPr bwMode="gray">
          <a:xfrm>
            <a:off x="332036" y="3218266"/>
            <a:ext cx="2700000" cy="1512000"/>
          </a:xfrm>
          <a:prstGeom prst="rect">
            <a:avLst/>
          </a:prstGeom>
          <a:solidFill>
            <a:srgbClr val="9933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街頭演説・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街宣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</a:t>
            </a:r>
          </a:p>
        </p:txBody>
      </p:sp>
      <p:sp>
        <p:nvSpPr>
          <p:cNvPr id="8" name="正方形/長方形 7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dirty="0">
              <a:solidFill>
                <a:srgbClr val="007033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gray">
          <a:xfrm>
            <a:off x="6156176" y="3239269"/>
            <a:ext cx="2700000" cy="1512000"/>
          </a:xfrm>
          <a:prstGeom prst="rect">
            <a:avLst/>
          </a:prstGeom>
          <a:solidFill>
            <a:srgbClr val="33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や政党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ビラ・はがき等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gray">
          <a:xfrm>
            <a:off x="334780" y="4781234"/>
            <a:ext cx="2700000" cy="151200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候補者・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政党の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ＨＰや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ＳＮＳ等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 bwMode="gray">
          <a:xfrm>
            <a:off x="3272974" y="4781234"/>
            <a:ext cx="2700000" cy="1512000"/>
          </a:xfrm>
          <a:prstGeom prst="rect">
            <a:avLst/>
          </a:prstGeom>
          <a:solidFill>
            <a:srgbClr val="0000FF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テレビ・新聞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のマスメディア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による報道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6156176" y="4781234"/>
            <a:ext cx="2700000" cy="151200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上の情報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Picture 2" descr="C:\Users\T0521154\Desktop\net_senky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65" y="4962479"/>
            <a:ext cx="1501559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0521154\Desktop\senkyo_c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228769"/>
            <a:ext cx="1222618" cy="14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T0521154\Desktop\tv_jikkyou_chuke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0" y="4962479"/>
            <a:ext cx="1201008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T0521154\Desktop\zei_eta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0" y="4962479"/>
            <a:ext cx="1454127" cy="12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T0521154\Desktop\kubari_chiras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1" y="3243237"/>
            <a:ext cx="1453639" cy="14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T0521154\Desktop\shinbun_m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47" y="1628800"/>
            <a:ext cx="1336799" cy="15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T0521154\Desktop\政見放送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197" y="1832544"/>
            <a:ext cx="1319261" cy="141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友達や身近な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ひとに聞く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508121"/>
            <a:ext cx="1083693" cy="122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2.bp.blogspot.com/-EvAEgJgx5A0/V34vPgngwcI/AAAAAAAA8JI/dcZNCQ0AAPc4SoBVdwLvbyIjT26J1iqegCLcB/s800/senkyo_keijiban_poste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001" y="1832544"/>
            <a:ext cx="2131557" cy="178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8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5215"/>
    </mc:Choice>
    <mc:Fallback xmlns="">
      <p:transition advTm="55215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投票先を選ぶ基準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5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119527"/>
              </p:ext>
            </p:extLst>
          </p:nvPr>
        </p:nvGraphicFramePr>
        <p:xfrm>
          <a:off x="518865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019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50426"/>
    </mc:Choice>
    <mc:Fallback xmlns="">
      <p:transition advTm="1150426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116633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さいごに</a:t>
            </a:r>
            <a:r>
              <a:rPr kumimoji="1" lang="en-US" altLang="ja-JP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0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089724"/>
              </p:ext>
            </p:extLst>
          </p:nvPr>
        </p:nvGraphicFramePr>
        <p:xfrm>
          <a:off x="0" y="1268760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630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6534"/>
    </mc:Choice>
    <mc:Fallback xmlns="">
      <p:transition advTm="3653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10.224.175.2\default\選挙課啓発係\O 模擬投票・出前授業\H31\スライド作成用資料とか\参院選ポスター画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1985"/>
            <a:ext cx="4824536" cy="682339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39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0.224.175.2\default\選挙課啓発係\O 模擬投票・出前授業\H31\スライド作成用資料とか\ポスター掲示場写真\ポスター掲示場（サイズ圧縮済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148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0" y="5589240"/>
            <a:ext cx="9144001" cy="12687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ポスター掲示場</a:t>
            </a:r>
            <a:endParaRPr kumimoji="1" lang="ja-JP" altLang="en-US" sz="4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256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835697" y="332656"/>
            <a:ext cx="7146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前回の参院選、</a:t>
            </a:r>
            <a:r>
              <a:rPr lang="en-US" altLang="ja-JP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歳の投票率はどれくらい？</a:t>
            </a:r>
            <a:endParaRPr lang="en-US" altLang="ja-JP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60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7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595" y="5938311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7" y="76139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396044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484784"/>
            <a:ext cx="3960440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ちなみに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歳は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53.80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％でした。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どちらも、都道府県で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第　</a:t>
            </a:r>
            <a:r>
              <a:rPr lang="en-US" altLang="ja-JP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位</a:t>
            </a:r>
            <a:endParaRPr lang="en-US" altLang="ja-JP" sz="6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しかし、平成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衆議院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議員選挙では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歳は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48.97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％、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歳は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38.64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％でした。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539552" y="4114810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約６０％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004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86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0298"/>
    </mc:Choice>
    <mc:Fallback xmlns="">
      <p:transition advTm="110298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9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6418</TotalTime>
  <Words>942</Words>
  <Application>Microsoft Office PowerPoint</Application>
  <PresentationFormat>画面に合わせる (4:3)</PresentationFormat>
  <Paragraphs>274</Paragraphs>
  <Slides>47</Slides>
  <Notes>27</Notes>
  <HiddenSlides>0</HiddenSlides>
  <MMClips>0</MMClips>
  <ScaleCrop>false</ScaleCrop>
  <HeadingPairs>
    <vt:vector size="4" baseType="variant">
      <vt:variant>
        <vt:lpstr>テーマ</vt:lpstr>
      </vt:variant>
      <vt:variant>
        <vt:i4>4</vt:i4>
      </vt:variant>
      <vt:variant>
        <vt:lpstr>スライド タイトル</vt:lpstr>
      </vt:variant>
      <vt:variant>
        <vt:i4>47</vt:i4>
      </vt:variant>
    </vt:vector>
  </HeadingPairs>
  <TitlesOfParts>
    <vt:vector size="51" baseType="lpstr">
      <vt:lpstr>Office ​​テーマ</vt:lpstr>
      <vt:lpstr>1_Office ​​テーマ</vt:lpstr>
      <vt:lpstr>2_Office ​​テーマ</vt:lpstr>
      <vt:lpstr>7_Office ​​テーマ</vt:lpstr>
      <vt:lpstr>選挙のはなしをしよう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投票率が低いとどうなる？</vt:lpstr>
      <vt:lpstr>PowerPoint プレゼンテーション</vt:lpstr>
      <vt:lpstr>PowerPoint プレゼンテーション</vt:lpstr>
      <vt:lpstr>選挙の歴史をみてみよう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投票までのながれ</vt:lpstr>
      <vt:lpstr>入場整理券を受け取る</vt:lpstr>
      <vt:lpstr>入場整理券</vt:lpstr>
      <vt:lpstr>投票所へ行きます</vt:lpstr>
      <vt:lpstr>受付をします</vt:lpstr>
      <vt:lpstr>投票できるかの確認</vt:lpstr>
      <vt:lpstr>投票用紙の交付</vt:lpstr>
      <vt:lpstr>投票記載台</vt:lpstr>
      <vt:lpstr>投票箱</vt:lpstr>
      <vt:lpstr>見守る人がいます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終わりではなく始まり</vt:lpstr>
      <vt:lpstr>情報を集める方法は？</vt:lpstr>
      <vt:lpstr>投票先を選ぶ基準</vt:lpstr>
      <vt:lpstr>さいごに…</vt:lpstr>
    </vt:vector>
  </TitlesOfParts>
  <Company>TAIMS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そのとき、あなたはどうする？</dc:title>
  <dc:creator>東京都</dc:creator>
  <cp:lastModifiedBy>東京都</cp:lastModifiedBy>
  <cp:revision>382</cp:revision>
  <cp:lastPrinted>2019-01-04T02:14:27Z</cp:lastPrinted>
  <dcterms:created xsi:type="dcterms:W3CDTF">2015-06-05T06:25:16Z</dcterms:created>
  <dcterms:modified xsi:type="dcterms:W3CDTF">2019-11-28T06:31:06Z</dcterms:modified>
</cp:coreProperties>
</file>