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1" r:id="rId2"/>
    <p:sldId id="336" r:id="rId3"/>
    <p:sldId id="294" r:id="rId4"/>
    <p:sldId id="296" r:id="rId5"/>
    <p:sldId id="297" r:id="rId6"/>
    <p:sldId id="309" r:id="rId7"/>
    <p:sldId id="311" r:id="rId8"/>
    <p:sldId id="312" r:id="rId9"/>
    <p:sldId id="304" r:id="rId10"/>
    <p:sldId id="307" r:id="rId11"/>
    <p:sldId id="306" r:id="rId12"/>
    <p:sldId id="365" r:id="rId13"/>
    <p:sldId id="350" r:id="rId14"/>
    <p:sldId id="289" r:id="rId15"/>
    <p:sldId id="345" r:id="rId16"/>
    <p:sldId id="347" r:id="rId17"/>
    <p:sldId id="348" r:id="rId18"/>
    <p:sldId id="362" r:id="rId19"/>
    <p:sldId id="363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66" r:id="rId28"/>
    <p:sldId id="360" r:id="rId29"/>
    <p:sldId id="339" r:id="rId30"/>
    <p:sldId id="367" r:id="rId31"/>
    <p:sldId id="340" r:id="rId32"/>
    <p:sldId id="263" r:id="rId33"/>
    <p:sldId id="290" r:id="rId34"/>
    <p:sldId id="291" r:id="rId35"/>
    <p:sldId id="361" r:id="rId36"/>
    <p:sldId id="293" r:id="rId3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380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notesViewPr>
    <p:cSldViewPr>
      <p:cViewPr varScale="1">
        <p:scale>
          <a:sx n="52" d="100"/>
          <a:sy n="52" d="100"/>
        </p:scale>
        <p:origin x="-298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4132B1D-0488-483F-BC04-4D88B28EBC51}" type="presOf" srcId="{29198D05-D267-47AF-B1D4-83227D722F23}" destId="{A31F6E76-4AEE-4BA3-A6B0-FF4E936C153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28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年夏の参院選から！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0A2742EC-058B-411C-9E44-D16DC4A0EEDD}" type="presOf" srcId="{25C18C88-0DF1-4ADA-983B-A271B2B0D57B}" destId="{FB3FF6D7-67B7-4746-BC3B-09B05F0558AF}" srcOrd="0" destOrd="0" presId="urn:microsoft.com/office/officeart/2005/8/layout/vProcess5"/>
    <dgm:cxn modelId="{5C3F47A3-DAED-4217-B60F-377BD5CADA43}" type="presOf" srcId="{49A5501C-A252-426B-A9A2-F1F4FC17D36E}" destId="{256F9D99-35F7-4924-BE27-CDD27CB3082C}" srcOrd="0" destOrd="0" presId="urn:microsoft.com/office/officeart/2005/8/layout/vProcess5"/>
    <dgm:cxn modelId="{E05BE485-CD73-48F9-812B-75C49D0FCE88}" type="presOf" srcId="{F0A5CD41-8750-4D89-B232-5A20669509EF}" destId="{144C3E03-D16E-49D4-90D4-91066C466A47}" srcOrd="0" destOrd="0" presId="urn:microsoft.com/office/officeart/2005/8/layout/vProcess5"/>
    <dgm:cxn modelId="{C682EF06-A813-4975-8578-7A66C6233D68}" type="presOf" srcId="{F0A5CD41-8750-4D89-B232-5A20669509EF}" destId="{21B5BFA1-590F-4DF6-992B-D24CA1F17027}" srcOrd="1" destOrd="0" presId="urn:microsoft.com/office/officeart/2005/8/layout/vProcess5"/>
    <dgm:cxn modelId="{9F3F713A-CABA-4BB8-AFEB-5F0C9F9AC634}" type="presOf" srcId="{94A5BF19-5E51-4CF6-B98E-B7B47F865007}" destId="{F4ABBB9C-124F-45F8-9706-7CA529401780}" srcOrd="0" destOrd="0" presId="urn:microsoft.com/office/officeart/2005/8/layout/vProcess5"/>
    <dgm:cxn modelId="{E74895CC-1400-42EF-9F0D-C42B69E042EB}" type="presOf" srcId="{A4E94BEF-814C-4CFF-916B-E8D860197EFB}" destId="{6FAE6D29-876E-43A6-A9DE-87F906CBCD0C}" srcOrd="0" destOrd="0" presId="urn:microsoft.com/office/officeart/2005/8/layout/vProcess5"/>
    <dgm:cxn modelId="{C7CA770F-34DE-49FD-BBA4-D3C34FF1F038}" type="presOf" srcId="{99E5DDE9-41EC-4F06-B536-6E32FD86BAB5}" destId="{2AC572B4-B953-45A5-AA26-79322F0926D2}" srcOrd="1" destOrd="0" presId="urn:microsoft.com/office/officeart/2005/8/layout/vProcess5"/>
    <dgm:cxn modelId="{50923970-8814-4209-90EF-DA3659483E6F}" type="presOf" srcId="{E3186624-4F18-42F5-84E3-60D65F41E8D2}" destId="{B0226CF0-90F9-450D-8CDC-5C247697A713}" srcOrd="1" destOrd="0" presId="urn:microsoft.com/office/officeart/2005/8/layout/vProcess5"/>
    <dgm:cxn modelId="{0B971B52-C17B-40E5-9BEF-0FD93FDB7C38}" type="presOf" srcId="{99E5DDE9-41EC-4F06-B536-6E32FD86BAB5}" destId="{5E58E2FB-892A-46A9-AC0B-829893287881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30A16F7D-D8AA-45CD-8E04-E4035AF10C85}" type="presOf" srcId="{87A2EACC-4A0F-46FA-902E-2AFA5F97FD2F}" destId="{FB3B141E-13C0-4A32-82CA-5E834921F8FB}" srcOrd="1" destOrd="0" presId="urn:microsoft.com/office/officeart/2005/8/layout/vProcess5"/>
    <dgm:cxn modelId="{5146A2D3-F0D3-462A-9D13-45E5DA60BA38}" type="presOf" srcId="{87A2EACC-4A0F-46FA-902E-2AFA5F97FD2F}" destId="{3EF9B617-1BD3-4BC7-B73D-4D9F04B46EA6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E0CA30B0-7E33-48DA-99B4-722913EC2A73}" type="presOf" srcId="{E3186624-4F18-42F5-84E3-60D65F41E8D2}" destId="{68C3E53A-150F-446A-ABB4-AB6D2AB20D63}" srcOrd="0" destOrd="0" presId="urn:microsoft.com/office/officeart/2005/8/layout/vProcess5"/>
    <dgm:cxn modelId="{E01CDBCB-C7C5-46C5-A487-E2CC25884D6B}" type="presParOf" srcId="{6FAE6D29-876E-43A6-A9DE-87F906CBCD0C}" destId="{695367C6-1A97-40E4-A356-010B818B984C}" srcOrd="0" destOrd="0" presId="urn:microsoft.com/office/officeart/2005/8/layout/vProcess5"/>
    <dgm:cxn modelId="{442D92C7-0E41-4C3D-9138-CD486BF1AEB2}" type="presParOf" srcId="{6FAE6D29-876E-43A6-A9DE-87F906CBCD0C}" destId="{68C3E53A-150F-446A-ABB4-AB6D2AB20D63}" srcOrd="1" destOrd="0" presId="urn:microsoft.com/office/officeart/2005/8/layout/vProcess5"/>
    <dgm:cxn modelId="{2387103A-F7B7-4D28-868C-CFB09017C8A7}" type="presParOf" srcId="{6FAE6D29-876E-43A6-A9DE-87F906CBCD0C}" destId="{3EF9B617-1BD3-4BC7-B73D-4D9F04B46EA6}" srcOrd="2" destOrd="0" presId="urn:microsoft.com/office/officeart/2005/8/layout/vProcess5"/>
    <dgm:cxn modelId="{07B1A205-2439-414B-ADDB-DD31AAAA7AE3}" type="presParOf" srcId="{6FAE6D29-876E-43A6-A9DE-87F906CBCD0C}" destId="{5E58E2FB-892A-46A9-AC0B-829893287881}" srcOrd="3" destOrd="0" presId="urn:microsoft.com/office/officeart/2005/8/layout/vProcess5"/>
    <dgm:cxn modelId="{6048DFC6-84FE-4D77-8150-F05256371719}" type="presParOf" srcId="{6FAE6D29-876E-43A6-A9DE-87F906CBCD0C}" destId="{144C3E03-D16E-49D4-90D4-91066C466A47}" srcOrd="4" destOrd="0" presId="urn:microsoft.com/office/officeart/2005/8/layout/vProcess5"/>
    <dgm:cxn modelId="{11A67FFF-BA62-4A26-8BD9-CF4CA40EB883}" type="presParOf" srcId="{6FAE6D29-876E-43A6-A9DE-87F906CBCD0C}" destId="{F4ABBB9C-124F-45F8-9706-7CA529401780}" srcOrd="5" destOrd="0" presId="urn:microsoft.com/office/officeart/2005/8/layout/vProcess5"/>
    <dgm:cxn modelId="{F136AA15-C771-4A72-AAA5-A0D94B2C2ED0}" type="presParOf" srcId="{6FAE6D29-876E-43A6-A9DE-87F906CBCD0C}" destId="{256F9D99-35F7-4924-BE27-CDD27CB3082C}" srcOrd="6" destOrd="0" presId="urn:microsoft.com/office/officeart/2005/8/layout/vProcess5"/>
    <dgm:cxn modelId="{88E6EF95-6FD9-4955-AC00-D47ABE42EAAB}" type="presParOf" srcId="{6FAE6D29-876E-43A6-A9DE-87F906CBCD0C}" destId="{FB3FF6D7-67B7-4746-BC3B-09B05F0558AF}" srcOrd="7" destOrd="0" presId="urn:microsoft.com/office/officeart/2005/8/layout/vProcess5"/>
    <dgm:cxn modelId="{0285B30A-9172-402B-8F75-229B79466AE4}" type="presParOf" srcId="{6FAE6D29-876E-43A6-A9DE-87F906CBCD0C}" destId="{B0226CF0-90F9-450D-8CDC-5C247697A713}" srcOrd="8" destOrd="0" presId="urn:microsoft.com/office/officeart/2005/8/layout/vProcess5"/>
    <dgm:cxn modelId="{D039BA83-30D4-456A-95AC-91297989E316}" type="presParOf" srcId="{6FAE6D29-876E-43A6-A9DE-87F906CBCD0C}" destId="{FB3B141E-13C0-4A32-82CA-5E834921F8FB}" srcOrd="9" destOrd="0" presId="urn:microsoft.com/office/officeart/2005/8/layout/vProcess5"/>
    <dgm:cxn modelId="{3E5AF4F6-DF22-44A2-A1FF-70766BF723A5}" type="presParOf" srcId="{6FAE6D29-876E-43A6-A9DE-87F906CBCD0C}" destId="{2AC572B4-B953-45A5-AA26-79322F0926D2}" srcOrd="10" destOrd="0" presId="urn:microsoft.com/office/officeart/2005/8/layout/vProcess5"/>
    <dgm:cxn modelId="{D8769988-EEF2-448A-B3BB-F8E1812EEF7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2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kumimoji="1" lang="ja-JP" alt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無記名（誰に投票したか、ほかの人にはわからない）</a:t>
          </a:r>
          <a:endParaRPr kumimoji="1" lang="ja-JP" altLang="en-US" sz="2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kumimoji="1" lang="ja-JP" alt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一人一票</a:t>
          </a:r>
          <a:endParaRPr kumimoji="1" lang="ja-JP" altLang="en-US" sz="32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C7579DD-28E0-4824-B9A6-740CBC42371E}">
      <dgm:prSet phldrT="[テキスト]" custT="1"/>
      <dgm:spPr/>
      <dgm:t>
        <a:bodyPr/>
        <a:lstStyle/>
        <a:p>
          <a:r>
            <a:rPr kumimoji="1" lang="ja-JP" alt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性別、お金、障害の有無で差別されない</a:t>
          </a:r>
          <a:endParaRPr kumimoji="1" lang="ja-JP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E172CB6-A635-49E3-A8A3-EB0104C72535}" type="sibTrans" cxnId="{1A2CA203-9AD4-461E-BE02-C21228BFFE1C}">
      <dgm:prSet/>
      <dgm:spPr/>
      <dgm:t>
        <a:bodyPr/>
        <a:lstStyle/>
        <a:p>
          <a:endParaRPr kumimoji="1" lang="ja-JP" altLang="en-US"/>
        </a:p>
      </dgm:t>
    </dgm:pt>
    <dgm:pt modelId="{A55C1C2E-984E-45A4-A0CF-ECD67B1C6AB5}" type="parTrans" cxnId="{1A2CA203-9AD4-461E-BE02-C21228BFFE1C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46566" custScaleY="114116" custLinFactNeighborX="-47301" custLinFactNeighborY="-10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46566" custScaleY="114116" custLinFactNeighborX="46197" custLinFactNeighborY="-10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45484" custScaleY="114116" custLinFactNeighborX="-47842" custLinFactNeighborY="8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46567" custScaleY="114116" custLinFactNeighborX="46197" custLinFactNeighborY="8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43EB9911-8773-47F6-9459-DA77050301EA}" type="presOf" srcId="{CC7579DD-28E0-4824-B9A6-740CBC42371E}" destId="{D1836F62-4A66-4C5E-AEAE-02F65B139363}" srcOrd="0" destOrd="1" presId="urn:microsoft.com/office/officeart/2005/8/layout/matrix3"/>
    <dgm:cxn modelId="{1A2CA203-9AD4-461E-BE02-C21228BFFE1C}" srcId="{7DF2A07E-EDEB-48E8-9D93-DCD78C0FCA45}" destId="{CC7579DD-28E0-4824-B9A6-740CBC42371E}" srcOrd="0" destOrd="0" parTransId="{A55C1C2E-984E-45A4-A0CF-ECD67B1C6AB5}" sibTransId="{AE172CB6-A635-49E3-A8A3-EB0104C72535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自分で考える</a:t>
          </a:r>
          <a:endParaRPr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604EB209-0661-438F-A69E-EEE9B1F90EAB}" type="presOf" srcId="{3A057A2B-F9FB-493C-BFCC-5C1BF676852F}" destId="{DB129BB9-E020-4CB6-B6BB-E5B490FAF42D}" srcOrd="0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1CE68155-6659-40ED-BC26-4077F768468F}" type="presOf" srcId="{48F132E9-0121-4579-AB8B-28C4FEF4AC57}" destId="{8F0F6099-8E07-4F0D-8D59-48CE02D73837}" srcOrd="0" destOrd="0" presId="urn:microsoft.com/office/officeart/2005/8/layout/venn1"/>
    <dgm:cxn modelId="{9616674E-CD21-4865-B090-1B5153A515B7}" type="presOf" srcId="{CE5D8DC0-1931-4D01-A481-7FF8BA328C44}" destId="{8E18C64F-6190-4218-B2FE-D598C46EDD86}" srcOrd="1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0E4AF7FD-DCB3-49AA-AD8E-CD2D960402D8}" type="presOf" srcId="{48F132E9-0121-4579-AB8B-28C4FEF4AC57}" destId="{D337D19D-C592-4C08-9006-0007DBEA849D}" srcOrd="1" destOrd="0" presId="urn:microsoft.com/office/officeart/2005/8/layout/venn1"/>
    <dgm:cxn modelId="{2BCCE4BD-5CFC-4022-A4BA-AEB58F240031}" type="presOf" srcId="{A2EE7E70-B9FF-4163-BBF2-A9D867D84DDD}" destId="{411AE7C8-3A13-4717-B405-C647CB532132}" srcOrd="0" destOrd="0" presId="urn:microsoft.com/office/officeart/2005/8/layout/venn1"/>
    <dgm:cxn modelId="{FE09EC30-64EF-47DA-A4A1-9996F91B59F8}" type="presOf" srcId="{CE5D8DC0-1931-4D01-A481-7FF8BA328C44}" destId="{A50B1EC1-C219-4F90-A740-E5388DC95C54}" srcOrd="0" destOrd="0" presId="urn:microsoft.com/office/officeart/2005/8/layout/venn1"/>
    <dgm:cxn modelId="{728CA72A-3528-46A9-8E11-DBC356C095C0}" type="presOf" srcId="{A2EE7E70-B9FF-4163-BBF2-A9D867D84DDD}" destId="{72C76DFA-D4C6-4AD3-B9E9-7F9B2672E2D8}" srcOrd="1" destOrd="0" presId="urn:microsoft.com/office/officeart/2005/8/layout/venn1"/>
    <dgm:cxn modelId="{D71494C4-E942-45BC-BD5C-69CDDE1BB91D}" type="presParOf" srcId="{DB129BB9-E020-4CB6-B6BB-E5B490FAF42D}" destId="{8F0F6099-8E07-4F0D-8D59-48CE02D73837}" srcOrd="0" destOrd="0" presId="urn:microsoft.com/office/officeart/2005/8/layout/venn1"/>
    <dgm:cxn modelId="{B7141A36-A436-4813-92A2-81357467D427}" type="presParOf" srcId="{DB129BB9-E020-4CB6-B6BB-E5B490FAF42D}" destId="{D337D19D-C592-4C08-9006-0007DBEA849D}" srcOrd="1" destOrd="0" presId="urn:microsoft.com/office/officeart/2005/8/layout/venn1"/>
    <dgm:cxn modelId="{738024C1-9A46-4FFF-B31B-F0C734A55A6E}" type="presParOf" srcId="{DB129BB9-E020-4CB6-B6BB-E5B490FAF42D}" destId="{411AE7C8-3A13-4717-B405-C647CB532132}" srcOrd="2" destOrd="0" presId="urn:microsoft.com/office/officeart/2005/8/layout/venn1"/>
    <dgm:cxn modelId="{A9D1E692-2BE2-4F5B-9A3B-0A9360F370AD}" type="presParOf" srcId="{DB129BB9-E020-4CB6-B6BB-E5B490FAF42D}" destId="{72C76DFA-D4C6-4AD3-B9E9-7F9B2672E2D8}" srcOrd="3" destOrd="0" presId="urn:microsoft.com/office/officeart/2005/8/layout/venn1"/>
    <dgm:cxn modelId="{6493365C-2F9C-4FE1-9C3B-4C5503E6F943}" type="presParOf" srcId="{DB129BB9-E020-4CB6-B6BB-E5B490FAF42D}" destId="{A50B1EC1-C219-4F90-A740-E5388DC95C54}" srcOrd="4" destOrd="0" presId="urn:microsoft.com/office/officeart/2005/8/layout/venn1"/>
    <dgm:cxn modelId="{40F6F695-465D-4713-95A5-46B4D1C9FDDD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en-US" altLang="ja-JP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C29FFC-1517-4456-A287-F2FF438518C6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150A6E25-AEC0-489B-98DE-9BE1E3218EF4}" type="presOf" srcId="{29198D05-D267-47AF-B1D4-83227D722F23}" destId="{A31F6E76-4AEE-4BA3-A6B0-FF4E936C1532}" srcOrd="0" destOrd="0" presId="urn:microsoft.com/office/officeart/2005/8/layout/vList5"/>
    <dgm:cxn modelId="{C980BDB8-F16A-4397-B629-61DACB2BA66A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57ED88BE-6510-467D-9C5D-D36331C4115D}" type="presParOf" srcId="{A31F6E76-4AEE-4BA3-A6B0-FF4E936C1532}" destId="{941CF521-DB4D-4F50-8BA6-DCDDBAA41D0B}" srcOrd="0" destOrd="0" presId="urn:microsoft.com/office/officeart/2005/8/layout/vList5"/>
    <dgm:cxn modelId="{355DF752-B54C-4916-858B-52A11D8849C6}" type="presParOf" srcId="{941CF521-DB4D-4F50-8BA6-DCDDBAA41D0B}" destId="{AC073904-E356-416E-84A2-A034B2E3CC9A}" srcOrd="0" destOrd="0" presId="urn:microsoft.com/office/officeart/2005/8/layout/vList5"/>
    <dgm:cxn modelId="{79B27AEB-3F4E-4F2C-A9A9-8479AA226801}" type="presParOf" srcId="{A31F6E76-4AEE-4BA3-A6B0-FF4E936C1532}" destId="{259842C1-87BC-4ED8-9BC1-9FB97144FF02}" srcOrd="1" destOrd="0" presId="urn:microsoft.com/office/officeart/2005/8/layout/vList5"/>
    <dgm:cxn modelId="{99A4104C-6F37-497A-904E-229680BF5016}" type="presParOf" srcId="{A31F6E76-4AEE-4BA3-A6B0-FF4E936C1532}" destId="{04EA5A46-AAB6-4F60-B24D-4F71B34408FB}" srcOrd="2" destOrd="0" presId="urn:microsoft.com/office/officeart/2005/8/layout/vList5"/>
    <dgm:cxn modelId="{505648E2-FE6B-4886-8F52-0A9D2C72C8DF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28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年夏の参院選から！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467551" y="145235"/>
          <a:ext cx="3252359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性別、お金、障害の有無で差別されない</a:t>
          </a:r>
          <a:endParaRPr kumimoji="1" lang="ja-JP" alt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1167" y="268851"/>
        <a:ext cx="3005127" cy="2285048"/>
      </dsp:txXfrm>
    </dsp:sp>
    <dsp:sp modelId="{7E13BD18-3E94-4815-B00F-8E892A832DF1}">
      <dsp:nvSpPr>
        <dsp:cNvPr id="0" name=""/>
        <dsp:cNvSpPr/>
      </dsp:nvSpPr>
      <dsp:spPr>
        <a:xfrm>
          <a:off x="4932046" y="145235"/>
          <a:ext cx="3252359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一人一票</a:t>
          </a:r>
          <a:endParaRPr kumimoji="1" lang="ja-JP" altLang="en-US" sz="32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055662" y="268851"/>
        <a:ext cx="3005127" cy="2285048"/>
      </dsp:txXfrm>
    </dsp:sp>
    <dsp:sp modelId="{07E31112-AADA-42AD-A1C7-7BA4AE390678}">
      <dsp:nvSpPr>
        <dsp:cNvPr id="0" name=""/>
        <dsp:cNvSpPr/>
      </dsp:nvSpPr>
      <dsp:spPr>
        <a:xfrm>
          <a:off x="467551" y="2953549"/>
          <a:ext cx="3228349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無記名（誰に投票したか、ほかの人にはわからない）</a:t>
          </a:r>
          <a:endParaRPr kumimoji="1" lang="ja-JP" alt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1167" y="3077165"/>
        <a:ext cx="2981117" cy="2285048"/>
      </dsp:txXfrm>
    </dsp:sp>
    <dsp:sp modelId="{272A1547-C5F4-440B-A1B0-9CC8837FDC1F}">
      <dsp:nvSpPr>
        <dsp:cNvPr id="0" name=""/>
        <dsp:cNvSpPr/>
      </dsp:nvSpPr>
      <dsp:spPr>
        <a:xfrm>
          <a:off x="4932035" y="2953549"/>
          <a:ext cx="3252381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055651" y="3077165"/>
        <a:ext cx="3005149" cy="2285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自分で考える</a:t>
          </a:r>
          <a:endParaRPr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2986036" y="153309"/>
          <a:ext cx="3171926" cy="31719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08960" y="708396"/>
        <a:ext cx="2326079" cy="1427366"/>
      </dsp:txXfrm>
    </dsp:sp>
    <dsp:sp modelId="{411AE7C8-3A13-4717-B405-C647CB532132}">
      <dsp:nvSpPr>
        <dsp:cNvPr id="0" name=""/>
        <dsp:cNvSpPr/>
      </dsp:nvSpPr>
      <dsp:spPr>
        <a:xfrm>
          <a:off x="4130573" y="2135763"/>
          <a:ext cx="3171926" cy="31719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100654" y="2955178"/>
        <a:ext cx="1903155" cy="1744559"/>
      </dsp:txXfrm>
    </dsp:sp>
    <dsp:sp modelId="{A50B1EC1-C219-4F90-A740-E5388DC95C54}">
      <dsp:nvSpPr>
        <dsp:cNvPr id="0" name=""/>
        <dsp:cNvSpPr/>
      </dsp:nvSpPr>
      <dsp:spPr>
        <a:xfrm>
          <a:off x="1841499" y="2135763"/>
          <a:ext cx="3171926" cy="31719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140189" y="2955178"/>
        <a:ext cx="1903155" cy="17445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621" cy="493237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3" y="0"/>
            <a:ext cx="2918621" cy="493237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1502"/>
            <a:ext cx="2918621" cy="49323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3" y="9371502"/>
            <a:ext cx="2918621" cy="49323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6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2" tIns="45314" rIns="90632" bIns="453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632" tIns="45314" rIns="90632" bIns="453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1" cy="493316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4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4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774" algn="l"/>
                <a:tab pos="445321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774" algn="l"/>
                <a:tab pos="445321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31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46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7" y="274644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3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62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6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2019/1/4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3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1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4869160"/>
            <a:ext cx="4680520" cy="1512168"/>
          </a:xfrm>
        </p:spPr>
        <p:txBody>
          <a:bodyPr>
            <a:normAutofit/>
          </a:bodyPr>
          <a:lstStyle/>
          <a:p>
            <a:pPr algn="l"/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70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東京都立田無特別支援</a:t>
            </a:r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6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の衆議院議員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選挙の投票率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925506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４０歳代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4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衆院選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の年代別投票率</a:t>
            </a:r>
            <a:r>
              <a:rPr lang="en-US" altLang="ja-JP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（１０人中）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03565" y="237621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390715" y="2321585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995936" y="2376210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635900" y="2391989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315200" y="237621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/>
          <p:cNvSpPr/>
          <p:nvPr/>
        </p:nvSpPr>
        <p:spPr>
          <a:xfrm>
            <a:off x="919589" y="1739812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マイル 18"/>
          <p:cNvSpPr/>
          <p:nvPr/>
        </p:nvSpPr>
        <p:spPr>
          <a:xfrm>
            <a:off x="2555776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211960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マイル 20"/>
          <p:cNvSpPr/>
          <p:nvPr/>
        </p:nvSpPr>
        <p:spPr>
          <a:xfrm>
            <a:off x="5796136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マイル 21"/>
          <p:cNvSpPr/>
          <p:nvPr/>
        </p:nvSpPr>
        <p:spPr>
          <a:xfrm>
            <a:off x="7452320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386246" y="492597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995936" y="4880855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2602270" y="42613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4217442" y="427789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 bwMode="gray">
          <a:xfrm>
            <a:off x="329010" y="2487957"/>
            <a:ext cx="8496944" cy="1200329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 </a:t>
            </a:r>
            <a:r>
              <a:rPr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5.5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人くらい</a:t>
            </a:r>
            <a:endParaRPr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スマイル 30"/>
          <p:cNvSpPr/>
          <p:nvPr/>
        </p:nvSpPr>
        <p:spPr>
          <a:xfrm>
            <a:off x="7483316" y="4293096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5868144" y="4293096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635900" y="490941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7308304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673552" y="491607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スマイル 29"/>
          <p:cNvSpPr/>
          <p:nvPr/>
        </p:nvSpPr>
        <p:spPr>
          <a:xfrm>
            <a:off x="889576" y="4279672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325464" y="1549831"/>
            <a:ext cx="8508570" cy="5098942"/>
          </a:xfrm>
          <a:custGeom>
            <a:avLst/>
            <a:gdLst>
              <a:gd name="connsiteX0" fmla="*/ 0 w 8508570"/>
              <a:gd name="connsiteY0" fmla="*/ 15498 h 5098942"/>
              <a:gd name="connsiteX1" fmla="*/ 0 w 8508570"/>
              <a:gd name="connsiteY1" fmla="*/ 5098942 h 5098942"/>
              <a:gd name="connsiteX2" fmla="*/ 1782305 w 8508570"/>
              <a:gd name="connsiteY2" fmla="*/ 5098942 h 5098942"/>
              <a:gd name="connsiteX3" fmla="*/ 1797804 w 8508570"/>
              <a:gd name="connsiteY3" fmla="*/ 2634711 h 5098942"/>
              <a:gd name="connsiteX4" fmla="*/ 8508570 w 8508570"/>
              <a:gd name="connsiteY4" fmla="*/ 2650210 h 5098942"/>
              <a:gd name="connsiteX5" fmla="*/ 8493072 w 8508570"/>
              <a:gd name="connsiteY5" fmla="*/ 0 h 5098942"/>
              <a:gd name="connsiteX6" fmla="*/ 0 w 8508570"/>
              <a:gd name="connsiteY6" fmla="*/ 15498 h 50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8570" h="5098942">
                <a:moveTo>
                  <a:pt x="0" y="15498"/>
                </a:moveTo>
                <a:lnTo>
                  <a:pt x="0" y="5098942"/>
                </a:lnTo>
                <a:lnTo>
                  <a:pt x="1782305" y="5098942"/>
                </a:lnTo>
                <a:cubicBezTo>
                  <a:pt x="1787471" y="4277532"/>
                  <a:pt x="1792638" y="3456121"/>
                  <a:pt x="1797804" y="2634711"/>
                </a:cubicBezTo>
                <a:lnTo>
                  <a:pt x="8508570" y="2650210"/>
                </a:lnTo>
                <a:lnTo>
                  <a:pt x="8493072" y="0"/>
                </a:lnTo>
                <a:lnTo>
                  <a:pt x="0" y="1549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4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衆院選</a:t>
            </a: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の年代別投票率</a:t>
            </a:r>
            <a:r>
              <a:rPr lang="en-US" altLang="ja-JP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（１０人中）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611560" y="2376211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178071" y="2387884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995936" y="2376210"/>
            <a:ext cx="1152128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/>
          <p:cNvSpPr/>
          <p:nvPr/>
        </p:nvSpPr>
        <p:spPr>
          <a:xfrm>
            <a:off x="755576" y="1739812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マイル 18"/>
          <p:cNvSpPr/>
          <p:nvPr/>
        </p:nvSpPr>
        <p:spPr>
          <a:xfrm>
            <a:off x="2394095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211960" y="1743917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611560" y="490090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827584" y="425282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267744" y="4925971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3995936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2411760" y="42613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4211960" y="427789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マイル 30"/>
          <p:cNvSpPr/>
          <p:nvPr/>
        </p:nvSpPr>
        <p:spPr>
          <a:xfrm>
            <a:off x="7524328" y="42613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5940152" y="4293096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724128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7380312" y="4941168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7308304" y="2391989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マイル 37"/>
          <p:cNvSpPr/>
          <p:nvPr/>
        </p:nvSpPr>
        <p:spPr>
          <a:xfrm>
            <a:off x="7524328" y="173230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 bwMode="gray">
          <a:xfrm>
            <a:off x="467544" y="1628800"/>
            <a:ext cx="5040560" cy="255454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　</a:t>
            </a:r>
            <a:endParaRPr lang="en-US" altLang="ja-JP" sz="8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くらい</a:t>
            </a:r>
            <a:endParaRPr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731123" y="2365522"/>
            <a:ext cx="1152128" cy="16561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5947147" y="1720739"/>
            <a:ext cx="720080" cy="64807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" name="正方形/長方形 2"/>
          <p:cNvSpPr/>
          <p:nvPr/>
        </p:nvSpPr>
        <p:spPr bwMode="gray">
          <a:xfrm>
            <a:off x="611560" y="9087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若い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人は選挙に</a:t>
            </a:r>
            <a:endParaRPr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行かない！</a:t>
            </a:r>
            <a:endParaRPr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爆発 2 5"/>
          <p:cNvSpPr/>
          <p:nvPr/>
        </p:nvSpPr>
        <p:spPr>
          <a:xfrm>
            <a:off x="899592" y="3202333"/>
            <a:ext cx="7704856" cy="33123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7" name="正方形/長方形 6"/>
          <p:cNvSpPr/>
          <p:nvPr/>
        </p:nvSpPr>
        <p:spPr>
          <a:xfrm rot="20990564">
            <a:off x="1024636" y="3641938"/>
            <a:ext cx="7049407" cy="20064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たいへんだ！</a:t>
            </a:r>
            <a:endParaRPr lang="ja-JP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8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に行かないとどうなる</a:t>
            </a:r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592449"/>
              </p:ext>
            </p:extLst>
          </p:nvPr>
        </p:nvGraphicFramePr>
        <p:xfrm>
          <a:off x="3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30768" y="1556792"/>
            <a:ext cx="4176464" cy="30243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 smtClean="0"/>
              <a:t>自分たちの代表を自分たちで決めることが難しくなる</a:t>
            </a:r>
            <a:endParaRPr kumimoji="1" lang="ja-JP" altLang="en-US" sz="3600" b="1" dirty="0"/>
          </a:p>
        </p:txBody>
      </p:sp>
      <p:sp>
        <p:nvSpPr>
          <p:cNvPr id="6" name="角丸四角形 5"/>
          <p:cNvSpPr/>
          <p:nvPr/>
        </p:nvSpPr>
        <p:spPr>
          <a:xfrm>
            <a:off x="4569647" y="1556792"/>
            <a:ext cx="4176464" cy="30243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若い人の考えを</a:t>
            </a:r>
            <a:endParaRPr kumimoji="1" lang="en-US" altLang="ja-JP" sz="3600" b="1" dirty="0" smtClean="0"/>
          </a:p>
          <a:p>
            <a:pPr algn="ctr"/>
            <a:r>
              <a:rPr kumimoji="1" lang="ja-JP" altLang="en-US" sz="3600" b="1" dirty="0" smtClean="0"/>
              <a:t>聞いてもらえなく</a:t>
            </a:r>
            <a:endParaRPr kumimoji="1" lang="en-US" altLang="ja-JP" sz="3600" b="1" dirty="0" smtClean="0"/>
          </a:p>
          <a:p>
            <a:pPr algn="ctr"/>
            <a:r>
              <a:rPr kumimoji="1" lang="ja-JP" altLang="en-US" sz="3600" b="1" dirty="0" smtClean="0"/>
              <a:t>なる</a:t>
            </a:r>
            <a:endParaRPr kumimoji="1" lang="ja-JP" altLang="en-US" sz="3600" b="1" dirty="0"/>
          </a:p>
        </p:txBody>
      </p:sp>
      <p:sp>
        <p:nvSpPr>
          <p:cNvPr id="9" name="角丸四角形 8"/>
          <p:cNvSpPr/>
          <p:nvPr/>
        </p:nvSpPr>
        <p:spPr>
          <a:xfrm>
            <a:off x="230768" y="4869160"/>
            <a:ext cx="8515343" cy="13965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rgbClr val="FFC000"/>
                </a:solidFill>
              </a:rPr>
              <a:t>投票に行って社会の一員になろう！</a:t>
            </a:r>
            <a:endParaRPr kumimoji="1" lang="ja-JP" altLang="en-US" sz="4000" b="1" dirty="0">
              <a:solidFill>
                <a:srgbClr val="FFC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8" y="3573016"/>
            <a:ext cx="1752999" cy="17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6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衆議院には解散、知事や市長には辞職があり、日程がずれることも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50939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7"/>
                <a:gridCol w="1404155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en-US" altLang="ja-JP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2019</a:t>
                      </a:r>
                      <a:r>
                        <a:rPr kumimoji="1" lang="ja-JP" altLang="en-US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200" spc="-5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2020</a:t>
                      </a:r>
                      <a:r>
                        <a:rPr kumimoji="1" lang="ja-JP" altLang="en-US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200" spc="-5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2021</a:t>
                      </a:r>
                      <a:r>
                        <a:rPr kumimoji="1" lang="ja-JP" altLang="en-US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400" spc="-5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2022</a:t>
                      </a:r>
                      <a:r>
                        <a:rPr kumimoji="1" lang="ja-JP" altLang="en-US" sz="3200" spc="-5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200" spc="-5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588224" y="20594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563888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5004048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6117386" y="442829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>
            <a:off x="6181044" y="5287467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8316417" y="609329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スマイル 12"/>
          <p:cNvSpPr/>
          <p:nvPr/>
        </p:nvSpPr>
        <p:spPr>
          <a:xfrm>
            <a:off x="5508104" y="3758044"/>
            <a:ext cx="432049" cy="432048"/>
          </a:xfrm>
          <a:prstGeom prst="smileyFac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星 5 13"/>
          <p:cNvSpPr/>
          <p:nvPr/>
        </p:nvSpPr>
        <p:spPr>
          <a:xfrm>
            <a:off x="7812360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自宅でインターネットを使って投票できますか？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4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投票所に行って投票します。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4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4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8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5506"/>
            <a:ext cx="4535487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9196"/>
            <a:ext cx="345598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15" y="620689"/>
            <a:ext cx="6840757" cy="936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投票のしかたを見てみよう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投票所入場券が届きます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 descr="C:\Users\T0521154\Desktop\はじめての投票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41338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4771503" y="2375968"/>
            <a:ext cx="4025087" cy="194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\\10.66.163.2\default\選挙課啓発係\投票模擬体験コンテンツ\投票模擬体験コンテンツ作成中Ｆｉｌｅ\※使用画像抽出\tohyo\JPEG\PNG\tohyo[16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8" y="0"/>
            <a:ext cx="7207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8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投票所はこんな感じ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4" descr="C:\Users\T0521154\Desktop\はじめての投票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73" y="1417638"/>
            <a:ext cx="6710257" cy="51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投票所入場券を渡して</a:t>
            </a:r>
            <a:endParaRPr lang="en-US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投票用紙をもらいます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6" y="2964904"/>
            <a:ext cx="3432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1254"/>
            <a:ext cx="34321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990256"/>
            <a:ext cx="5365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0.66.163.2\default\選挙課啓発係\O 模擬投票・出前授業\H27\契約関係\08 候補者演説動画制作\8_動画に対応した選挙公報等\空き地の活用\氏名等掲示（空き地の活用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" y="2426914"/>
            <a:ext cx="6011456" cy="42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記載台へ行き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投票用紙に候補者名を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投票模擬体験コンテンツ\投票模擬体験コンテンツ作成中Ｆｉｌｅ\※使用画像抽出\tohyo\JPEG\PNG\tohyo[25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505382" cy="19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24" y="4182658"/>
            <a:ext cx="1675950" cy="22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2146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あなたに代わって記載</a:t>
            </a:r>
            <a:endParaRPr lang="en-US" altLang="ja-JP" sz="6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くれる</a:t>
            </a:r>
            <a:r>
              <a:rPr lang="ja-JP" altLang="en-US" sz="66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係員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がいます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35369"/>
            <a:ext cx="1731730" cy="234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\\10.66.163.2\default\選挙課啓発係\啓発キャラクター\３　その他デザイン\いらすとや\ojisa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44" y="4405264"/>
            <a:ext cx="1939044" cy="2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0.66.163.2\default\選挙課啓発係\啓発キャラクター\３　その他デザイン\いらすとや\man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565825" cy="25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179512" y="5373216"/>
            <a:ext cx="5688632" cy="1268760"/>
          </a:xfrm>
          <a:prstGeom prst="wedgeEllipseCallout">
            <a:avLst>
              <a:gd name="adj1" fmla="val -20961"/>
              <a:gd name="adj2" fmla="val -87079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この人の名前を代理で記載</a:t>
            </a:r>
            <a:r>
              <a:rPr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ください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5420520" y="3279574"/>
            <a:ext cx="3322713" cy="750091"/>
          </a:xfrm>
          <a:prstGeom prst="wedgeEllipseCallout">
            <a:avLst>
              <a:gd name="adj1" fmla="val 17189"/>
              <a:gd name="adj2" fmla="val 105314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わかりました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3" name="Picture 5" descr="\\10.66.163.2\default\選挙課啓発係\啓発キャラクター\３　その他デザイン\いらすとや\megane_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20" y="4365771"/>
            <a:ext cx="1985073" cy="23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404664"/>
            <a:ext cx="8496944" cy="6034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r>
              <a:rPr lang="ja-JP" altLang="en-US" sz="6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r>
              <a:rPr lang="ja-JP" altLang="en-US" sz="6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を書いて投票箱に入れます</a:t>
            </a:r>
            <a:endParaRPr lang="en-US" altLang="ja-JP" sz="6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O 模擬投票・出前授業\H27\20151119田無特別支援学校\写真データ\DSC_1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2" r="18366"/>
          <a:stretch/>
        </p:blipFill>
        <p:spPr bwMode="auto">
          <a:xfrm>
            <a:off x="1088246" y="2636912"/>
            <a:ext cx="340069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O 模擬投票・出前授業\H27\20151119田無特別支援学校\写真データ\DSC_1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r="37039"/>
          <a:stretch/>
        </p:blipFill>
        <p:spPr bwMode="auto">
          <a:xfrm>
            <a:off x="4788024" y="2625080"/>
            <a:ext cx="337674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66.163.2\default\選挙課啓発係\投票模擬体験コンテンツ\投票模擬体験コンテンツ作成中Ｆｉｌｅ\※使用画像抽出\tohyo\JPEG\tohyo[3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1207"/>
          <a:stretch/>
        </p:blipFill>
        <p:spPr bwMode="auto">
          <a:xfrm>
            <a:off x="671007" y="11669"/>
            <a:ext cx="7801986" cy="68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ごくろうさまでした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0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000" dirty="0" smtClean="0"/>
              <a:t>動画放映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 bwMode="gray">
          <a:xfrm>
            <a:off x="1550880" y="1129684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31666"/>
              </p:ext>
            </p:extLst>
          </p:nvPr>
        </p:nvGraphicFramePr>
        <p:xfrm>
          <a:off x="179518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41509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2290266"/>
          </a:xfrm>
        </p:spPr>
        <p:txBody>
          <a:bodyPr>
            <a:noAutofit/>
          </a:bodyPr>
          <a:lstStyle/>
          <a:p>
            <a:pPr lvl="0" algn="l"/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選挙に行くときの</a:t>
            </a:r>
            <a:r>
              <a:rPr kumimoji="1" lang="en-US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心構えは？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83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73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1" y="4962483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8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8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</a:t>
            </a:r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時は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34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8764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498178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とても大切なこと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63776080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乗算記号 10"/>
          <p:cNvSpPr/>
          <p:nvPr/>
        </p:nvSpPr>
        <p:spPr>
          <a:xfrm>
            <a:off x="6228184" y="52292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054575"/>
              </p:ext>
            </p:extLst>
          </p:nvPr>
        </p:nvGraphicFramePr>
        <p:xfrm>
          <a:off x="3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5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選挙法改正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年夏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に行われた参議院議員選挙から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歳から投票ができるようになりました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７年ぶり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5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1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1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33811" y="692251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971600" y="7647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２０歳代と４０歳代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選挙に行く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が多いのは？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3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3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２０歳代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４０歳代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2200</TotalTime>
  <Words>824</Words>
  <Application>Microsoft Office PowerPoint</Application>
  <PresentationFormat>画面に合わせる (4:3)</PresentationFormat>
  <Paragraphs>228</Paragraphs>
  <Slides>36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29年10月　衆院選の年代別投票率 （１０人中）</vt:lpstr>
      <vt:lpstr>29年10月　衆院選の年代別投票率 （１０人中）</vt:lpstr>
      <vt:lpstr>PowerPoint プレゼンテーション</vt:lpstr>
      <vt:lpstr>投票に行かないとどうなる？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動画放映</vt:lpstr>
      <vt:lpstr>どうしていま、選挙の話？</vt:lpstr>
      <vt:lpstr>日本の選挙の４原則</vt:lpstr>
      <vt:lpstr>選挙に行くときの 心構えは？</vt:lpstr>
      <vt:lpstr>情報を集める方法は？</vt:lpstr>
      <vt:lpstr>投票先を選ぶ時は</vt:lpstr>
      <vt:lpstr>とても大切なこと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192</cp:revision>
  <cp:lastPrinted>2018-01-22T01:15:35Z</cp:lastPrinted>
  <dcterms:created xsi:type="dcterms:W3CDTF">2015-06-05T06:25:16Z</dcterms:created>
  <dcterms:modified xsi:type="dcterms:W3CDTF">2019-01-04T01:57:52Z</dcterms:modified>
</cp:coreProperties>
</file>